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6" r:id="rId18"/>
    <p:sldId id="287" r:id="rId19"/>
    <p:sldId id="265" r:id="rId20"/>
    <p:sldId id="288" r:id="rId21"/>
    <p:sldId id="290" r:id="rId22"/>
    <p:sldId id="29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55D79-A70A-4F1D-B019-B06776484690}" type="doc">
      <dgm:prSet loTypeId="urn:microsoft.com/office/officeart/2009/layout/CircleArrowProcess" loCatId="cycle" qsTypeId="urn:microsoft.com/office/officeart/2005/8/quickstyle/simple3" qsCatId="simple" csTypeId="urn:microsoft.com/office/officeart/2005/8/colors/colorful2" csCatId="colorful" phldr="1"/>
      <dgm:spPr>
        <a:scene3d>
          <a:camera prst="orthographicFront">
            <a:rot lat="0" lon="0" rev="10799999"/>
          </a:camera>
          <a:lightRig rig="threePt" dir="t"/>
        </a:scene3d>
      </dgm:spPr>
      <dgm:t>
        <a:bodyPr/>
        <a:lstStyle/>
        <a:p>
          <a:endParaRPr lang="fr-FR"/>
        </a:p>
      </dgm:t>
    </dgm:pt>
    <dgm:pt modelId="{6E017F27-EA8F-463F-A0D2-94569197BED3}">
      <dgm:prSet phldrT="[Texte]" custT="1"/>
      <dgm:spPr>
        <a:sp3d/>
      </dgm:spPr>
      <dgm:t>
        <a:bodyPr>
          <a:flatTx/>
        </a:bodyPr>
        <a:lstStyle/>
        <a:p>
          <a:r>
            <a:rPr lang="fr-FR" sz="1600" b="1" dirty="0" smtClean="0">
              <a:latin typeface="Calibri" pitchFamily="34" charset="0"/>
              <a:cs typeface="Calibri" pitchFamily="34" charset="0"/>
            </a:rPr>
            <a:t>Production Coton</a:t>
          </a:r>
          <a:endParaRPr lang="fr-FR" sz="1600" b="1" dirty="0">
            <a:latin typeface="Calibri" pitchFamily="34" charset="0"/>
            <a:cs typeface="Calibri" pitchFamily="34" charset="0"/>
          </a:endParaRPr>
        </a:p>
      </dgm:t>
    </dgm:pt>
    <dgm:pt modelId="{F872C122-9AFF-44FF-99A1-67475094C39F}" type="parTrans" cxnId="{1FD0DC4B-AF94-4562-9A07-41D853BEC5D0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03E6788A-4C33-4B48-B8D6-E7393E925B97}" type="sibTrans" cxnId="{1FD0DC4B-AF94-4562-9A07-41D853BEC5D0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2B44DACE-6684-44D1-B88E-88813FA16524}">
      <dgm:prSet phldrT="[Texte]" custT="1"/>
      <dgm:spPr>
        <a:sp3d/>
      </dgm:spPr>
      <dgm:t>
        <a:bodyPr>
          <a:flatTx/>
        </a:bodyPr>
        <a:lstStyle/>
        <a:p>
          <a:r>
            <a:rPr lang="fr-FR" sz="1400" b="1" dirty="0" smtClean="0">
              <a:latin typeface="Calibri" pitchFamily="34" charset="0"/>
              <a:cs typeface="Calibri" pitchFamily="34" charset="0"/>
            </a:rPr>
            <a:t>Transformation primaire</a:t>
          </a:r>
          <a:endParaRPr lang="fr-FR" sz="1600" b="1" dirty="0">
            <a:latin typeface="Calibri" pitchFamily="34" charset="0"/>
            <a:cs typeface="Calibri" pitchFamily="34" charset="0"/>
          </a:endParaRPr>
        </a:p>
      </dgm:t>
    </dgm:pt>
    <dgm:pt modelId="{18AFCA37-DF35-4C6E-A92A-C179C543DE4C}" type="parTrans" cxnId="{0AF83EBB-0320-4821-9DDB-3CF86D1525BD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325B6044-C55D-419D-BF94-0CD9A38F59DA}" type="sibTrans" cxnId="{0AF83EBB-0320-4821-9DDB-3CF86D1525BD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AE9E5B1B-D194-4726-8E9D-1EF72918BDAB}">
      <dgm:prSet phldrT="[Texte]" custT="1"/>
      <dgm:spPr>
        <a:sp3d/>
      </dgm:spPr>
      <dgm:t>
        <a:bodyPr>
          <a:flatTx/>
        </a:bodyPr>
        <a:lstStyle/>
        <a:p>
          <a:r>
            <a:rPr lang="fr-FR" sz="1600" b="1" dirty="0" smtClean="0">
              <a:latin typeface="Calibri" pitchFamily="34" charset="0"/>
              <a:cs typeface="Calibri" pitchFamily="34" charset="0"/>
            </a:rPr>
            <a:t>Vente &amp; Distribution produits finis</a:t>
          </a:r>
          <a:endParaRPr lang="fr-FR" sz="1600" b="1" dirty="0">
            <a:latin typeface="Calibri" pitchFamily="34" charset="0"/>
            <a:cs typeface="Calibri" pitchFamily="34" charset="0"/>
          </a:endParaRPr>
        </a:p>
      </dgm:t>
    </dgm:pt>
    <dgm:pt modelId="{017F659C-A0C8-4A5E-94A6-4EC5A55CA57D}" type="parTrans" cxnId="{90D77A52-CC0A-4344-98E6-5F5359F1E2E1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9B22D8E9-35E9-4BEB-973F-0B3E3EC3A4A8}" type="sibTrans" cxnId="{90D77A52-CC0A-4344-98E6-5F5359F1E2E1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A8CCB3D2-1E2A-4481-9F62-94A1C61D6FAC}">
      <dgm:prSet custT="1"/>
      <dgm:spPr>
        <a:sp3d/>
      </dgm:spPr>
      <dgm:t>
        <a:bodyPr>
          <a:flatTx/>
        </a:bodyPr>
        <a:lstStyle/>
        <a:p>
          <a:r>
            <a:rPr lang="fr-FR" sz="1400" b="1" dirty="0" smtClean="0">
              <a:latin typeface="Calibri" pitchFamily="34" charset="0"/>
              <a:cs typeface="Calibri" pitchFamily="34" charset="0"/>
            </a:rPr>
            <a:t>Produits semi-finis</a:t>
          </a:r>
          <a:endParaRPr lang="fr-FR" sz="1400" b="1" dirty="0">
            <a:latin typeface="Calibri" pitchFamily="34" charset="0"/>
            <a:cs typeface="Calibri" pitchFamily="34" charset="0"/>
          </a:endParaRPr>
        </a:p>
      </dgm:t>
    </dgm:pt>
    <dgm:pt modelId="{D7C47E15-3F09-4854-8DFF-57A88E0588D0}" type="parTrans" cxnId="{5B891B69-3AFD-466C-95DB-3DB60F907B0B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3FE86505-4D1D-4D78-88BF-A94B3833B5BD}" type="sibTrans" cxnId="{5B891B69-3AFD-466C-95DB-3DB60F907B0B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2823D6CA-97F0-465A-9BE5-F707D1DDB424}">
      <dgm:prSet custT="1"/>
      <dgm:spPr>
        <a:sp3d/>
      </dgm:spPr>
      <dgm:t>
        <a:bodyPr>
          <a:flatTx/>
        </a:bodyPr>
        <a:lstStyle/>
        <a:p>
          <a:r>
            <a:rPr lang="fr-FR" sz="1400" b="1" dirty="0" smtClean="0">
              <a:latin typeface="Calibri" pitchFamily="34" charset="0"/>
              <a:cs typeface="Calibri" pitchFamily="34" charset="0"/>
            </a:rPr>
            <a:t>Produits finis</a:t>
          </a:r>
          <a:endParaRPr lang="fr-FR" sz="1400" b="1" dirty="0">
            <a:latin typeface="Calibri" pitchFamily="34" charset="0"/>
            <a:cs typeface="Calibri" pitchFamily="34" charset="0"/>
          </a:endParaRPr>
        </a:p>
      </dgm:t>
    </dgm:pt>
    <dgm:pt modelId="{370F6C8A-32F6-44A5-AF11-1AC87BE44198}" type="parTrans" cxnId="{8DFD25D6-6E51-44CB-A78C-7D41D71F6ACA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BB5B949C-C58A-4627-8758-12880EBD9EEC}" type="sibTrans" cxnId="{8DFD25D6-6E51-44CB-A78C-7D41D71F6ACA}">
      <dgm:prSet/>
      <dgm:spPr/>
      <dgm:t>
        <a:bodyPr/>
        <a:lstStyle/>
        <a:p>
          <a:endParaRPr lang="fr-FR">
            <a:solidFill>
              <a:schemeClr val="accent1">
                <a:lumMod val="75000"/>
              </a:schemeClr>
            </a:solidFill>
          </a:endParaRPr>
        </a:p>
      </dgm:t>
    </dgm:pt>
    <dgm:pt modelId="{B3838B3C-0AA6-4AAC-B3F7-69D0C43EF65A}" type="pres">
      <dgm:prSet presAssocID="{22B55D79-A70A-4F1D-B019-B067764846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9C198E9-3CF3-428E-9C86-CF1300C3A679}" type="pres">
      <dgm:prSet presAssocID="{6E017F27-EA8F-463F-A0D2-94569197BED3}" presName="Accent1" presStyleCnt="0"/>
      <dgm:spPr>
        <a:sp3d/>
      </dgm:spPr>
      <dgm:t>
        <a:bodyPr/>
        <a:lstStyle/>
        <a:p>
          <a:endParaRPr lang="fr-FR"/>
        </a:p>
      </dgm:t>
    </dgm:pt>
    <dgm:pt modelId="{6874852D-9DFA-4156-9E22-62FE3ACFE96C}" type="pres">
      <dgm:prSet presAssocID="{6E017F27-EA8F-463F-A0D2-94569197BED3}" presName="Accent" presStyleLbl="node1" presStyleIdx="0" presStyleCnt="5"/>
      <dgm:spPr>
        <a:sp3d prstMaterial="dkEdge">
          <a:bevelT w="8200" h="38100"/>
        </a:sp3d>
      </dgm:spPr>
      <dgm:t>
        <a:bodyPr/>
        <a:lstStyle/>
        <a:p>
          <a:endParaRPr lang="fr-FR"/>
        </a:p>
      </dgm:t>
    </dgm:pt>
    <dgm:pt modelId="{94359B62-7336-41CF-94D9-CE41A3AE3521}" type="pres">
      <dgm:prSet presAssocID="{6E017F27-EA8F-463F-A0D2-94569197BED3}" presName="Parent1" presStyleLbl="revTx" presStyleIdx="0" presStyleCnt="5" custScaleX="120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61ED8F-0C76-4DAA-BF62-69585A36641F}" type="pres">
      <dgm:prSet presAssocID="{2B44DACE-6684-44D1-B88E-88813FA16524}" presName="Accent2" presStyleCnt="0"/>
      <dgm:spPr>
        <a:sp3d/>
      </dgm:spPr>
      <dgm:t>
        <a:bodyPr/>
        <a:lstStyle/>
        <a:p>
          <a:endParaRPr lang="fr-FR"/>
        </a:p>
      </dgm:t>
    </dgm:pt>
    <dgm:pt modelId="{9F7623B8-DC73-4110-B902-2C999FE4986B}" type="pres">
      <dgm:prSet presAssocID="{2B44DACE-6684-44D1-B88E-88813FA16524}" presName="Accent" presStyleLbl="node1" presStyleIdx="1" presStyleCnt="5"/>
      <dgm:spPr>
        <a:sp3d prstMaterial="dkEdge">
          <a:bevelT w="8200" h="38100"/>
        </a:sp3d>
      </dgm:spPr>
      <dgm:t>
        <a:bodyPr/>
        <a:lstStyle/>
        <a:p>
          <a:endParaRPr lang="fr-FR"/>
        </a:p>
      </dgm:t>
    </dgm:pt>
    <dgm:pt modelId="{B1C41CC4-8429-4483-B27D-872295A79B83}" type="pres">
      <dgm:prSet presAssocID="{2B44DACE-6684-44D1-B88E-88813FA16524}" presName="Parent2" presStyleLbl="revTx" presStyleIdx="1" presStyleCnt="5" custScaleX="120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9F08E2-07BD-4F2A-B90E-28B496383C07}" type="pres">
      <dgm:prSet presAssocID="{A8CCB3D2-1E2A-4481-9F62-94A1C61D6FAC}" presName="Accent3" presStyleCnt="0"/>
      <dgm:spPr>
        <a:sp3d/>
      </dgm:spPr>
      <dgm:t>
        <a:bodyPr/>
        <a:lstStyle/>
        <a:p>
          <a:endParaRPr lang="fr-FR"/>
        </a:p>
      </dgm:t>
    </dgm:pt>
    <dgm:pt modelId="{A4E54BB8-1E02-40D7-A7EF-273856390E77}" type="pres">
      <dgm:prSet presAssocID="{A8CCB3D2-1E2A-4481-9F62-94A1C61D6FAC}" presName="Accent" presStyleLbl="node1" presStyleIdx="2" presStyleCnt="5"/>
      <dgm:spPr>
        <a:sp3d prstMaterial="dkEdge">
          <a:bevelT w="8200" h="38100"/>
        </a:sp3d>
      </dgm:spPr>
      <dgm:t>
        <a:bodyPr/>
        <a:lstStyle/>
        <a:p>
          <a:endParaRPr lang="fr-FR"/>
        </a:p>
      </dgm:t>
    </dgm:pt>
    <dgm:pt modelId="{36299D23-725C-457D-BEF0-CEAE7C75E282}" type="pres">
      <dgm:prSet presAssocID="{A8CCB3D2-1E2A-4481-9F62-94A1C61D6FAC}" presName="Parent3" presStyleLbl="revTx" presStyleIdx="2" presStyleCnt="5" custScaleX="120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D9E46A-B49D-4374-99B8-77BADC998F76}" type="pres">
      <dgm:prSet presAssocID="{2823D6CA-97F0-465A-9BE5-F707D1DDB424}" presName="Accent4" presStyleCnt="0"/>
      <dgm:spPr>
        <a:sp3d/>
      </dgm:spPr>
      <dgm:t>
        <a:bodyPr/>
        <a:lstStyle/>
        <a:p>
          <a:endParaRPr lang="fr-FR"/>
        </a:p>
      </dgm:t>
    </dgm:pt>
    <dgm:pt modelId="{54022C61-6407-481E-B6E1-7A585D58AC9D}" type="pres">
      <dgm:prSet presAssocID="{2823D6CA-97F0-465A-9BE5-F707D1DDB424}" presName="Accent" presStyleLbl="node1" presStyleIdx="3" presStyleCnt="5"/>
      <dgm:spPr>
        <a:sp3d prstMaterial="dkEdge">
          <a:bevelT w="8200" h="38100"/>
        </a:sp3d>
      </dgm:spPr>
      <dgm:t>
        <a:bodyPr/>
        <a:lstStyle/>
        <a:p>
          <a:endParaRPr lang="fr-FR"/>
        </a:p>
      </dgm:t>
    </dgm:pt>
    <dgm:pt modelId="{A5385397-912C-46C1-909F-DC4EB65F9FB5}" type="pres">
      <dgm:prSet presAssocID="{2823D6CA-97F0-465A-9BE5-F707D1DDB424}" presName="Parent4" presStyleLbl="revTx" presStyleIdx="3" presStyleCnt="5" custScaleX="120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3F7003-C8E8-419D-8080-E3661B66D142}" type="pres">
      <dgm:prSet presAssocID="{AE9E5B1B-D194-4726-8E9D-1EF72918BDAB}" presName="Accent5" presStyleCnt="0"/>
      <dgm:spPr>
        <a:sp3d/>
      </dgm:spPr>
      <dgm:t>
        <a:bodyPr/>
        <a:lstStyle/>
        <a:p>
          <a:endParaRPr lang="fr-FR"/>
        </a:p>
      </dgm:t>
    </dgm:pt>
    <dgm:pt modelId="{6CF2DE91-5E98-44E9-A608-72150CB6EF32}" type="pres">
      <dgm:prSet presAssocID="{AE9E5B1B-D194-4726-8E9D-1EF72918BDAB}" presName="Accent" presStyleLbl="node1" presStyleIdx="4" presStyleCnt="5"/>
      <dgm:spPr>
        <a:sp3d prstMaterial="dkEdge">
          <a:bevelT w="8200" h="38100"/>
        </a:sp3d>
      </dgm:spPr>
      <dgm:t>
        <a:bodyPr/>
        <a:lstStyle/>
        <a:p>
          <a:endParaRPr lang="fr-FR"/>
        </a:p>
      </dgm:t>
    </dgm:pt>
    <dgm:pt modelId="{60488507-FF33-4E86-BDDF-4105CD639C2D}" type="pres">
      <dgm:prSet presAssocID="{AE9E5B1B-D194-4726-8E9D-1EF72918BDAB}" presName="Parent5" presStyleLbl="revTx" presStyleIdx="4" presStyleCnt="5" custScaleX="120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891B69-3AFD-466C-95DB-3DB60F907B0B}" srcId="{22B55D79-A70A-4F1D-B019-B06776484690}" destId="{A8CCB3D2-1E2A-4481-9F62-94A1C61D6FAC}" srcOrd="2" destOrd="0" parTransId="{D7C47E15-3F09-4854-8DFF-57A88E0588D0}" sibTransId="{3FE86505-4D1D-4D78-88BF-A94B3833B5BD}"/>
    <dgm:cxn modelId="{1FD0DC4B-AF94-4562-9A07-41D853BEC5D0}" srcId="{22B55D79-A70A-4F1D-B019-B06776484690}" destId="{6E017F27-EA8F-463F-A0D2-94569197BED3}" srcOrd="0" destOrd="0" parTransId="{F872C122-9AFF-44FF-99A1-67475094C39F}" sibTransId="{03E6788A-4C33-4B48-B8D6-E7393E925B97}"/>
    <dgm:cxn modelId="{860F8687-CC51-4783-83FD-761ACD1ABE13}" type="presOf" srcId="{6E017F27-EA8F-463F-A0D2-94569197BED3}" destId="{94359B62-7336-41CF-94D9-CE41A3AE3521}" srcOrd="0" destOrd="0" presId="urn:microsoft.com/office/officeart/2009/layout/CircleArrowProcess"/>
    <dgm:cxn modelId="{90D77A52-CC0A-4344-98E6-5F5359F1E2E1}" srcId="{22B55D79-A70A-4F1D-B019-B06776484690}" destId="{AE9E5B1B-D194-4726-8E9D-1EF72918BDAB}" srcOrd="4" destOrd="0" parTransId="{017F659C-A0C8-4A5E-94A6-4EC5A55CA57D}" sibTransId="{9B22D8E9-35E9-4BEB-973F-0B3E3EC3A4A8}"/>
    <dgm:cxn modelId="{58D89F31-194F-4DFC-80BA-12DF18917D34}" type="presOf" srcId="{2B44DACE-6684-44D1-B88E-88813FA16524}" destId="{B1C41CC4-8429-4483-B27D-872295A79B83}" srcOrd="0" destOrd="0" presId="urn:microsoft.com/office/officeart/2009/layout/CircleArrowProcess"/>
    <dgm:cxn modelId="{8DFD25D6-6E51-44CB-A78C-7D41D71F6ACA}" srcId="{22B55D79-A70A-4F1D-B019-B06776484690}" destId="{2823D6CA-97F0-465A-9BE5-F707D1DDB424}" srcOrd="3" destOrd="0" parTransId="{370F6C8A-32F6-44A5-AF11-1AC87BE44198}" sibTransId="{BB5B949C-C58A-4627-8758-12880EBD9EEC}"/>
    <dgm:cxn modelId="{19A6D06B-FB90-46A2-A5AE-73FFB2D84A1A}" type="presOf" srcId="{2823D6CA-97F0-465A-9BE5-F707D1DDB424}" destId="{A5385397-912C-46C1-909F-DC4EB65F9FB5}" srcOrd="0" destOrd="0" presId="urn:microsoft.com/office/officeart/2009/layout/CircleArrowProcess"/>
    <dgm:cxn modelId="{0AF83EBB-0320-4821-9DDB-3CF86D1525BD}" srcId="{22B55D79-A70A-4F1D-B019-B06776484690}" destId="{2B44DACE-6684-44D1-B88E-88813FA16524}" srcOrd="1" destOrd="0" parTransId="{18AFCA37-DF35-4C6E-A92A-C179C543DE4C}" sibTransId="{325B6044-C55D-419D-BF94-0CD9A38F59DA}"/>
    <dgm:cxn modelId="{C7390776-4086-477B-A86A-FEAA5ECD0958}" type="presOf" srcId="{AE9E5B1B-D194-4726-8E9D-1EF72918BDAB}" destId="{60488507-FF33-4E86-BDDF-4105CD639C2D}" srcOrd="0" destOrd="0" presId="urn:microsoft.com/office/officeart/2009/layout/CircleArrowProcess"/>
    <dgm:cxn modelId="{2FF293F9-D461-40B4-9E19-7CA76DDA865E}" type="presOf" srcId="{A8CCB3D2-1E2A-4481-9F62-94A1C61D6FAC}" destId="{36299D23-725C-457D-BEF0-CEAE7C75E282}" srcOrd="0" destOrd="0" presId="urn:microsoft.com/office/officeart/2009/layout/CircleArrowProcess"/>
    <dgm:cxn modelId="{ABE26815-E3D1-492A-81E9-766E702487EF}" type="presOf" srcId="{22B55D79-A70A-4F1D-B019-B06776484690}" destId="{B3838B3C-0AA6-4AAC-B3F7-69D0C43EF65A}" srcOrd="0" destOrd="0" presId="urn:microsoft.com/office/officeart/2009/layout/CircleArrowProcess"/>
    <dgm:cxn modelId="{93B7FDF5-E36F-4D08-8035-7C7911505245}" type="presParOf" srcId="{B3838B3C-0AA6-4AAC-B3F7-69D0C43EF65A}" destId="{C9C198E9-3CF3-428E-9C86-CF1300C3A679}" srcOrd="0" destOrd="0" presId="urn:microsoft.com/office/officeart/2009/layout/CircleArrowProcess"/>
    <dgm:cxn modelId="{DBD3EAE0-1509-4FBD-ACCE-F2D3B0A33319}" type="presParOf" srcId="{C9C198E9-3CF3-428E-9C86-CF1300C3A679}" destId="{6874852D-9DFA-4156-9E22-62FE3ACFE96C}" srcOrd="0" destOrd="0" presId="urn:microsoft.com/office/officeart/2009/layout/CircleArrowProcess"/>
    <dgm:cxn modelId="{14C49821-C52E-4D96-B5B0-87CCB5F655CE}" type="presParOf" srcId="{B3838B3C-0AA6-4AAC-B3F7-69D0C43EF65A}" destId="{94359B62-7336-41CF-94D9-CE41A3AE3521}" srcOrd="1" destOrd="0" presId="urn:microsoft.com/office/officeart/2009/layout/CircleArrowProcess"/>
    <dgm:cxn modelId="{189EBE15-D0B7-4A60-913E-BF1693A525DD}" type="presParOf" srcId="{B3838B3C-0AA6-4AAC-B3F7-69D0C43EF65A}" destId="{8661ED8F-0C76-4DAA-BF62-69585A36641F}" srcOrd="2" destOrd="0" presId="urn:microsoft.com/office/officeart/2009/layout/CircleArrowProcess"/>
    <dgm:cxn modelId="{66631178-F54B-4E6B-BF56-ADCA05ADC378}" type="presParOf" srcId="{8661ED8F-0C76-4DAA-BF62-69585A36641F}" destId="{9F7623B8-DC73-4110-B902-2C999FE4986B}" srcOrd="0" destOrd="0" presId="urn:microsoft.com/office/officeart/2009/layout/CircleArrowProcess"/>
    <dgm:cxn modelId="{98CE9407-F2A3-4968-BD04-B3FEBA4A00B9}" type="presParOf" srcId="{B3838B3C-0AA6-4AAC-B3F7-69D0C43EF65A}" destId="{B1C41CC4-8429-4483-B27D-872295A79B83}" srcOrd="3" destOrd="0" presId="urn:microsoft.com/office/officeart/2009/layout/CircleArrowProcess"/>
    <dgm:cxn modelId="{DB589B03-EF05-4D4E-94C3-35F0B585499E}" type="presParOf" srcId="{B3838B3C-0AA6-4AAC-B3F7-69D0C43EF65A}" destId="{2C9F08E2-07BD-4F2A-B90E-28B496383C07}" srcOrd="4" destOrd="0" presId="urn:microsoft.com/office/officeart/2009/layout/CircleArrowProcess"/>
    <dgm:cxn modelId="{F6A3D636-8822-4C50-A379-E9DC97CB8582}" type="presParOf" srcId="{2C9F08E2-07BD-4F2A-B90E-28B496383C07}" destId="{A4E54BB8-1E02-40D7-A7EF-273856390E77}" srcOrd="0" destOrd="0" presId="urn:microsoft.com/office/officeart/2009/layout/CircleArrowProcess"/>
    <dgm:cxn modelId="{3F335F2E-2C99-4287-B412-495B0292C447}" type="presParOf" srcId="{B3838B3C-0AA6-4AAC-B3F7-69D0C43EF65A}" destId="{36299D23-725C-457D-BEF0-CEAE7C75E282}" srcOrd="5" destOrd="0" presId="urn:microsoft.com/office/officeart/2009/layout/CircleArrowProcess"/>
    <dgm:cxn modelId="{C6E44A75-0465-434B-959B-7D8D43A2CB3C}" type="presParOf" srcId="{B3838B3C-0AA6-4AAC-B3F7-69D0C43EF65A}" destId="{AED9E46A-B49D-4374-99B8-77BADC998F76}" srcOrd="6" destOrd="0" presId="urn:microsoft.com/office/officeart/2009/layout/CircleArrowProcess"/>
    <dgm:cxn modelId="{B3EBE486-36E0-4F8A-B1A5-EE8371D4117F}" type="presParOf" srcId="{AED9E46A-B49D-4374-99B8-77BADC998F76}" destId="{54022C61-6407-481E-B6E1-7A585D58AC9D}" srcOrd="0" destOrd="0" presId="urn:microsoft.com/office/officeart/2009/layout/CircleArrowProcess"/>
    <dgm:cxn modelId="{35B02AA8-0DC9-480D-B4E8-1F797829B912}" type="presParOf" srcId="{B3838B3C-0AA6-4AAC-B3F7-69D0C43EF65A}" destId="{A5385397-912C-46C1-909F-DC4EB65F9FB5}" srcOrd="7" destOrd="0" presId="urn:microsoft.com/office/officeart/2009/layout/CircleArrowProcess"/>
    <dgm:cxn modelId="{24BACDD5-D85B-4DAB-8EB2-5BBD633061D3}" type="presParOf" srcId="{B3838B3C-0AA6-4AAC-B3F7-69D0C43EF65A}" destId="{A43F7003-C8E8-419D-8080-E3661B66D142}" srcOrd="8" destOrd="0" presId="urn:microsoft.com/office/officeart/2009/layout/CircleArrowProcess"/>
    <dgm:cxn modelId="{69A7F5B4-A2A6-41D6-BBFD-376DD16F749F}" type="presParOf" srcId="{A43F7003-C8E8-419D-8080-E3661B66D142}" destId="{6CF2DE91-5E98-44E9-A608-72150CB6EF32}" srcOrd="0" destOrd="0" presId="urn:microsoft.com/office/officeart/2009/layout/CircleArrowProcess"/>
    <dgm:cxn modelId="{A285AEF1-2B09-411A-86EF-3A82C2E216C1}" type="presParOf" srcId="{B3838B3C-0AA6-4AAC-B3F7-69D0C43EF65A}" destId="{60488507-FF33-4E86-BDDF-4105CD639C2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9D28D-E9EA-41E5-AB97-686EFF87C4E3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C06A80-69E3-42BB-9289-D5FF43F07283}">
      <dgm:prSet phldrT="[Texte]" custT="1"/>
      <dgm:spPr>
        <a:solidFill>
          <a:schemeClr val="bg2"/>
        </a:solidFill>
      </dgm:spPr>
      <dgm:t>
        <a:bodyPr/>
        <a:lstStyle/>
        <a:p>
          <a:pPr>
            <a:spcAft>
              <a:spcPct val="35000"/>
            </a:spcAft>
          </a:pPr>
          <a:r>
            <a:rPr lang="fr-FR" sz="2000" b="1" cap="small" baseline="0" dirty="0" smtClean="0">
              <a:latin typeface="Calibri" pitchFamily="34" charset="0"/>
              <a:cs typeface="Calibri" pitchFamily="34" charset="0"/>
            </a:rPr>
            <a:t>Pays pivots</a:t>
          </a:r>
        </a:p>
        <a:p>
          <a:pPr rtl="0">
            <a:spcAft>
              <a:spcPct val="35000"/>
            </a:spcAft>
          </a:pPr>
          <a:endParaRPr lang="fr-FR" sz="1400" b="1" dirty="0" smtClean="0">
            <a:latin typeface="Calibri" pitchFamily="34" charset="0"/>
            <a:cs typeface="Calibri" pitchFamily="34" charset="0"/>
          </a:endParaRP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Argentine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Cameroun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Burkina Faso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Côte d’Ivoire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Guinée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Bénin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Mali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Vietnam  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 Maroc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Tchad</a:t>
          </a:r>
          <a:endParaRPr lang="fr-FR" sz="1400" i="1" dirty="0">
            <a:latin typeface="Calibri" pitchFamily="34" charset="0"/>
            <a:cs typeface="Calibri" pitchFamily="34" charset="0"/>
          </a:endParaRPr>
        </a:p>
      </dgm:t>
    </dgm:pt>
    <dgm:pt modelId="{A38723D7-9D3C-4687-9A2A-5BC05A396D0E}" type="parTrans" cxnId="{43D7D261-6EA5-41FC-A691-2C47A436D10C}">
      <dgm:prSet/>
      <dgm:spPr/>
      <dgm:t>
        <a:bodyPr/>
        <a:lstStyle/>
        <a:p>
          <a:endParaRPr lang="fr-FR"/>
        </a:p>
      </dgm:t>
    </dgm:pt>
    <dgm:pt modelId="{80616FA8-7654-450D-B092-DCBCF43256C0}" type="sibTrans" cxnId="{43D7D261-6EA5-41FC-A691-2C47A436D10C}">
      <dgm:prSet/>
      <dgm:spPr/>
      <dgm:t>
        <a:bodyPr/>
        <a:lstStyle/>
        <a:p>
          <a:endParaRPr lang="fr-FR"/>
        </a:p>
      </dgm:t>
    </dgm:pt>
    <dgm:pt modelId="{984A4A6E-0305-487C-8BFE-9FCCD6B50C1B}">
      <dgm:prSet phldrT="[Texte]" custT="1"/>
      <dgm:spPr>
        <a:solidFill>
          <a:schemeClr val="bg1"/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cap="small" baseline="0" dirty="0" smtClean="0">
              <a:latin typeface="Calibri" pitchFamily="34" charset="0"/>
              <a:cs typeface="Calibri" pitchFamily="34" charset="0"/>
            </a:rPr>
            <a:t>Organisations internationales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000" b="1" i="1" dirty="0" smtClean="0">
              <a:latin typeface="Calibri" pitchFamily="34" charset="0"/>
              <a:cs typeface="Calibri" pitchFamily="34" charset="0"/>
            </a:rPr>
            <a:t>OIF (chef de file)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ACP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CCI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OMC </a:t>
          </a:r>
        </a:p>
      </dgm:t>
    </dgm:pt>
    <dgm:pt modelId="{8075270F-2B2D-41E2-B872-EA8472B5035B}" type="parTrans" cxnId="{BB8C451F-DD34-4C4E-9763-F3636A1C99D1}">
      <dgm:prSet/>
      <dgm:spPr/>
      <dgm:t>
        <a:bodyPr/>
        <a:lstStyle/>
        <a:p>
          <a:endParaRPr lang="fr-FR"/>
        </a:p>
      </dgm:t>
    </dgm:pt>
    <dgm:pt modelId="{6B53ACDF-1297-48CE-87A8-42D8562D2DDD}" type="sibTrans" cxnId="{BB8C451F-DD34-4C4E-9763-F3636A1C99D1}">
      <dgm:prSet/>
      <dgm:spPr/>
      <dgm:t>
        <a:bodyPr/>
        <a:lstStyle/>
        <a:p>
          <a:endParaRPr lang="fr-FR"/>
        </a:p>
      </dgm:t>
    </dgm:pt>
    <dgm:pt modelId="{C1F65EE4-A79E-474E-ABF1-B0DBABBCB63F}">
      <dgm:prSet phldrT="[Texte]" custT="1"/>
      <dgm:spPr>
        <a:solidFill>
          <a:schemeClr val="bg1"/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fr-FR" sz="2000" b="1" cap="small" baseline="0" dirty="0" smtClean="0">
              <a:latin typeface="Calibri" pitchFamily="34" charset="0"/>
              <a:cs typeface="Calibri" pitchFamily="34" charset="0"/>
            </a:rPr>
            <a:t>Organisations industrielles</a:t>
          </a:r>
        </a:p>
        <a:p>
          <a:pPr algn="l"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OPICT (Afrique de l’Ouest)</a:t>
          </a:r>
        </a:p>
        <a:p>
          <a:pPr algn="l" rtl="0">
            <a:spcAft>
              <a:spcPts val="0"/>
            </a:spcAft>
          </a:pPr>
          <a:r>
            <a:rPr lang="fr-FR" sz="1400" b="1" i="1" dirty="0" err="1" smtClean="0">
              <a:latin typeface="Calibri" pitchFamily="34" charset="0"/>
              <a:cs typeface="Calibri" pitchFamily="34" charset="0"/>
            </a:rPr>
            <a:t>Assoc</a:t>
          </a:r>
          <a:r>
            <a:rPr lang="fr-FR" sz="1400" b="1" i="1" dirty="0" smtClean="0">
              <a:latin typeface="Calibri" pitchFamily="34" charset="0"/>
              <a:cs typeface="Calibri" pitchFamily="34" charset="0"/>
            </a:rPr>
            <a:t>. industries Vietnam</a:t>
          </a:r>
        </a:p>
        <a:p>
          <a:pPr algn="l" rtl="0">
            <a:spcAft>
              <a:spcPts val="0"/>
            </a:spcAft>
          </a:pPr>
          <a:r>
            <a:rPr lang="fr-FR" sz="1400" b="1" i="1" dirty="0" err="1" smtClean="0">
              <a:latin typeface="Calibri" pitchFamily="34" charset="0"/>
              <a:cs typeface="Calibri" pitchFamily="34" charset="0"/>
            </a:rPr>
            <a:t>Assoc</a:t>
          </a:r>
          <a:r>
            <a:rPr lang="fr-FR" sz="1400" b="1" i="1" dirty="0" smtClean="0">
              <a:latin typeface="Calibri" pitchFamily="34" charset="0"/>
              <a:cs typeface="Calibri" pitchFamily="34" charset="0"/>
            </a:rPr>
            <a:t>. marocaines </a:t>
          </a:r>
          <a:r>
            <a:rPr lang="fr-FR" sz="1400" b="1" i="1" dirty="0" smtClean="0">
              <a:latin typeface="Calibri" pitchFamily="34" charset="0"/>
              <a:cs typeface="Calibri" pitchFamily="34" charset="0"/>
            </a:rPr>
            <a:t>Textile</a:t>
          </a:r>
        </a:p>
        <a:p>
          <a:pPr algn="l"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Association des textiles et </a:t>
          </a:r>
          <a:r>
            <a:rPr lang="fr-FR" sz="1400" b="1" i="1" smtClean="0">
              <a:latin typeface="Calibri" pitchFamily="34" charset="0"/>
              <a:cs typeface="Calibri" pitchFamily="34" charset="0"/>
            </a:rPr>
            <a:t>habillement Cambodge</a:t>
          </a:r>
          <a:endParaRPr lang="fr-FR" sz="1400" dirty="0">
            <a:latin typeface="Calibri" pitchFamily="34" charset="0"/>
            <a:cs typeface="Calibri" pitchFamily="34" charset="0"/>
          </a:endParaRPr>
        </a:p>
      </dgm:t>
    </dgm:pt>
    <dgm:pt modelId="{C7617CB5-5716-42D7-812F-CC4277089D21}" type="parTrans" cxnId="{64CE4127-4972-459D-A202-A3399377B421}">
      <dgm:prSet/>
      <dgm:spPr/>
      <dgm:t>
        <a:bodyPr/>
        <a:lstStyle/>
        <a:p>
          <a:endParaRPr lang="fr-FR"/>
        </a:p>
      </dgm:t>
    </dgm:pt>
    <dgm:pt modelId="{57FD8A00-35E4-464E-9C23-0880DD5CB3E7}" type="sibTrans" cxnId="{64CE4127-4972-459D-A202-A3399377B421}">
      <dgm:prSet/>
      <dgm:spPr/>
      <dgm:t>
        <a:bodyPr/>
        <a:lstStyle/>
        <a:p>
          <a:endParaRPr lang="fr-FR"/>
        </a:p>
      </dgm:t>
    </dgm:pt>
    <dgm:pt modelId="{FF4D631F-BFDC-49E7-A7EC-6525F9362B61}">
      <dgm:prSet phldrT="[Texte]" custT="1"/>
      <dgm:spPr>
        <a:solidFill>
          <a:schemeClr val="bg1"/>
        </a:solidFill>
      </dgm:spPr>
      <dgm:t>
        <a:bodyPr/>
        <a:lstStyle/>
        <a:p>
          <a:pPr>
            <a:spcAft>
              <a:spcPct val="35000"/>
            </a:spcAft>
          </a:pPr>
          <a:r>
            <a:rPr lang="fr-FR" sz="2000" b="1" cap="small" baseline="0" dirty="0" smtClean="0">
              <a:latin typeface="Calibri" pitchFamily="34" charset="0"/>
              <a:cs typeface="Calibri" pitchFamily="34" charset="0"/>
            </a:rPr>
            <a:t>Organisations régionales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CEEAC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CEMAC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UEMOA</a:t>
          </a:r>
        </a:p>
        <a:p>
          <a:pPr rtl="0">
            <a:spcAft>
              <a:spcPts val="0"/>
            </a:spcAft>
          </a:pPr>
          <a:r>
            <a:rPr lang="fr-FR" sz="1400" b="1" i="1" dirty="0" smtClean="0">
              <a:latin typeface="Calibri" pitchFamily="34" charset="0"/>
              <a:cs typeface="Calibri" pitchFamily="34" charset="0"/>
            </a:rPr>
            <a:t>CEDEAO</a:t>
          </a:r>
          <a:endParaRPr lang="fr-FR" sz="1400" dirty="0">
            <a:latin typeface="Calibri" pitchFamily="34" charset="0"/>
            <a:cs typeface="Calibri" pitchFamily="34" charset="0"/>
          </a:endParaRPr>
        </a:p>
      </dgm:t>
    </dgm:pt>
    <dgm:pt modelId="{50AFCBCC-DC89-4013-9E85-5CCECA9D43F4}" type="parTrans" cxnId="{AEB17E99-AF3A-4E16-8269-B8B8C8746A63}">
      <dgm:prSet/>
      <dgm:spPr/>
      <dgm:t>
        <a:bodyPr/>
        <a:lstStyle/>
        <a:p>
          <a:endParaRPr lang="fr-FR"/>
        </a:p>
      </dgm:t>
    </dgm:pt>
    <dgm:pt modelId="{3736A52C-59EB-4B76-A7BB-6B012FA09D57}" type="sibTrans" cxnId="{AEB17E99-AF3A-4E16-8269-B8B8C8746A63}">
      <dgm:prSet/>
      <dgm:spPr/>
      <dgm:t>
        <a:bodyPr/>
        <a:lstStyle/>
        <a:p>
          <a:endParaRPr lang="fr-FR"/>
        </a:p>
      </dgm:t>
    </dgm:pt>
    <dgm:pt modelId="{C8D6E487-19CE-4899-84F7-C292CA57BCFE}" type="pres">
      <dgm:prSet presAssocID="{F459D28D-E9EA-41E5-AB97-686EFF87C4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A54CFE-CD45-40B9-A031-DAF03972850B}" type="pres">
      <dgm:prSet presAssocID="{D5C06A80-69E3-42BB-9289-D5FF43F07283}" presName="centerShape" presStyleLbl="node0" presStyleIdx="0" presStyleCnt="1" custScaleX="113573" custScaleY="117055" custLinFactNeighborX="706"/>
      <dgm:spPr/>
      <dgm:t>
        <a:bodyPr/>
        <a:lstStyle/>
        <a:p>
          <a:endParaRPr lang="fr-FR"/>
        </a:p>
      </dgm:t>
    </dgm:pt>
    <dgm:pt modelId="{33BFAFD7-D7B3-4D52-BB3D-F63BF1E76B9E}" type="pres">
      <dgm:prSet presAssocID="{8075270F-2B2D-41E2-B872-EA8472B5035B}" presName="parTrans" presStyleLbl="bgSibTrans2D1" presStyleIdx="0" presStyleCnt="3" custLinFactNeighborX="6598" custLinFactNeighborY="9506"/>
      <dgm:spPr/>
      <dgm:t>
        <a:bodyPr/>
        <a:lstStyle/>
        <a:p>
          <a:endParaRPr lang="fr-FR"/>
        </a:p>
      </dgm:t>
    </dgm:pt>
    <dgm:pt modelId="{CC148696-E8EF-47C2-81C6-6D982FD8140F}" type="pres">
      <dgm:prSet presAssocID="{984A4A6E-0305-487C-8BFE-9FCCD6B50C1B}" presName="node" presStyleLbl="node1" presStyleIdx="0" presStyleCnt="3" custScaleX="1095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B157D0-CC39-4D0A-935F-B9674FB14057}" type="pres">
      <dgm:prSet presAssocID="{C7617CB5-5716-42D7-812F-CC4277089D21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17C9C829-FBAE-4DDF-B53E-6229E6364E12}" type="pres">
      <dgm:prSet presAssocID="{C1F65EE4-A79E-474E-ABF1-B0DBABBCB63F}" presName="node" presStyleLbl="node1" presStyleIdx="1" presStyleCnt="3" custScaleX="148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2040D-BC93-433F-AC8F-5E58F56BE0B9}" type="pres">
      <dgm:prSet presAssocID="{50AFCBCC-DC89-4013-9E85-5CCECA9D43F4}" presName="parTrans" presStyleLbl="bgSibTrans2D1" presStyleIdx="2" presStyleCnt="3" custLinFactNeighborX="-7931"/>
      <dgm:spPr/>
      <dgm:t>
        <a:bodyPr/>
        <a:lstStyle/>
        <a:p>
          <a:endParaRPr lang="fr-FR"/>
        </a:p>
      </dgm:t>
    </dgm:pt>
    <dgm:pt modelId="{F96F9C6C-CB74-4B93-9EE8-C4D57CA31798}" type="pres">
      <dgm:prSet presAssocID="{FF4D631F-BFDC-49E7-A7EC-6525F9362B61}" presName="node" presStyleLbl="node1" presStyleIdx="2" presStyleCnt="3" custScaleX="118846" custRadScaleRad="101841" custRadScaleInc="-55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D8D524-500C-47CE-9BDA-428EC7233DC4}" type="presOf" srcId="{D5C06A80-69E3-42BB-9289-D5FF43F07283}" destId="{60A54CFE-CD45-40B9-A031-DAF03972850B}" srcOrd="0" destOrd="0" presId="urn:microsoft.com/office/officeart/2005/8/layout/radial4"/>
    <dgm:cxn modelId="{AEB17E99-AF3A-4E16-8269-B8B8C8746A63}" srcId="{D5C06A80-69E3-42BB-9289-D5FF43F07283}" destId="{FF4D631F-BFDC-49E7-A7EC-6525F9362B61}" srcOrd="2" destOrd="0" parTransId="{50AFCBCC-DC89-4013-9E85-5CCECA9D43F4}" sibTransId="{3736A52C-59EB-4B76-A7BB-6B012FA09D57}"/>
    <dgm:cxn modelId="{BEDA129A-7684-491B-81A4-C96A685D6BFE}" type="presOf" srcId="{984A4A6E-0305-487C-8BFE-9FCCD6B50C1B}" destId="{CC148696-E8EF-47C2-81C6-6D982FD8140F}" srcOrd="0" destOrd="0" presId="urn:microsoft.com/office/officeart/2005/8/layout/radial4"/>
    <dgm:cxn modelId="{F19B69E4-9D49-4910-B456-685B844C68DE}" type="presOf" srcId="{C7617CB5-5716-42D7-812F-CC4277089D21}" destId="{F0B157D0-CC39-4D0A-935F-B9674FB14057}" srcOrd="0" destOrd="0" presId="urn:microsoft.com/office/officeart/2005/8/layout/radial4"/>
    <dgm:cxn modelId="{FB1D0D50-81B9-4767-BD77-BE9DBFE3C2E8}" type="presOf" srcId="{FF4D631F-BFDC-49E7-A7EC-6525F9362B61}" destId="{F96F9C6C-CB74-4B93-9EE8-C4D57CA31798}" srcOrd="0" destOrd="0" presId="urn:microsoft.com/office/officeart/2005/8/layout/radial4"/>
    <dgm:cxn modelId="{B81AE61D-DF67-4465-9669-69E79E2125C4}" type="presOf" srcId="{C1F65EE4-A79E-474E-ABF1-B0DBABBCB63F}" destId="{17C9C829-FBAE-4DDF-B53E-6229E6364E12}" srcOrd="0" destOrd="0" presId="urn:microsoft.com/office/officeart/2005/8/layout/radial4"/>
    <dgm:cxn modelId="{64CE4127-4972-459D-A202-A3399377B421}" srcId="{D5C06A80-69E3-42BB-9289-D5FF43F07283}" destId="{C1F65EE4-A79E-474E-ABF1-B0DBABBCB63F}" srcOrd="1" destOrd="0" parTransId="{C7617CB5-5716-42D7-812F-CC4277089D21}" sibTransId="{57FD8A00-35E4-464E-9C23-0880DD5CB3E7}"/>
    <dgm:cxn modelId="{43D7D261-6EA5-41FC-A691-2C47A436D10C}" srcId="{F459D28D-E9EA-41E5-AB97-686EFF87C4E3}" destId="{D5C06A80-69E3-42BB-9289-D5FF43F07283}" srcOrd="0" destOrd="0" parTransId="{A38723D7-9D3C-4687-9A2A-5BC05A396D0E}" sibTransId="{80616FA8-7654-450D-B092-DCBCF43256C0}"/>
    <dgm:cxn modelId="{7BB7B789-4E1F-4418-B683-52C56E855318}" type="presOf" srcId="{8075270F-2B2D-41E2-B872-EA8472B5035B}" destId="{33BFAFD7-D7B3-4D52-BB3D-F63BF1E76B9E}" srcOrd="0" destOrd="0" presId="urn:microsoft.com/office/officeart/2005/8/layout/radial4"/>
    <dgm:cxn modelId="{14A629E7-03CA-47A8-8B6D-57EBBDCD1F73}" type="presOf" srcId="{F459D28D-E9EA-41E5-AB97-686EFF87C4E3}" destId="{C8D6E487-19CE-4899-84F7-C292CA57BCFE}" srcOrd="0" destOrd="0" presId="urn:microsoft.com/office/officeart/2005/8/layout/radial4"/>
    <dgm:cxn modelId="{BB8C451F-DD34-4C4E-9763-F3636A1C99D1}" srcId="{D5C06A80-69E3-42BB-9289-D5FF43F07283}" destId="{984A4A6E-0305-487C-8BFE-9FCCD6B50C1B}" srcOrd="0" destOrd="0" parTransId="{8075270F-2B2D-41E2-B872-EA8472B5035B}" sibTransId="{6B53ACDF-1297-48CE-87A8-42D8562D2DDD}"/>
    <dgm:cxn modelId="{0130E5D2-1BCE-470A-AA71-15A5D3D7FE85}" type="presOf" srcId="{50AFCBCC-DC89-4013-9E85-5CCECA9D43F4}" destId="{E852040D-BC93-433F-AC8F-5E58F56BE0B9}" srcOrd="0" destOrd="0" presId="urn:microsoft.com/office/officeart/2005/8/layout/radial4"/>
    <dgm:cxn modelId="{8A86AAAE-44F2-45CA-A66C-355DC7A1CEB3}" type="presParOf" srcId="{C8D6E487-19CE-4899-84F7-C292CA57BCFE}" destId="{60A54CFE-CD45-40B9-A031-DAF03972850B}" srcOrd="0" destOrd="0" presId="urn:microsoft.com/office/officeart/2005/8/layout/radial4"/>
    <dgm:cxn modelId="{B808CC26-23BB-4FEE-99A6-83BEB847B957}" type="presParOf" srcId="{C8D6E487-19CE-4899-84F7-C292CA57BCFE}" destId="{33BFAFD7-D7B3-4D52-BB3D-F63BF1E76B9E}" srcOrd="1" destOrd="0" presId="urn:microsoft.com/office/officeart/2005/8/layout/radial4"/>
    <dgm:cxn modelId="{B5615806-97CE-4D38-AC8A-6DDB2C797E6D}" type="presParOf" srcId="{C8D6E487-19CE-4899-84F7-C292CA57BCFE}" destId="{CC148696-E8EF-47C2-81C6-6D982FD8140F}" srcOrd="2" destOrd="0" presId="urn:microsoft.com/office/officeart/2005/8/layout/radial4"/>
    <dgm:cxn modelId="{CBF748DC-A24A-41C4-81AF-BB25F95CA3A7}" type="presParOf" srcId="{C8D6E487-19CE-4899-84F7-C292CA57BCFE}" destId="{F0B157D0-CC39-4D0A-935F-B9674FB14057}" srcOrd="3" destOrd="0" presId="urn:microsoft.com/office/officeart/2005/8/layout/radial4"/>
    <dgm:cxn modelId="{5CAB35F2-DBA4-49E3-929F-8D4FCB331A11}" type="presParOf" srcId="{C8D6E487-19CE-4899-84F7-C292CA57BCFE}" destId="{17C9C829-FBAE-4DDF-B53E-6229E6364E12}" srcOrd="4" destOrd="0" presId="urn:microsoft.com/office/officeart/2005/8/layout/radial4"/>
    <dgm:cxn modelId="{01426095-ABC6-4757-9653-5B7F531513B1}" type="presParOf" srcId="{C8D6E487-19CE-4899-84F7-C292CA57BCFE}" destId="{E852040D-BC93-433F-AC8F-5E58F56BE0B9}" srcOrd="5" destOrd="0" presId="urn:microsoft.com/office/officeart/2005/8/layout/radial4"/>
    <dgm:cxn modelId="{B9E84DBA-6CDA-4975-B2D5-A09F9B48F510}" type="presParOf" srcId="{C8D6E487-19CE-4899-84F7-C292CA57BCFE}" destId="{F96F9C6C-CB74-4B93-9EE8-C4D57CA3179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852D-9DFA-4156-9E22-62FE3ACFE96C}">
      <dsp:nvSpPr>
        <dsp:cNvPr id="0" name=""/>
        <dsp:cNvSpPr/>
      </dsp:nvSpPr>
      <dsp:spPr>
        <a:xfrm>
          <a:off x="1134703" y="0"/>
          <a:ext cx="1842994" cy="18430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359B62-7336-41CF-94D9-CE41A3AE3521}">
      <dsp:nvSpPr>
        <dsp:cNvPr id="0" name=""/>
        <dsp:cNvSpPr/>
      </dsp:nvSpPr>
      <dsp:spPr>
        <a:xfrm>
          <a:off x="1438217" y="667509"/>
          <a:ext cx="1235274" cy="51401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  <a:cs typeface="Calibri" pitchFamily="34" charset="0"/>
            </a:rPr>
            <a:t>Production Coton</a:t>
          </a:r>
          <a:endParaRPr lang="fr-FR" sz="1600" b="1" kern="1200" dirty="0">
            <a:latin typeface="Calibri" pitchFamily="34" charset="0"/>
            <a:cs typeface="Calibri" pitchFamily="34" charset="0"/>
          </a:endParaRPr>
        </a:p>
      </dsp:txBody>
      <dsp:txXfrm>
        <a:off x="1438217" y="667509"/>
        <a:ext cx="1235274" cy="514017"/>
      </dsp:txXfrm>
    </dsp:sp>
    <dsp:sp modelId="{9F7623B8-DC73-4110-B902-2C999FE4986B}">
      <dsp:nvSpPr>
        <dsp:cNvPr id="0" name=""/>
        <dsp:cNvSpPr/>
      </dsp:nvSpPr>
      <dsp:spPr>
        <a:xfrm>
          <a:off x="622702" y="1058971"/>
          <a:ext cx="1842994" cy="18430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C41CC4-8429-4483-B27D-872295A79B83}">
      <dsp:nvSpPr>
        <dsp:cNvPr id="0" name=""/>
        <dsp:cNvSpPr/>
      </dsp:nvSpPr>
      <dsp:spPr>
        <a:xfrm>
          <a:off x="924142" y="1728860"/>
          <a:ext cx="1235274" cy="51401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alibri" pitchFamily="34" charset="0"/>
              <a:cs typeface="Calibri" pitchFamily="34" charset="0"/>
            </a:rPr>
            <a:t>Transformation primaire</a:t>
          </a:r>
          <a:endParaRPr lang="fr-FR" sz="1600" b="1" kern="1200" dirty="0">
            <a:latin typeface="Calibri" pitchFamily="34" charset="0"/>
            <a:cs typeface="Calibri" pitchFamily="34" charset="0"/>
          </a:endParaRPr>
        </a:p>
      </dsp:txBody>
      <dsp:txXfrm>
        <a:off x="924142" y="1728860"/>
        <a:ext cx="1235274" cy="514017"/>
      </dsp:txXfrm>
    </dsp:sp>
    <dsp:sp modelId="{A4E54BB8-1E02-40D7-A7EF-273856390E77}">
      <dsp:nvSpPr>
        <dsp:cNvPr id="0" name=""/>
        <dsp:cNvSpPr/>
      </dsp:nvSpPr>
      <dsp:spPr>
        <a:xfrm>
          <a:off x="1134703" y="2122703"/>
          <a:ext cx="1842994" cy="18430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299D23-725C-457D-BEF0-CEAE7C75E282}">
      <dsp:nvSpPr>
        <dsp:cNvPr id="0" name=""/>
        <dsp:cNvSpPr/>
      </dsp:nvSpPr>
      <dsp:spPr>
        <a:xfrm>
          <a:off x="1438217" y="2789617"/>
          <a:ext cx="1235274" cy="51401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alibri" pitchFamily="34" charset="0"/>
              <a:cs typeface="Calibri" pitchFamily="34" charset="0"/>
            </a:rPr>
            <a:t>Produits semi-finis</a:t>
          </a:r>
          <a:endParaRPr lang="fr-FR" sz="1400" b="1" kern="1200" dirty="0">
            <a:latin typeface="Calibri" pitchFamily="34" charset="0"/>
            <a:cs typeface="Calibri" pitchFamily="34" charset="0"/>
          </a:endParaRPr>
        </a:p>
      </dsp:txBody>
      <dsp:txXfrm>
        <a:off x="1438217" y="2789617"/>
        <a:ext cx="1235274" cy="514017"/>
      </dsp:txXfrm>
    </dsp:sp>
    <dsp:sp modelId="{54022C61-6407-481E-B6E1-7A585D58AC9D}">
      <dsp:nvSpPr>
        <dsp:cNvPr id="0" name=""/>
        <dsp:cNvSpPr/>
      </dsp:nvSpPr>
      <dsp:spPr>
        <a:xfrm>
          <a:off x="622702" y="3183459"/>
          <a:ext cx="1842994" cy="18430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385397-912C-46C1-909F-DC4EB65F9FB5}">
      <dsp:nvSpPr>
        <dsp:cNvPr id="0" name=""/>
        <dsp:cNvSpPr/>
      </dsp:nvSpPr>
      <dsp:spPr>
        <a:xfrm>
          <a:off x="924142" y="3850968"/>
          <a:ext cx="1235274" cy="51401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alibri" pitchFamily="34" charset="0"/>
              <a:cs typeface="Calibri" pitchFamily="34" charset="0"/>
            </a:rPr>
            <a:t>Produits finis</a:t>
          </a:r>
          <a:endParaRPr lang="fr-FR" sz="1400" b="1" kern="1200" dirty="0">
            <a:latin typeface="Calibri" pitchFamily="34" charset="0"/>
            <a:cs typeface="Calibri" pitchFamily="34" charset="0"/>
          </a:endParaRPr>
        </a:p>
      </dsp:txBody>
      <dsp:txXfrm>
        <a:off x="924142" y="3850968"/>
        <a:ext cx="1235274" cy="514017"/>
      </dsp:txXfrm>
    </dsp:sp>
    <dsp:sp modelId="{6CF2DE91-5E98-44E9-A608-72150CB6EF32}">
      <dsp:nvSpPr>
        <dsp:cNvPr id="0" name=""/>
        <dsp:cNvSpPr/>
      </dsp:nvSpPr>
      <dsp:spPr>
        <a:xfrm>
          <a:off x="1265728" y="4364986"/>
          <a:ext cx="1583363" cy="15842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488507-FF33-4E86-BDDF-4105CD639C2D}">
      <dsp:nvSpPr>
        <dsp:cNvPr id="0" name=""/>
        <dsp:cNvSpPr/>
      </dsp:nvSpPr>
      <dsp:spPr>
        <a:xfrm>
          <a:off x="1438217" y="4912320"/>
          <a:ext cx="1235274" cy="51401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  <a:cs typeface="Calibri" pitchFamily="34" charset="0"/>
            </a:rPr>
            <a:t>Vente &amp; Distribution produits finis</a:t>
          </a:r>
          <a:endParaRPr lang="fr-FR" sz="1600" b="1" kern="1200" dirty="0">
            <a:latin typeface="Calibri" pitchFamily="34" charset="0"/>
            <a:cs typeface="Calibri" pitchFamily="34" charset="0"/>
          </a:endParaRPr>
        </a:p>
      </dsp:txBody>
      <dsp:txXfrm>
        <a:off x="1438217" y="4912320"/>
        <a:ext cx="1235274" cy="514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4CFE-CD45-40B9-A031-DAF03972850B}">
      <dsp:nvSpPr>
        <dsp:cNvPr id="0" name=""/>
        <dsp:cNvSpPr/>
      </dsp:nvSpPr>
      <dsp:spPr>
        <a:xfrm>
          <a:off x="2317636" y="2566789"/>
          <a:ext cx="2597365" cy="2676997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>
              <a:latin typeface="Calibri" pitchFamily="34" charset="0"/>
              <a:cs typeface="Calibri" pitchFamily="34" charset="0"/>
            </a:rPr>
            <a:t>Pays pivots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latin typeface="Calibri" pitchFamily="34" charset="0"/>
            <a:cs typeface="Calibri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Argentine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Cameroun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Burkina Faso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Côte d’Ivoire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Guinée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Bénin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Mali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Vietnam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 Maroc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Tchad</a:t>
          </a:r>
          <a:endParaRPr lang="fr-FR" sz="1400" i="1" kern="1200" dirty="0">
            <a:latin typeface="Calibri" pitchFamily="34" charset="0"/>
            <a:cs typeface="Calibri" pitchFamily="34" charset="0"/>
          </a:endParaRPr>
        </a:p>
      </dsp:txBody>
      <dsp:txXfrm>
        <a:off x="2698011" y="2958826"/>
        <a:ext cx="1836615" cy="1892923"/>
      </dsp:txXfrm>
    </dsp:sp>
    <dsp:sp modelId="{33BFAFD7-D7B3-4D52-BB3D-F63BF1E76B9E}">
      <dsp:nvSpPr>
        <dsp:cNvPr id="0" name=""/>
        <dsp:cNvSpPr/>
      </dsp:nvSpPr>
      <dsp:spPr>
        <a:xfrm rot="12872477">
          <a:off x="998842" y="2353537"/>
          <a:ext cx="1720151" cy="6517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148696-E8EF-47C2-81C6-6D982FD8140F}">
      <dsp:nvSpPr>
        <dsp:cNvPr id="0" name=""/>
        <dsp:cNvSpPr/>
      </dsp:nvSpPr>
      <dsp:spPr>
        <a:xfrm>
          <a:off x="-153485" y="1260764"/>
          <a:ext cx="2380897" cy="173808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>
              <a:latin typeface="Calibri" pitchFamily="34" charset="0"/>
              <a:cs typeface="Calibri" pitchFamily="34" charset="0"/>
            </a:rPr>
            <a:t>Organisations internationales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000" b="1" i="1" kern="1200" dirty="0" smtClean="0">
              <a:latin typeface="Calibri" pitchFamily="34" charset="0"/>
              <a:cs typeface="Calibri" pitchFamily="34" charset="0"/>
            </a:rPr>
            <a:t>OIF (chef de file)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ACP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CCI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OMC </a:t>
          </a:r>
        </a:p>
      </dsp:txBody>
      <dsp:txXfrm>
        <a:off x="-102578" y="1311671"/>
        <a:ext cx="2279083" cy="1636273"/>
      </dsp:txXfrm>
    </dsp:sp>
    <dsp:sp modelId="{F0B157D0-CC39-4D0A-935F-B9674FB14057}">
      <dsp:nvSpPr>
        <dsp:cNvPr id="0" name=""/>
        <dsp:cNvSpPr/>
      </dsp:nvSpPr>
      <dsp:spPr>
        <a:xfrm rot="16151462">
          <a:off x="2754022" y="1314170"/>
          <a:ext cx="1660624" cy="6517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C9C829-FBAE-4DDF-B53E-6229E6364E12}">
      <dsp:nvSpPr>
        <dsp:cNvPr id="0" name=""/>
        <dsp:cNvSpPr/>
      </dsp:nvSpPr>
      <dsp:spPr>
        <a:xfrm>
          <a:off x="1960644" y="-59211"/>
          <a:ext cx="3223935" cy="173808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>
              <a:latin typeface="Calibri" pitchFamily="34" charset="0"/>
              <a:cs typeface="Calibri" pitchFamily="34" charset="0"/>
            </a:rPr>
            <a:t>Organisations industrielles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OPICT (Afrique de l’Ouest)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err="1" smtClean="0">
              <a:latin typeface="Calibri" pitchFamily="34" charset="0"/>
              <a:cs typeface="Calibri" pitchFamily="34" charset="0"/>
            </a:rPr>
            <a:t>Assoc</a:t>
          </a: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. industries Vietnam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err="1" smtClean="0">
              <a:latin typeface="Calibri" pitchFamily="34" charset="0"/>
              <a:cs typeface="Calibri" pitchFamily="34" charset="0"/>
            </a:rPr>
            <a:t>Assoc</a:t>
          </a: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. marocaines </a:t>
          </a: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Textile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Association des textiles et </a:t>
          </a:r>
          <a:r>
            <a:rPr lang="fr-FR" sz="1400" b="1" i="1" kern="1200" smtClean="0">
              <a:latin typeface="Calibri" pitchFamily="34" charset="0"/>
              <a:cs typeface="Calibri" pitchFamily="34" charset="0"/>
            </a:rPr>
            <a:t>habillement Cambodge</a:t>
          </a:r>
          <a:endParaRPr lang="fr-FR" sz="1400" kern="1200" dirty="0">
            <a:latin typeface="Calibri" pitchFamily="34" charset="0"/>
            <a:cs typeface="Calibri" pitchFamily="34" charset="0"/>
          </a:endParaRPr>
        </a:p>
      </dsp:txBody>
      <dsp:txXfrm>
        <a:off x="2011551" y="-8304"/>
        <a:ext cx="3122121" cy="1636273"/>
      </dsp:txXfrm>
    </dsp:sp>
    <dsp:sp modelId="{E852040D-BC93-433F-AC8F-5E58F56BE0B9}">
      <dsp:nvSpPr>
        <dsp:cNvPr id="0" name=""/>
        <dsp:cNvSpPr/>
      </dsp:nvSpPr>
      <dsp:spPr>
        <a:xfrm rot="19268896">
          <a:off x="4393007" y="2158091"/>
          <a:ext cx="1705122" cy="6517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6F9C6C-CB74-4B93-9EE8-C4D57CA31798}">
      <dsp:nvSpPr>
        <dsp:cNvPr id="0" name=""/>
        <dsp:cNvSpPr/>
      </dsp:nvSpPr>
      <dsp:spPr>
        <a:xfrm>
          <a:off x="4753723" y="1080121"/>
          <a:ext cx="2582059" cy="173808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>
              <a:latin typeface="Calibri" pitchFamily="34" charset="0"/>
              <a:cs typeface="Calibri" pitchFamily="34" charset="0"/>
            </a:rPr>
            <a:t>Organisations régionales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CEEAC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CEMAC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UEMOA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>
              <a:latin typeface="Calibri" pitchFamily="34" charset="0"/>
              <a:cs typeface="Calibri" pitchFamily="34" charset="0"/>
            </a:rPr>
            <a:t>CEDEAO</a:t>
          </a:r>
          <a:endParaRPr lang="fr-FR" sz="1400" kern="1200" dirty="0">
            <a:latin typeface="Calibri" pitchFamily="34" charset="0"/>
            <a:cs typeface="Calibri" pitchFamily="34" charset="0"/>
          </a:endParaRPr>
        </a:p>
      </dsp:txBody>
      <dsp:txXfrm>
        <a:off x="4804630" y="1131028"/>
        <a:ext cx="2480245" cy="1636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C8F9-A640-43BB-A5F2-5D636752381E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48CD-DF25-4EAF-B354-37C8F1742A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01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482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altLang="fr-FR" sz="1200" b="0" smtClean="0">
                <a:solidFill>
                  <a:schemeClr val="tx1"/>
                </a:solidFill>
                <a:latin typeface="Arial "/>
              </a:rPr>
              <a:t>Hub &amp; Spokes</a:t>
            </a:r>
          </a:p>
        </p:txBody>
      </p:sp>
      <p:sp>
        <p:nvSpPr>
          <p:cNvPr id="3482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fld id="{002F9A5C-EB8E-412B-BD69-9C7B4BEC387F}" type="slidenum">
              <a:rPr lang="fr-FR" altLang="fr-FR" sz="1200" b="0" smtClean="0">
                <a:solidFill>
                  <a:schemeClr val="tx1"/>
                </a:solidFill>
                <a:latin typeface="Arial "/>
              </a:rPr>
              <a:pPr/>
              <a:t>3</a:t>
            </a:fld>
            <a:endParaRPr lang="fr-FR" altLang="fr-FR" sz="1200" b="0" smtClean="0">
              <a:solidFill>
                <a:schemeClr val="tx1"/>
              </a:solidFill>
              <a:latin typeface="Arial 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5844" name="Espace réservé de l'en-tête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altLang="fr-FR" sz="1200" b="0" smtClean="0">
                <a:solidFill>
                  <a:schemeClr val="tx1"/>
                </a:solidFill>
                <a:latin typeface="Arial "/>
              </a:rPr>
              <a:t>Hub &amp; Spokes</a:t>
            </a:r>
          </a:p>
        </p:txBody>
      </p:sp>
      <p:sp>
        <p:nvSpPr>
          <p:cNvPr id="3584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fld id="{B52475AC-12AC-44C9-83BB-209468CF6929}" type="slidenum">
              <a:rPr lang="fr-FR" altLang="fr-FR" sz="1200" b="0" smtClean="0">
                <a:solidFill>
                  <a:schemeClr val="tx1"/>
                </a:solidFill>
                <a:latin typeface="Arial "/>
              </a:rPr>
              <a:pPr/>
              <a:t>11</a:t>
            </a:fld>
            <a:endParaRPr lang="fr-FR" altLang="fr-FR" sz="1200" b="0" smtClean="0">
              <a:solidFill>
                <a:schemeClr val="tx1"/>
              </a:solidFill>
              <a:latin typeface="Arial 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6868" name="Espace réservé de l'en-tête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altLang="fr-FR" sz="1200" b="0" smtClean="0">
                <a:solidFill>
                  <a:schemeClr val="tx1"/>
                </a:solidFill>
                <a:latin typeface="Arial "/>
              </a:rPr>
              <a:t>Hub &amp; Spokes</a:t>
            </a:r>
          </a:p>
        </p:txBody>
      </p:sp>
      <p:sp>
        <p:nvSpPr>
          <p:cNvPr id="3686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fld id="{6D5174DA-B827-434C-B79B-A08ED08B445D}" type="slidenum">
              <a:rPr lang="fr-FR" altLang="fr-FR" sz="1200" b="0" smtClean="0">
                <a:solidFill>
                  <a:schemeClr val="tx1"/>
                </a:solidFill>
                <a:latin typeface="Arial "/>
              </a:rPr>
              <a:pPr/>
              <a:t>20</a:t>
            </a:fld>
            <a:endParaRPr lang="fr-FR" altLang="fr-FR" sz="1200" b="0" smtClean="0">
              <a:solidFill>
                <a:schemeClr val="tx1"/>
              </a:solidFill>
              <a:latin typeface="Arial 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53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44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75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 / </a:t>
            </a:r>
            <a:fld id="{C3A047E9-D77A-48F6-95F0-C1E440A343A7}" type="datetime3">
              <a:rPr lang="fr-FR" altLang="fr-FR"/>
              <a:pPr>
                <a:defRPr/>
              </a:pPr>
              <a:t>21.02.18</a:t>
            </a:fld>
            <a:r>
              <a:rPr lang="fr-FR" altLang="fr-FR"/>
              <a:t> / </a:t>
            </a:r>
            <a:fld id="{3691D62D-6E23-4834-909B-0305998C31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9045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6738" y="1403350"/>
            <a:ext cx="3375025" cy="25654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66738" y="4103688"/>
            <a:ext cx="3375025" cy="25654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122738" y="4103688"/>
            <a:ext cx="4679950" cy="25654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 / </a:t>
            </a:r>
            <a:fld id="{C3A047E9-D77A-48F6-95F0-C1E440A343A7}" type="datetime3">
              <a:rPr lang="fr-FR" altLang="fr-FR"/>
              <a:pPr>
                <a:defRPr/>
              </a:pPr>
              <a:t>21.02.18</a:t>
            </a:fld>
            <a:r>
              <a:rPr lang="fr-FR" altLang="fr-FR"/>
              <a:t> / </a:t>
            </a:r>
            <a:fld id="{0D1FDD2B-F0AD-4833-986C-EFC569C62F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734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1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4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9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3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5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68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16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044A-A268-44FB-8ADB-92BEFEF0448C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8252-C72B-41FB-94A0-01EB73136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19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9" Type="http://schemas.openxmlformats.org/officeDocument/2006/relationships/tags" Target="../tags/tag680.xml"/><Relationship Id="rId21" Type="http://schemas.openxmlformats.org/officeDocument/2006/relationships/tags" Target="../tags/tag662.xml"/><Relationship Id="rId34" Type="http://schemas.openxmlformats.org/officeDocument/2006/relationships/tags" Target="../tags/tag675.xml"/><Relationship Id="rId42" Type="http://schemas.openxmlformats.org/officeDocument/2006/relationships/tags" Target="../tags/tag683.xml"/><Relationship Id="rId47" Type="http://schemas.openxmlformats.org/officeDocument/2006/relationships/tags" Target="../tags/tag688.xml"/><Relationship Id="rId50" Type="http://schemas.openxmlformats.org/officeDocument/2006/relationships/tags" Target="../tags/tag691.xml"/><Relationship Id="rId55" Type="http://schemas.openxmlformats.org/officeDocument/2006/relationships/tags" Target="../tags/tag696.xml"/><Relationship Id="rId63" Type="http://schemas.openxmlformats.org/officeDocument/2006/relationships/tags" Target="../tags/tag704.xml"/><Relationship Id="rId68" Type="http://schemas.openxmlformats.org/officeDocument/2006/relationships/tags" Target="../tags/tag709.xml"/><Relationship Id="rId76" Type="http://schemas.openxmlformats.org/officeDocument/2006/relationships/tags" Target="../tags/tag717.xml"/><Relationship Id="rId7" Type="http://schemas.openxmlformats.org/officeDocument/2006/relationships/tags" Target="../tags/tag648.xml"/><Relationship Id="rId71" Type="http://schemas.openxmlformats.org/officeDocument/2006/relationships/tags" Target="../tags/tag712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9" Type="http://schemas.openxmlformats.org/officeDocument/2006/relationships/tags" Target="../tags/tag670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32" Type="http://schemas.openxmlformats.org/officeDocument/2006/relationships/tags" Target="../tags/tag673.xml"/><Relationship Id="rId37" Type="http://schemas.openxmlformats.org/officeDocument/2006/relationships/tags" Target="../tags/tag678.xml"/><Relationship Id="rId40" Type="http://schemas.openxmlformats.org/officeDocument/2006/relationships/tags" Target="../tags/tag681.xml"/><Relationship Id="rId45" Type="http://schemas.openxmlformats.org/officeDocument/2006/relationships/tags" Target="../tags/tag686.xml"/><Relationship Id="rId53" Type="http://schemas.openxmlformats.org/officeDocument/2006/relationships/tags" Target="../tags/tag694.xml"/><Relationship Id="rId58" Type="http://schemas.openxmlformats.org/officeDocument/2006/relationships/tags" Target="../tags/tag699.xml"/><Relationship Id="rId66" Type="http://schemas.openxmlformats.org/officeDocument/2006/relationships/tags" Target="../tags/tag707.xml"/><Relationship Id="rId74" Type="http://schemas.openxmlformats.org/officeDocument/2006/relationships/tags" Target="../tags/tag715.xml"/><Relationship Id="rId79" Type="http://schemas.openxmlformats.org/officeDocument/2006/relationships/slideLayout" Target="../slideLayouts/slideLayout13.xml"/><Relationship Id="rId5" Type="http://schemas.openxmlformats.org/officeDocument/2006/relationships/tags" Target="../tags/tag646.xml"/><Relationship Id="rId61" Type="http://schemas.openxmlformats.org/officeDocument/2006/relationships/tags" Target="../tags/tag702.xml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tags" Target="../tags/tag672.xml"/><Relationship Id="rId44" Type="http://schemas.openxmlformats.org/officeDocument/2006/relationships/tags" Target="../tags/tag685.xml"/><Relationship Id="rId52" Type="http://schemas.openxmlformats.org/officeDocument/2006/relationships/tags" Target="../tags/tag693.xml"/><Relationship Id="rId60" Type="http://schemas.openxmlformats.org/officeDocument/2006/relationships/tags" Target="../tags/tag701.xml"/><Relationship Id="rId65" Type="http://schemas.openxmlformats.org/officeDocument/2006/relationships/tags" Target="../tags/tag706.xml"/><Relationship Id="rId73" Type="http://schemas.openxmlformats.org/officeDocument/2006/relationships/tags" Target="../tags/tag714.xml"/><Relationship Id="rId78" Type="http://schemas.openxmlformats.org/officeDocument/2006/relationships/tags" Target="../tags/tag719.xml"/><Relationship Id="rId81" Type="http://schemas.openxmlformats.org/officeDocument/2006/relationships/image" Target="../media/image8.png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Relationship Id="rId35" Type="http://schemas.openxmlformats.org/officeDocument/2006/relationships/tags" Target="../tags/tag676.xml"/><Relationship Id="rId43" Type="http://schemas.openxmlformats.org/officeDocument/2006/relationships/tags" Target="../tags/tag684.xml"/><Relationship Id="rId48" Type="http://schemas.openxmlformats.org/officeDocument/2006/relationships/tags" Target="../tags/tag689.xml"/><Relationship Id="rId56" Type="http://schemas.openxmlformats.org/officeDocument/2006/relationships/tags" Target="../tags/tag697.xml"/><Relationship Id="rId64" Type="http://schemas.openxmlformats.org/officeDocument/2006/relationships/tags" Target="../tags/tag705.xml"/><Relationship Id="rId69" Type="http://schemas.openxmlformats.org/officeDocument/2006/relationships/tags" Target="../tags/tag710.xml"/><Relationship Id="rId77" Type="http://schemas.openxmlformats.org/officeDocument/2006/relationships/tags" Target="../tags/tag718.xml"/><Relationship Id="rId8" Type="http://schemas.openxmlformats.org/officeDocument/2006/relationships/tags" Target="../tags/tag649.xml"/><Relationship Id="rId51" Type="http://schemas.openxmlformats.org/officeDocument/2006/relationships/tags" Target="../tags/tag692.xml"/><Relationship Id="rId72" Type="http://schemas.openxmlformats.org/officeDocument/2006/relationships/tags" Target="../tags/tag713.xml"/><Relationship Id="rId80" Type="http://schemas.openxmlformats.org/officeDocument/2006/relationships/image" Target="../media/image7.png"/><Relationship Id="rId3" Type="http://schemas.openxmlformats.org/officeDocument/2006/relationships/tags" Target="../tags/tag644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33" Type="http://schemas.openxmlformats.org/officeDocument/2006/relationships/tags" Target="../tags/tag674.xml"/><Relationship Id="rId38" Type="http://schemas.openxmlformats.org/officeDocument/2006/relationships/tags" Target="../tags/tag679.xml"/><Relationship Id="rId46" Type="http://schemas.openxmlformats.org/officeDocument/2006/relationships/tags" Target="../tags/tag687.xml"/><Relationship Id="rId59" Type="http://schemas.openxmlformats.org/officeDocument/2006/relationships/tags" Target="../tags/tag700.xml"/><Relationship Id="rId67" Type="http://schemas.openxmlformats.org/officeDocument/2006/relationships/tags" Target="../tags/tag708.xml"/><Relationship Id="rId20" Type="http://schemas.openxmlformats.org/officeDocument/2006/relationships/tags" Target="../tags/tag661.xml"/><Relationship Id="rId41" Type="http://schemas.openxmlformats.org/officeDocument/2006/relationships/tags" Target="../tags/tag682.xml"/><Relationship Id="rId54" Type="http://schemas.openxmlformats.org/officeDocument/2006/relationships/tags" Target="../tags/tag695.xml"/><Relationship Id="rId62" Type="http://schemas.openxmlformats.org/officeDocument/2006/relationships/tags" Target="../tags/tag703.xml"/><Relationship Id="rId70" Type="http://schemas.openxmlformats.org/officeDocument/2006/relationships/tags" Target="../tags/tag711.xml"/><Relationship Id="rId75" Type="http://schemas.openxmlformats.org/officeDocument/2006/relationships/tags" Target="../tags/tag716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36" Type="http://schemas.openxmlformats.org/officeDocument/2006/relationships/tags" Target="../tags/tag677.xml"/><Relationship Id="rId49" Type="http://schemas.openxmlformats.org/officeDocument/2006/relationships/tags" Target="../tags/tag690.xml"/><Relationship Id="rId57" Type="http://schemas.openxmlformats.org/officeDocument/2006/relationships/tags" Target="../tags/tag6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ncophonie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1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tags" Target="../tags/tag407.xml"/><Relationship Id="rId39" Type="http://schemas.openxmlformats.org/officeDocument/2006/relationships/tags" Target="../tags/tag420.xml"/><Relationship Id="rId21" Type="http://schemas.openxmlformats.org/officeDocument/2006/relationships/tags" Target="../tags/tag402.xml"/><Relationship Id="rId34" Type="http://schemas.openxmlformats.org/officeDocument/2006/relationships/tags" Target="../tags/tag415.xml"/><Relationship Id="rId42" Type="http://schemas.openxmlformats.org/officeDocument/2006/relationships/tags" Target="../tags/tag423.xml"/><Relationship Id="rId47" Type="http://schemas.openxmlformats.org/officeDocument/2006/relationships/tags" Target="../tags/tag428.xml"/><Relationship Id="rId50" Type="http://schemas.openxmlformats.org/officeDocument/2006/relationships/tags" Target="../tags/tag431.xml"/><Relationship Id="rId55" Type="http://schemas.openxmlformats.org/officeDocument/2006/relationships/tags" Target="../tags/tag436.xml"/><Relationship Id="rId63" Type="http://schemas.openxmlformats.org/officeDocument/2006/relationships/tags" Target="../tags/tag444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29" Type="http://schemas.openxmlformats.org/officeDocument/2006/relationships/tags" Target="../tags/tag410.xml"/><Relationship Id="rId41" Type="http://schemas.openxmlformats.org/officeDocument/2006/relationships/tags" Target="../tags/tag422.xml"/><Relationship Id="rId54" Type="http://schemas.openxmlformats.org/officeDocument/2006/relationships/tags" Target="../tags/tag435.xml"/><Relationship Id="rId62" Type="http://schemas.openxmlformats.org/officeDocument/2006/relationships/tags" Target="../tags/tag44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32" Type="http://schemas.openxmlformats.org/officeDocument/2006/relationships/tags" Target="../tags/tag413.xml"/><Relationship Id="rId37" Type="http://schemas.openxmlformats.org/officeDocument/2006/relationships/tags" Target="../tags/tag418.xml"/><Relationship Id="rId40" Type="http://schemas.openxmlformats.org/officeDocument/2006/relationships/tags" Target="../tags/tag421.xml"/><Relationship Id="rId45" Type="http://schemas.openxmlformats.org/officeDocument/2006/relationships/tags" Target="../tags/tag426.xml"/><Relationship Id="rId53" Type="http://schemas.openxmlformats.org/officeDocument/2006/relationships/tags" Target="../tags/tag434.xml"/><Relationship Id="rId58" Type="http://schemas.openxmlformats.org/officeDocument/2006/relationships/tags" Target="../tags/tag439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36" Type="http://schemas.openxmlformats.org/officeDocument/2006/relationships/tags" Target="../tags/tag417.xml"/><Relationship Id="rId49" Type="http://schemas.openxmlformats.org/officeDocument/2006/relationships/tags" Target="../tags/tag430.xml"/><Relationship Id="rId57" Type="http://schemas.openxmlformats.org/officeDocument/2006/relationships/tags" Target="../tags/tag438.xml"/><Relationship Id="rId61" Type="http://schemas.openxmlformats.org/officeDocument/2006/relationships/tags" Target="../tags/tag442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tags" Target="../tags/tag412.xml"/><Relationship Id="rId44" Type="http://schemas.openxmlformats.org/officeDocument/2006/relationships/tags" Target="../tags/tag425.xml"/><Relationship Id="rId52" Type="http://schemas.openxmlformats.org/officeDocument/2006/relationships/tags" Target="../tags/tag433.xml"/><Relationship Id="rId60" Type="http://schemas.openxmlformats.org/officeDocument/2006/relationships/tags" Target="../tags/tag441.xml"/><Relationship Id="rId65" Type="http://schemas.openxmlformats.org/officeDocument/2006/relationships/image" Target="../media/image5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tags" Target="../tags/tag408.xml"/><Relationship Id="rId30" Type="http://schemas.openxmlformats.org/officeDocument/2006/relationships/tags" Target="../tags/tag411.xml"/><Relationship Id="rId35" Type="http://schemas.openxmlformats.org/officeDocument/2006/relationships/tags" Target="../tags/tag416.xml"/><Relationship Id="rId43" Type="http://schemas.openxmlformats.org/officeDocument/2006/relationships/tags" Target="../tags/tag424.xml"/><Relationship Id="rId48" Type="http://schemas.openxmlformats.org/officeDocument/2006/relationships/tags" Target="../tags/tag429.xml"/><Relationship Id="rId56" Type="http://schemas.openxmlformats.org/officeDocument/2006/relationships/tags" Target="../tags/tag437.xml"/><Relationship Id="rId64" Type="http://schemas.openxmlformats.org/officeDocument/2006/relationships/slideLayout" Target="../slideLayouts/slideLayout13.xml"/><Relationship Id="rId8" Type="http://schemas.openxmlformats.org/officeDocument/2006/relationships/tags" Target="../tags/tag389.xml"/><Relationship Id="rId51" Type="http://schemas.openxmlformats.org/officeDocument/2006/relationships/tags" Target="../tags/tag432.xml"/><Relationship Id="rId3" Type="http://schemas.openxmlformats.org/officeDocument/2006/relationships/tags" Target="../tags/tag384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tags" Target="../tags/tag406.xml"/><Relationship Id="rId33" Type="http://schemas.openxmlformats.org/officeDocument/2006/relationships/tags" Target="../tags/tag414.xml"/><Relationship Id="rId38" Type="http://schemas.openxmlformats.org/officeDocument/2006/relationships/tags" Target="../tags/tag419.xml"/><Relationship Id="rId46" Type="http://schemas.openxmlformats.org/officeDocument/2006/relationships/tags" Target="../tags/tag427.xml"/><Relationship Id="rId59" Type="http://schemas.openxmlformats.org/officeDocument/2006/relationships/tags" Target="../tags/tag44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26" Type="http://schemas.openxmlformats.org/officeDocument/2006/relationships/tags" Target="../tags/tag470.xml"/><Relationship Id="rId39" Type="http://schemas.openxmlformats.org/officeDocument/2006/relationships/tags" Target="../tags/tag483.xml"/><Relationship Id="rId21" Type="http://schemas.openxmlformats.org/officeDocument/2006/relationships/tags" Target="../tags/tag465.xml"/><Relationship Id="rId34" Type="http://schemas.openxmlformats.org/officeDocument/2006/relationships/tags" Target="../tags/tag478.xml"/><Relationship Id="rId42" Type="http://schemas.openxmlformats.org/officeDocument/2006/relationships/tags" Target="../tags/tag486.xml"/><Relationship Id="rId47" Type="http://schemas.openxmlformats.org/officeDocument/2006/relationships/tags" Target="../tags/tag491.xml"/><Relationship Id="rId50" Type="http://schemas.openxmlformats.org/officeDocument/2006/relationships/tags" Target="../tags/tag494.xml"/><Relationship Id="rId55" Type="http://schemas.openxmlformats.org/officeDocument/2006/relationships/tags" Target="../tags/tag499.xml"/><Relationship Id="rId63" Type="http://schemas.openxmlformats.org/officeDocument/2006/relationships/tags" Target="../tags/tag507.xml"/><Relationship Id="rId68" Type="http://schemas.openxmlformats.org/officeDocument/2006/relationships/image" Target="../media/image6.png"/><Relationship Id="rId7" Type="http://schemas.openxmlformats.org/officeDocument/2006/relationships/tags" Target="../tags/tag451.xml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9" Type="http://schemas.openxmlformats.org/officeDocument/2006/relationships/tags" Target="../tags/tag473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tags" Target="../tags/tag468.xml"/><Relationship Id="rId32" Type="http://schemas.openxmlformats.org/officeDocument/2006/relationships/tags" Target="../tags/tag476.xml"/><Relationship Id="rId37" Type="http://schemas.openxmlformats.org/officeDocument/2006/relationships/tags" Target="../tags/tag481.xml"/><Relationship Id="rId40" Type="http://schemas.openxmlformats.org/officeDocument/2006/relationships/tags" Target="../tags/tag484.xml"/><Relationship Id="rId45" Type="http://schemas.openxmlformats.org/officeDocument/2006/relationships/tags" Target="../tags/tag489.xml"/><Relationship Id="rId53" Type="http://schemas.openxmlformats.org/officeDocument/2006/relationships/tags" Target="../tags/tag497.xml"/><Relationship Id="rId58" Type="http://schemas.openxmlformats.org/officeDocument/2006/relationships/tags" Target="../tags/tag502.xml"/><Relationship Id="rId66" Type="http://schemas.openxmlformats.org/officeDocument/2006/relationships/tags" Target="../tags/tag510.xml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23" Type="http://schemas.openxmlformats.org/officeDocument/2006/relationships/tags" Target="../tags/tag467.xml"/><Relationship Id="rId28" Type="http://schemas.openxmlformats.org/officeDocument/2006/relationships/tags" Target="../tags/tag472.xml"/><Relationship Id="rId36" Type="http://schemas.openxmlformats.org/officeDocument/2006/relationships/tags" Target="../tags/tag480.xml"/><Relationship Id="rId49" Type="http://schemas.openxmlformats.org/officeDocument/2006/relationships/tags" Target="../tags/tag493.xml"/><Relationship Id="rId57" Type="http://schemas.openxmlformats.org/officeDocument/2006/relationships/tags" Target="../tags/tag501.xml"/><Relationship Id="rId61" Type="http://schemas.openxmlformats.org/officeDocument/2006/relationships/tags" Target="../tags/tag505.xml"/><Relationship Id="rId10" Type="http://schemas.openxmlformats.org/officeDocument/2006/relationships/tags" Target="../tags/tag454.xml"/><Relationship Id="rId19" Type="http://schemas.openxmlformats.org/officeDocument/2006/relationships/tags" Target="../tags/tag463.xml"/><Relationship Id="rId31" Type="http://schemas.openxmlformats.org/officeDocument/2006/relationships/tags" Target="../tags/tag475.xml"/><Relationship Id="rId44" Type="http://schemas.openxmlformats.org/officeDocument/2006/relationships/tags" Target="../tags/tag488.xml"/><Relationship Id="rId52" Type="http://schemas.openxmlformats.org/officeDocument/2006/relationships/tags" Target="../tags/tag496.xml"/><Relationship Id="rId60" Type="http://schemas.openxmlformats.org/officeDocument/2006/relationships/tags" Target="../tags/tag504.xml"/><Relationship Id="rId65" Type="http://schemas.openxmlformats.org/officeDocument/2006/relationships/tags" Target="../tags/tag509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tags" Target="../tags/tag466.xml"/><Relationship Id="rId27" Type="http://schemas.openxmlformats.org/officeDocument/2006/relationships/tags" Target="../tags/tag471.xml"/><Relationship Id="rId30" Type="http://schemas.openxmlformats.org/officeDocument/2006/relationships/tags" Target="../tags/tag474.xml"/><Relationship Id="rId35" Type="http://schemas.openxmlformats.org/officeDocument/2006/relationships/tags" Target="../tags/tag479.xml"/><Relationship Id="rId43" Type="http://schemas.openxmlformats.org/officeDocument/2006/relationships/tags" Target="../tags/tag487.xml"/><Relationship Id="rId48" Type="http://schemas.openxmlformats.org/officeDocument/2006/relationships/tags" Target="../tags/tag492.xml"/><Relationship Id="rId56" Type="http://schemas.openxmlformats.org/officeDocument/2006/relationships/tags" Target="../tags/tag500.xml"/><Relationship Id="rId64" Type="http://schemas.openxmlformats.org/officeDocument/2006/relationships/tags" Target="../tags/tag508.xml"/><Relationship Id="rId69" Type="http://schemas.openxmlformats.org/officeDocument/2006/relationships/hyperlink" Target="http://www.icac.org/" TargetMode="External"/><Relationship Id="rId8" Type="http://schemas.openxmlformats.org/officeDocument/2006/relationships/tags" Target="../tags/tag452.xml"/><Relationship Id="rId51" Type="http://schemas.openxmlformats.org/officeDocument/2006/relationships/tags" Target="../tags/tag495.xml"/><Relationship Id="rId3" Type="http://schemas.openxmlformats.org/officeDocument/2006/relationships/tags" Target="../tags/tag447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tags" Target="../tags/tag469.xml"/><Relationship Id="rId33" Type="http://schemas.openxmlformats.org/officeDocument/2006/relationships/tags" Target="../tags/tag477.xml"/><Relationship Id="rId38" Type="http://schemas.openxmlformats.org/officeDocument/2006/relationships/tags" Target="../tags/tag482.xml"/><Relationship Id="rId46" Type="http://schemas.openxmlformats.org/officeDocument/2006/relationships/tags" Target="../tags/tag490.xml"/><Relationship Id="rId59" Type="http://schemas.openxmlformats.org/officeDocument/2006/relationships/tags" Target="../tags/tag503.xml"/><Relationship Id="rId67" Type="http://schemas.openxmlformats.org/officeDocument/2006/relationships/slideLayout" Target="../slideLayouts/slideLayout13.xml"/><Relationship Id="rId20" Type="http://schemas.openxmlformats.org/officeDocument/2006/relationships/tags" Target="../tags/tag464.xml"/><Relationship Id="rId41" Type="http://schemas.openxmlformats.org/officeDocument/2006/relationships/tags" Target="../tags/tag485.xml"/><Relationship Id="rId54" Type="http://schemas.openxmlformats.org/officeDocument/2006/relationships/tags" Target="../tags/tag498.xml"/><Relationship Id="rId62" Type="http://schemas.openxmlformats.org/officeDocument/2006/relationships/tags" Target="../tags/tag50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536.xml"/><Relationship Id="rId117" Type="http://schemas.openxmlformats.org/officeDocument/2006/relationships/tags" Target="../tags/tag627.xml"/><Relationship Id="rId21" Type="http://schemas.openxmlformats.org/officeDocument/2006/relationships/tags" Target="../tags/tag531.xml"/><Relationship Id="rId42" Type="http://schemas.openxmlformats.org/officeDocument/2006/relationships/tags" Target="../tags/tag552.xml"/><Relationship Id="rId47" Type="http://schemas.openxmlformats.org/officeDocument/2006/relationships/tags" Target="../tags/tag557.xml"/><Relationship Id="rId63" Type="http://schemas.openxmlformats.org/officeDocument/2006/relationships/tags" Target="../tags/tag573.xml"/><Relationship Id="rId68" Type="http://schemas.openxmlformats.org/officeDocument/2006/relationships/tags" Target="../tags/tag578.xml"/><Relationship Id="rId84" Type="http://schemas.openxmlformats.org/officeDocument/2006/relationships/tags" Target="../tags/tag594.xml"/><Relationship Id="rId89" Type="http://schemas.openxmlformats.org/officeDocument/2006/relationships/tags" Target="../tags/tag599.xml"/><Relationship Id="rId112" Type="http://schemas.openxmlformats.org/officeDocument/2006/relationships/tags" Target="../tags/tag622.xml"/><Relationship Id="rId133" Type="http://schemas.openxmlformats.org/officeDocument/2006/relationships/image" Target="../media/image7.png"/><Relationship Id="rId16" Type="http://schemas.openxmlformats.org/officeDocument/2006/relationships/tags" Target="../tags/tag526.xml"/><Relationship Id="rId107" Type="http://schemas.openxmlformats.org/officeDocument/2006/relationships/tags" Target="../tags/tag617.xml"/><Relationship Id="rId11" Type="http://schemas.openxmlformats.org/officeDocument/2006/relationships/tags" Target="../tags/tag521.xml"/><Relationship Id="rId32" Type="http://schemas.openxmlformats.org/officeDocument/2006/relationships/tags" Target="../tags/tag542.xml"/><Relationship Id="rId37" Type="http://schemas.openxmlformats.org/officeDocument/2006/relationships/tags" Target="../tags/tag547.xml"/><Relationship Id="rId53" Type="http://schemas.openxmlformats.org/officeDocument/2006/relationships/tags" Target="../tags/tag563.xml"/><Relationship Id="rId58" Type="http://schemas.openxmlformats.org/officeDocument/2006/relationships/tags" Target="../tags/tag568.xml"/><Relationship Id="rId74" Type="http://schemas.openxmlformats.org/officeDocument/2006/relationships/tags" Target="../tags/tag584.xml"/><Relationship Id="rId79" Type="http://schemas.openxmlformats.org/officeDocument/2006/relationships/tags" Target="../tags/tag589.xml"/><Relationship Id="rId102" Type="http://schemas.openxmlformats.org/officeDocument/2006/relationships/tags" Target="../tags/tag612.xml"/><Relationship Id="rId123" Type="http://schemas.openxmlformats.org/officeDocument/2006/relationships/tags" Target="../tags/tag633.xml"/><Relationship Id="rId128" Type="http://schemas.openxmlformats.org/officeDocument/2006/relationships/tags" Target="../tags/tag638.xml"/><Relationship Id="rId5" Type="http://schemas.openxmlformats.org/officeDocument/2006/relationships/tags" Target="../tags/tag515.xml"/><Relationship Id="rId90" Type="http://schemas.openxmlformats.org/officeDocument/2006/relationships/tags" Target="../tags/tag600.xml"/><Relationship Id="rId95" Type="http://schemas.openxmlformats.org/officeDocument/2006/relationships/tags" Target="../tags/tag605.xml"/><Relationship Id="rId14" Type="http://schemas.openxmlformats.org/officeDocument/2006/relationships/tags" Target="../tags/tag524.xml"/><Relationship Id="rId22" Type="http://schemas.openxmlformats.org/officeDocument/2006/relationships/tags" Target="../tags/tag532.xml"/><Relationship Id="rId27" Type="http://schemas.openxmlformats.org/officeDocument/2006/relationships/tags" Target="../tags/tag537.xml"/><Relationship Id="rId30" Type="http://schemas.openxmlformats.org/officeDocument/2006/relationships/tags" Target="../tags/tag540.xml"/><Relationship Id="rId35" Type="http://schemas.openxmlformats.org/officeDocument/2006/relationships/tags" Target="../tags/tag545.xml"/><Relationship Id="rId43" Type="http://schemas.openxmlformats.org/officeDocument/2006/relationships/tags" Target="../tags/tag553.xml"/><Relationship Id="rId48" Type="http://schemas.openxmlformats.org/officeDocument/2006/relationships/tags" Target="../tags/tag558.xml"/><Relationship Id="rId56" Type="http://schemas.openxmlformats.org/officeDocument/2006/relationships/tags" Target="../tags/tag566.xml"/><Relationship Id="rId64" Type="http://schemas.openxmlformats.org/officeDocument/2006/relationships/tags" Target="../tags/tag574.xml"/><Relationship Id="rId69" Type="http://schemas.openxmlformats.org/officeDocument/2006/relationships/tags" Target="../tags/tag579.xml"/><Relationship Id="rId77" Type="http://schemas.openxmlformats.org/officeDocument/2006/relationships/tags" Target="../tags/tag587.xml"/><Relationship Id="rId100" Type="http://schemas.openxmlformats.org/officeDocument/2006/relationships/tags" Target="../tags/tag610.xml"/><Relationship Id="rId105" Type="http://schemas.openxmlformats.org/officeDocument/2006/relationships/tags" Target="../tags/tag615.xml"/><Relationship Id="rId113" Type="http://schemas.openxmlformats.org/officeDocument/2006/relationships/tags" Target="../tags/tag623.xml"/><Relationship Id="rId118" Type="http://schemas.openxmlformats.org/officeDocument/2006/relationships/tags" Target="../tags/tag628.xml"/><Relationship Id="rId126" Type="http://schemas.openxmlformats.org/officeDocument/2006/relationships/tags" Target="../tags/tag636.xml"/><Relationship Id="rId8" Type="http://schemas.openxmlformats.org/officeDocument/2006/relationships/tags" Target="../tags/tag518.xml"/><Relationship Id="rId51" Type="http://schemas.openxmlformats.org/officeDocument/2006/relationships/tags" Target="../tags/tag561.xml"/><Relationship Id="rId72" Type="http://schemas.openxmlformats.org/officeDocument/2006/relationships/tags" Target="../tags/tag582.xml"/><Relationship Id="rId80" Type="http://schemas.openxmlformats.org/officeDocument/2006/relationships/tags" Target="../tags/tag590.xml"/><Relationship Id="rId85" Type="http://schemas.openxmlformats.org/officeDocument/2006/relationships/tags" Target="../tags/tag595.xml"/><Relationship Id="rId93" Type="http://schemas.openxmlformats.org/officeDocument/2006/relationships/tags" Target="../tags/tag603.xml"/><Relationship Id="rId98" Type="http://schemas.openxmlformats.org/officeDocument/2006/relationships/tags" Target="../tags/tag608.xml"/><Relationship Id="rId121" Type="http://schemas.openxmlformats.org/officeDocument/2006/relationships/tags" Target="../tags/tag631.xml"/><Relationship Id="rId3" Type="http://schemas.openxmlformats.org/officeDocument/2006/relationships/tags" Target="../tags/tag513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5" Type="http://schemas.openxmlformats.org/officeDocument/2006/relationships/tags" Target="../tags/tag535.xml"/><Relationship Id="rId33" Type="http://schemas.openxmlformats.org/officeDocument/2006/relationships/tags" Target="../tags/tag543.xml"/><Relationship Id="rId38" Type="http://schemas.openxmlformats.org/officeDocument/2006/relationships/tags" Target="../tags/tag548.xml"/><Relationship Id="rId46" Type="http://schemas.openxmlformats.org/officeDocument/2006/relationships/tags" Target="../tags/tag556.xml"/><Relationship Id="rId59" Type="http://schemas.openxmlformats.org/officeDocument/2006/relationships/tags" Target="../tags/tag569.xml"/><Relationship Id="rId67" Type="http://schemas.openxmlformats.org/officeDocument/2006/relationships/tags" Target="../tags/tag577.xml"/><Relationship Id="rId103" Type="http://schemas.openxmlformats.org/officeDocument/2006/relationships/tags" Target="../tags/tag613.xml"/><Relationship Id="rId108" Type="http://schemas.openxmlformats.org/officeDocument/2006/relationships/tags" Target="../tags/tag618.xml"/><Relationship Id="rId116" Type="http://schemas.openxmlformats.org/officeDocument/2006/relationships/tags" Target="../tags/tag626.xml"/><Relationship Id="rId124" Type="http://schemas.openxmlformats.org/officeDocument/2006/relationships/tags" Target="../tags/tag634.xml"/><Relationship Id="rId129" Type="http://schemas.openxmlformats.org/officeDocument/2006/relationships/tags" Target="../tags/tag639.xml"/><Relationship Id="rId20" Type="http://schemas.openxmlformats.org/officeDocument/2006/relationships/tags" Target="../tags/tag530.xml"/><Relationship Id="rId41" Type="http://schemas.openxmlformats.org/officeDocument/2006/relationships/tags" Target="../tags/tag551.xml"/><Relationship Id="rId54" Type="http://schemas.openxmlformats.org/officeDocument/2006/relationships/tags" Target="../tags/tag564.xml"/><Relationship Id="rId62" Type="http://schemas.openxmlformats.org/officeDocument/2006/relationships/tags" Target="../tags/tag572.xml"/><Relationship Id="rId70" Type="http://schemas.openxmlformats.org/officeDocument/2006/relationships/tags" Target="../tags/tag580.xml"/><Relationship Id="rId75" Type="http://schemas.openxmlformats.org/officeDocument/2006/relationships/tags" Target="../tags/tag585.xml"/><Relationship Id="rId83" Type="http://schemas.openxmlformats.org/officeDocument/2006/relationships/tags" Target="../tags/tag593.xml"/><Relationship Id="rId88" Type="http://schemas.openxmlformats.org/officeDocument/2006/relationships/tags" Target="../tags/tag598.xml"/><Relationship Id="rId91" Type="http://schemas.openxmlformats.org/officeDocument/2006/relationships/tags" Target="../tags/tag601.xml"/><Relationship Id="rId96" Type="http://schemas.openxmlformats.org/officeDocument/2006/relationships/tags" Target="../tags/tag606.xml"/><Relationship Id="rId111" Type="http://schemas.openxmlformats.org/officeDocument/2006/relationships/tags" Target="../tags/tag621.xml"/><Relationship Id="rId132" Type="http://schemas.openxmlformats.org/officeDocument/2006/relationships/slideLayout" Target="../slideLayouts/slideLayout13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5" Type="http://schemas.openxmlformats.org/officeDocument/2006/relationships/tags" Target="../tags/tag525.xml"/><Relationship Id="rId23" Type="http://schemas.openxmlformats.org/officeDocument/2006/relationships/tags" Target="../tags/tag533.xml"/><Relationship Id="rId28" Type="http://schemas.openxmlformats.org/officeDocument/2006/relationships/tags" Target="../tags/tag538.xml"/><Relationship Id="rId36" Type="http://schemas.openxmlformats.org/officeDocument/2006/relationships/tags" Target="../tags/tag546.xml"/><Relationship Id="rId49" Type="http://schemas.openxmlformats.org/officeDocument/2006/relationships/tags" Target="../tags/tag559.xml"/><Relationship Id="rId57" Type="http://schemas.openxmlformats.org/officeDocument/2006/relationships/tags" Target="../tags/tag567.xml"/><Relationship Id="rId106" Type="http://schemas.openxmlformats.org/officeDocument/2006/relationships/tags" Target="../tags/tag616.xml"/><Relationship Id="rId114" Type="http://schemas.openxmlformats.org/officeDocument/2006/relationships/tags" Target="../tags/tag624.xml"/><Relationship Id="rId119" Type="http://schemas.openxmlformats.org/officeDocument/2006/relationships/tags" Target="../tags/tag629.xml"/><Relationship Id="rId127" Type="http://schemas.openxmlformats.org/officeDocument/2006/relationships/tags" Target="../tags/tag637.xml"/><Relationship Id="rId10" Type="http://schemas.openxmlformats.org/officeDocument/2006/relationships/tags" Target="../tags/tag520.xml"/><Relationship Id="rId31" Type="http://schemas.openxmlformats.org/officeDocument/2006/relationships/tags" Target="../tags/tag541.xml"/><Relationship Id="rId44" Type="http://schemas.openxmlformats.org/officeDocument/2006/relationships/tags" Target="../tags/tag554.xml"/><Relationship Id="rId52" Type="http://schemas.openxmlformats.org/officeDocument/2006/relationships/tags" Target="../tags/tag562.xml"/><Relationship Id="rId60" Type="http://schemas.openxmlformats.org/officeDocument/2006/relationships/tags" Target="../tags/tag570.xml"/><Relationship Id="rId65" Type="http://schemas.openxmlformats.org/officeDocument/2006/relationships/tags" Target="../tags/tag575.xml"/><Relationship Id="rId73" Type="http://schemas.openxmlformats.org/officeDocument/2006/relationships/tags" Target="../tags/tag583.xml"/><Relationship Id="rId78" Type="http://schemas.openxmlformats.org/officeDocument/2006/relationships/tags" Target="../tags/tag588.xml"/><Relationship Id="rId81" Type="http://schemas.openxmlformats.org/officeDocument/2006/relationships/tags" Target="../tags/tag591.xml"/><Relationship Id="rId86" Type="http://schemas.openxmlformats.org/officeDocument/2006/relationships/tags" Target="../tags/tag596.xml"/><Relationship Id="rId94" Type="http://schemas.openxmlformats.org/officeDocument/2006/relationships/tags" Target="../tags/tag604.xml"/><Relationship Id="rId99" Type="http://schemas.openxmlformats.org/officeDocument/2006/relationships/tags" Target="../tags/tag609.xml"/><Relationship Id="rId101" Type="http://schemas.openxmlformats.org/officeDocument/2006/relationships/tags" Target="../tags/tag611.xml"/><Relationship Id="rId122" Type="http://schemas.openxmlformats.org/officeDocument/2006/relationships/tags" Target="../tags/tag632.xml"/><Relationship Id="rId130" Type="http://schemas.openxmlformats.org/officeDocument/2006/relationships/tags" Target="../tags/tag640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39" Type="http://schemas.openxmlformats.org/officeDocument/2006/relationships/tags" Target="../tags/tag549.xml"/><Relationship Id="rId109" Type="http://schemas.openxmlformats.org/officeDocument/2006/relationships/tags" Target="../tags/tag619.xml"/><Relationship Id="rId34" Type="http://schemas.openxmlformats.org/officeDocument/2006/relationships/tags" Target="../tags/tag544.xml"/><Relationship Id="rId50" Type="http://schemas.openxmlformats.org/officeDocument/2006/relationships/tags" Target="../tags/tag560.xml"/><Relationship Id="rId55" Type="http://schemas.openxmlformats.org/officeDocument/2006/relationships/tags" Target="../tags/tag565.xml"/><Relationship Id="rId76" Type="http://schemas.openxmlformats.org/officeDocument/2006/relationships/tags" Target="../tags/tag586.xml"/><Relationship Id="rId97" Type="http://schemas.openxmlformats.org/officeDocument/2006/relationships/tags" Target="../tags/tag607.xml"/><Relationship Id="rId104" Type="http://schemas.openxmlformats.org/officeDocument/2006/relationships/tags" Target="../tags/tag614.xml"/><Relationship Id="rId120" Type="http://schemas.openxmlformats.org/officeDocument/2006/relationships/tags" Target="../tags/tag630.xml"/><Relationship Id="rId125" Type="http://schemas.openxmlformats.org/officeDocument/2006/relationships/tags" Target="../tags/tag635.xml"/><Relationship Id="rId7" Type="http://schemas.openxmlformats.org/officeDocument/2006/relationships/tags" Target="../tags/tag517.xml"/><Relationship Id="rId71" Type="http://schemas.openxmlformats.org/officeDocument/2006/relationships/tags" Target="../tags/tag581.xml"/><Relationship Id="rId92" Type="http://schemas.openxmlformats.org/officeDocument/2006/relationships/tags" Target="../tags/tag602.xml"/><Relationship Id="rId2" Type="http://schemas.openxmlformats.org/officeDocument/2006/relationships/tags" Target="../tags/tag512.xml"/><Relationship Id="rId29" Type="http://schemas.openxmlformats.org/officeDocument/2006/relationships/tags" Target="../tags/tag539.xml"/><Relationship Id="rId24" Type="http://schemas.openxmlformats.org/officeDocument/2006/relationships/tags" Target="../tags/tag534.xml"/><Relationship Id="rId40" Type="http://schemas.openxmlformats.org/officeDocument/2006/relationships/tags" Target="../tags/tag550.xml"/><Relationship Id="rId45" Type="http://schemas.openxmlformats.org/officeDocument/2006/relationships/tags" Target="../tags/tag555.xml"/><Relationship Id="rId66" Type="http://schemas.openxmlformats.org/officeDocument/2006/relationships/tags" Target="../tags/tag576.xml"/><Relationship Id="rId87" Type="http://schemas.openxmlformats.org/officeDocument/2006/relationships/tags" Target="../tags/tag597.xml"/><Relationship Id="rId110" Type="http://schemas.openxmlformats.org/officeDocument/2006/relationships/tags" Target="../tags/tag620.xml"/><Relationship Id="rId115" Type="http://schemas.openxmlformats.org/officeDocument/2006/relationships/tags" Target="../tags/tag625.xml"/><Relationship Id="rId131" Type="http://schemas.openxmlformats.org/officeDocument/2006/relationships/tags" Target="../tags/tag641.xml"/><Relationship Id="rId61" Type="http://schemas.openxmlformats.org/officeDocument/2006/relationships/tags" Target="../tags/tag571.xml"/><Relationship Id="rId82" Type="http://schemas.openxmlformats.org/officeDocument/2006/relationships/tags" Target="../tags/tag592.xml"/><Relationship Id="rId19" Type="http://schemas.openxmlformats.org/officeDocument/2006/relationships/tags" Target="../tags/tag5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51520" y="332656"/>
            <a:ext cx="8568952" cy="3312368"/>
            <a:chOff x="1104726" y="243532"/>
            <a:chExt cx="6851650" cy="24724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726" y="243532"/>
              <a:ext cx="6851650" cy="2465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87624" y="1792624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DENSIFICATION ET DIVERSIFICATION DES INDUSTRIES COTON-TEXTILE-HABILLEMENT DANS L’ESPACE FRANCOPHONE (DEDICOT)</a:t>
              </a: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08887" y="3861048"/>
            <a:ext cx="443288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altLang="fr-FR" sz="2400" i="1" dirty="0"/>
              <a:t>De la déception à l’espoir retrouvé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47511" y="5818038"/>
            <a:ext cx="3065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 smtClean="0">
                <a:solidFill>
                  <a:srgbClr val="FF0000"/>
                </a:solidFill>
              </a:rPr>
              <a:t>Bamako</a:t>
            </a:r>
            <a:r>
              <a:rPr lang="fr-FR" dirty="0" smtClean="0"/>
              <a:t> (Octobre 2016) </a:t>
            </a:r>
          </a:p>
          <a:p>
            <a:pPr algn="ctr"/>
            <a:r>
              <a:rPr lang="fr-FR" dirty="0" smtClean="0"/>
              <a:t> à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Buenos Aires</a:t>
            </a:r>
            <a:r>
              <a:rPr lang="fr-FR" dirty="0" smtClean="0"/>
              <a:t> (décembre 2017)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04726" y="4437112"/>
            <a:ext cx="749972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Par </a:t>
            </a:r>
            <a:r>
              <a:rPr lang="fr-FR" sz="2400" b="1" dirty="0">
                <a:solidFill>
                  <a:srgbClr val="FF0000"/>
                </a:solidFill>
              </a:rPr>
              <a:t>l’interconnexion</a:t>
            </a:r>
            <a:r>
              <a:rPr lang="fr-FR" sz="2400" b="1" dirty="0"/>
              <a:t> </a:t>
            </a:r>
            <a:r>
              <a:rPr lang="fr-FR" b="1" dirty="0"/>
              <a:t>des </a:t>
            </a:r>
            <a:r>
              <a:rPr lang="fr-FR" sz="2400" b="1" dirty="0">
                <a:solidFill>
                  <a:srgbClr val="FF0000"/>
                </a:solidFill>
              </a:rPr>
              <a:t>francophonies du coton-textile-habillement </a:t>
            </a:r>
            <a:r>
              <a:rPr lang="fr-FR" b="1" dirty="0"/>
              <a:t>aux chaînes de valeur </a:t>
            </a:r>
            <a:r>
              <a:rPr lang="fr-FR" sz="2400" b="1" dirty="0">
                <a:solidFill>
                  <a:srgbClr val="FF0000"/>
                </a:solidFill>
              </a:rPr>
              <a:t>interrégionales</a:t>
            </a:r>
            <a:r>
              <a:rPr lang="fr-FR" sz="2400" b="1" dirty="0"/>
              <a:t> </a:t>
            </a:r>
            <a:r>
              <a:rPr lang="fr-FR" b="1" dirty="0"/>
              <a:t>compétitives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9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ZoneTexte 4"/>
          <p:cNvSpPr txBox="1">
            <a:spLocks noChangeArrowheads="1"/>
          </p:cNvSpPr>
          <p:nvPr/>
        </p:nvSpPr>
        <p:spPr bwMode="auto">
          <a:xfrm>
            <a:off x="341313" y="593725"/>
            <a:ext cx="8415337" cy="425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Amériques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55" name="Tableau 654"/>
          <p:cNvGraphicFramePr>
            <a:graphicFrameLocks noGrp="1"/>
          </p:cNvGraphicFramePr>
          <p:nvPr/>
        </p:nvGraphicFramePr>
        <p:xfrm>
          <a:off x="4167188" y="4643438"/>
          <a:ext cx="4545012" cy="82867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153213"/>
                <a:gridCol w="601791"/>
                <a:gridCol w="754928"/>
                <a:gridCol w="678360"/>
                <a:gridCol w="678360"/>
                <a:gridCol w="67836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Coton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Surface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Production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Imports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Consom</a:t>
                      </a:r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Exports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</a:t>
                      </a:r>
                      <a:endParaRPr lang="fr-FR" sz="1200" b="1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 rtl="0" fontAlgn="b"/>
                      <a:r>
                        <a:rPr lang="fr-FR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AMERIQUES</a:t>
                      </a:r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413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564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  <p:graphicFrame>
        <p:nvGraphicFramePr>
          <p:cNvPr id="656" name="Tableau 655"/>
          <p:cNvGraphicFramePr>
            <a:graphicFrameLocks noGrp="1"/>
          </p:cNvGraphicFramePr>
          <p:nvPr/>
        </p:nvGraphicFramePr>
        <p:xfrm>
          <a:off x="4346575" y="5734050"/>
          <a:ext cx="4095751" cy="85151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221539"/>
                <a:gridCol w="718553"/>
                <a:gridCol w="718553"/>
                <a:gridCol w="718553"/>
                <a:gridCol w="718553"/>
              </a:tblGrid>
              <a:tr h="25317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Textile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Vêtement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271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</a:tr>
              <a:tr h="375005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</a:t>
                      </a:r>
                      <a:endParaRPr lang="fr-FR" sz="1200" b="1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 rtl="0" fontAlgn="b"/>
                      <a:r>
                        <a:rPr lang="fr-FR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AMERIQUES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5.23%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1.61%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3.54%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1.60%</a:t>
                      </a:r>
                    </a:p>
                  </a:txBody>
                  <a:tcPr marL="9526" marR="9526" marT="9518" marB="0" anchor="b"/>
                </a:tc>
              </a:tr>
            </a:tbl>
          </a:graphicData>
        </a:graphic>
      </p:graphicFrame>
      <p:sp>
        <p:nvSpPr>
          <p:cNvPr id="657" name="ZoneTexte 656"/>
          <p:cNvSpPr txBox="1"/>
          <p:nvPr/>
        </p:nvSpPr>
        <p:spPr>
          <a:xfrm>
            <a:off x="8397875" y="6443663"/>
            <a:ext cx="3952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OMC</a:t>
            </a:r>
          </a:p>
        </p:txBody>
      </p:sp>
      <p:sp>
        <p:nvSpPr>
          <p:cNvPr id="658" name="ZoneTexte 657"/>
          <p:cNvSpPr txBox="1"/>
          <p:nvPr/>
        </p:nvSpPr>
        <p:spPr>
          <a:xfrm>
            <a:off x="8307388" y="5464175"/>
            <a:ext cx="381000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ICAC</a:t>
            </a:r>
          </a:p>
        </p:txBody>
      </p:sp>
      <p:pic>
        <p:nvPicPr>
          <p:cNvPr id="16430" name="Picture 1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8" t="35275" r="28065" b="41624"/>
          <a:stretch>
            <a:fillRect/>
          </a:stretch>
        </p:blipFill>
        <p:spPr bwMode="auto">
          <a:xfrm>
            <a:off x="611188" y="1808163"/>
            <a:ext cx="32893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Ellipse 5"/>
          <p:cNvSpPr>
            <a:spLocks noChangeArrowheads="1"/>
          </p:cNvSpPr>
          <p:nvPr/>
        </p:nvSpPr>
        <p:spPr bwMode="auto">
          <a:xfrm rot="5400000">
            <a:off x="2839244" y="2731294"/>
            <a:ext cx="225425" cy="16208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fr-FR"/>
          </a:p>
        </p:txBody>
      </p:sp>
      <p:sp>
        <p:nvSpPr>
          <p:cNvPr id="667" name="ZoneTexte 666"/>
          <p:cNvSpPr txBox="1"/>
          <p:nvPr/>
        </p:nvSpPr>
        <p:spPr>
          <a:xfrm>
            <a:off x="566555" y="1403775"/>
            <a:ext cx="337537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Habillement mondial</a:t>
            </a:r>
          </a:p>
        </p:txBody>
      </p:sp>
      <p:sp>
        <p:nvSpPr>
          <p:cNvPr id="670" name="ZoneTexte 669"/>
          <p:cNvSpPr txBox="1"/>
          <p:nvPr/>
        </p:nvSpPr>
        <p:spPr>
          <a:xfrm>
            <a:off x="4121950" y="4104075"/>
            <a:ext cx="468052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AMERIQUES - Francophonie</a:t>
            </a:r>
          </a:p>
        </p:txBody>
      </p:sp>
      <p:sp>
        <p:nvSpPr>
          <p:cNvPr id="16438" name="Ellipse 5"/>
          <p:cNvSpPr>
            <a:spLocks noChangeArrowheads="1"/>
          </p:cNvSpPr>
          <p:nvPr/>
        </p:nvSpPr>
        <p:spPr bwMode="auto">
          <a:xfrm rot="5400000">
            <a:off x="2096294" y="1404144"/>
            <a:ext cx="225425" cy="31956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fr-FR"/>
              <a:t>C</a:t>
            </a:r>
          </a:p>
        </p:txBody>
      </p:sp>
      <p:sp>
        <p:nvSpPr>
          <p:cNvPr id="16439" name="Freeform 10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861175" y="4564063"/>
            <a:ext cx="19050" cy="47625"/>
          </a:xfrm>
          <a:custGeom>
            <a:avLst/>
            <a:gdLst>
              <a:gd name="T0" fmla="*/ 0 w 66"/>
              <a:gd name="T1" fmla="*/ 0 h 44"/>
              <a:gd name="T2" fmla="*/ 2147483647 w 66"/>
              <a:gd name="T3" fmla="*/ 2147483647 h 44"/>
              <a:gd name="T4" fmla="*/ 2147483647 w 66"/>
              <a:gd name="T5" fmla="*/ 2147483647 h 44"/>
              <a:gd name="T6" fmla="*/ 2147483647 w 66"/>
              <a:gd name="T7" fmla="*/ 2147483647 h 44"/>
              <a:gd name="T8" fmla="*/ 2147483647 w 66"/>
              <a:gd name="T9" fmla="*/ 2147483647 h 44"/>
              <a:gd name="T10" fmla="*/ 2147483647 w 66"/>
              <a:gd name="T11" fmla="*/ 2147483647 h 44"/>
              <a:gd name="T12" fmla="*/ 2147483647 w 66"/>
              <a:gd name="T13" fmla="*/ 2147483647 h 44"/>
              <a:gd name="T14" fmla="*/ 2147483647 w 66"/>
              <a:gd name="T15" fmla="*/ 2147483647 h 44"/>
              <a:gd name="T16" fmla="*/ 2147483647 w 66"/>
              <a:gd name="T17" fmla="*/ 2147483647 h 44"/>
              <a:gd name="T18" fmla="*/ 2147483647 w 66"/>
              <a:gd name="T19" fmla="*/ 2147483647 h 44"/>
              <a:gd name="T20" fmla="*/ 2147483647 w 66"/>
              <a:gd name="T21" fmla="*/ 2147483647 h 44"/>
              <a:gd name="T22" fmla="*/ 2147483647 w 66"/>
              <a:gd name="T23" fmla="*/ 2147483647 h 44"/>
              <a:gd name="T24" fmla="*/ 2147483647 w 66"/>
              <a:gd name="T25" fmla="*/ 2147483647 h 44"/>
              <a:gd name="T26" fmla="*/ 2147483647 w 66"/>
              <a:gd name="T27" fmla="*/ 2147483647 h 44"/>
              <a:gd name="T28" fmla="*/ 2147483647 w 66"/>
              <a:gd name="T29" fmla="*/ 2147483647 h 44"/>
              <a:gd name="T30" fmla="*/ 2147483647 w 66"/>
              <a:gd name="T31" fmla="*/ 2147483647 h 44"/>
              <a:gd name="T32" fmla="*/ 2147483647 w 66"/>
              <a:gd name="T33" fmla="*/ 2147483647 h 44"/>
              <a:gd name="T34" fmla="*/ 2147483647 w 66"/>
              <a:gd name="T35" fmla="*/ 2147483647 h 44"/>
              <a:gd name="T36" fmla="*/ 0 w 66"/>
              <a:gd name="T37" fmla="*/ 2147483647 h 44"/>
              <a:gd name="T38" fmla="*/ 0 w 66"/>
              <a:gd name="T39" fmla="*/ 2147483647 h 44"/>
              <a:gd name="T40" fmla="*/ 0 w 66"/>
              <a:gd name="T41" fmla="*/ 2147483647 h 44"/>
              <a:gd name="T42" fmla="*/ 0 w 66"/>
              <a:gd name="T43" fmla="*/ 2147483647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6"/>
              <a:gd name="T70" fmla="*/ 0 h 44"/>
              <a:gd name="T71" fmla="*/ 66 w 66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6440" name="Groupe 963"/>
          <p:cNvGrpSpPr>
            <a:grpSpLocks/>
          </p:cNvGrpSpPr>
          <p:nvPr/>
        </p:nvGrpSpPr>
        <p:grpSpPr bwMode="auto">
          <a:xfrm>
            <a:off x="4437063" y="1179513"/>
            <a:ext cx="2249487" cy="3014662"/>
            <a:chOff x="3716905" y="1133745"/>
            <a:chExt cx="1682111" cy="3645404"/>
          </a:xfrm>
        </p:grpSpPr>
        <p:sp>
          <p:nvSpPr>
            <p:cNvPr id="16444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14725" y="4724821"/>
              <a:ext cx="21684" cy="48895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20"/>
                <a:gd name="T56" fmla="*/ 73 w 7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5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716905" y="1389086"/>
              <a:ext cx="510106" cy="381654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8"/>
                <a:gd name="T184" fmla="*/ 0 h 850"/>
                <a:gd name="T185" fmla="*/ 1808 w 1808"/>
                <a:gd name="T186" fmla="*/ 850 h 8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6" name="Freeform 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016360" y="1916067"/>
              <a:ext cx="898365" cy="658727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1472"/>
                <a:gd name="T188" fmla="*/ 3175 w 3175"/>
                <a:gd name="T189" fmla="*/ 1472 h 1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7" name="Freeform 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558476" y="3243027"/>
              <a:ext cx="220977" cy="505250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1128"/>
                <a:gd name="T167" fmla="*/ 784 w 784"/>
                <a:gd name="T168" fmla="*/ 1128 h 1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8" name="Freeform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53639" y="3725187"/>
              <a:ext cx="170379" cy="967037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8"/>
                <a:gd name="T187" fmla="*/ 0 h 2158"/>
                <a:gd name="T188" fmla="*/ 598 w 598"/>
                <a:gd name="T189" fmla="*/ 2158 h 2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9" name="Freeform 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691682" y="3111282"/>
              <a:ext cx="628855" cy="1029514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26"/>
                <a:gd name="T190" fmla="*/ 0 h 2292"/>
                <a:gd name="T191" fmla="*/ 2226 w 2226"/>
                <a:gd name="T192" fmla="*/ 2292 h 22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0" name="Freeform 2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926083" y="4730254"/>
              <a:ext cx="15489" cy="48895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1" name="Line 26" descr="Horizontal dunkel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925491" y="2096708"/>
              <a:ext cx="2065" cy="81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2" name="Freeform 2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927556" y="2093992"/>
              <a:ext cx="2065" cy="47537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3" name="Freeform 2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912067" y="2140170"/>
              <a:ext cx="15489" cy="48895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7"/>
                <a:gd name="T53" fmla="*/ 47 w 4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4" name="Freeform 2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774291" y="2136095"/>
              <a:ext cx="32010" cy="48895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455" name="Group 3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036572" y="4640613"/>
              <a:ext cx="42336" cy="47537"/>
              <a:chOff x="1654" y="3671"/>
              <a:chExt cx="49" cy="17"/>
            </a:xfrm>
          </p:grpSpPr>
          <p:sp>
            <p:nvSpPr>
              <p:cNvPr id="16538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3"/>
                  <a:gd name="T62" fmla="*/ 59 w 59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9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0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0 h 51"/>
                  <a:gd name="T36" fmla="*/ 0 w 67"/>
                  <a:gd name="T37" fmla="*/ 0 h 51"/>
                  <a:gd name="T38" fmla="*/ 0 w 67"/>
                  <a:gd name="T39" fmla="*/ 0 h 51"/>
                  <a:gd name="T40" fmla="*/ 0 w 67"/>
                  <a:gd name="T41" fmla="*/ 0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51"/>
                  <a:gd name="T68" fmla="*/ 67 w 67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456" name="Freeform 4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807334" y="2754076"/>
              <a:ext cx="20652" cy="50253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34"/>
                <a:gd name="T95" fmla="*/ 80 w 80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7" name="Freeform 4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843475" y="2759509"/>
              <a:ext cx="1033" cy="50253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8" name="Freeform 4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851736" y="2760866"/>
              <a:ext cx="4130" cy="50254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"/>
                <a:gd name="T14" fmla="*/ 20 w 2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9" name="Freeform 4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861029" y="2752717"/>
              <a:ext cx="5163" cy="48895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0" name="Freeform 4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847605" y="2745927"/>
              <a:ext cx="7229" cy="50253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1" name="Freeform 4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879616" y="2770374"/>
              <a:ext cx="9293" cy="51612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7"/>
                <a:gd name="T10" fmla="*/ 0 h 6"/>
                <a:gd name="T11" fmla="*/ 27 w 2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2" name="Line 4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4884779" y="2767658"/>
              <a:ext cx="4130" cy="81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3" name="Line 4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84779" y="2789389"/>
              <a:ext cx="4130" cy="95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4" name="Freeform 4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884779" y="2785314"/>
              <a:ext cx="7229" cy="50254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4"/>
                <a:gd name="T29" fmla="*/ 20 w 2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5" name="Freeform 5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888909" y="2809762"/>
              <a:ext cx="11359" cy="47537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6" name="Freeform 5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4893040" y="2850508"/>
              <a:ext cx="10326" cy="48895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8"/>
                <a:gd name="T38" fmla="*/ 40 w 4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7" name="Freeform 5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899235" y="2872239"/>
              <a:ext cx="2065" cy="48895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2"/>
                <a:gd name="T47" fmla="*/ 11 w 11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8" name="Freeform 5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913692" y="2898045"/>
              <a:ext cx="1033" cy="47537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9" name="Freeform 5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888909" y="2908910"/>
              <a:ext cx="10326" cy="50253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8"/>
                <a:gd name="T35" fmla="*/ 27 w 2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0" name="Freeform 5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879616" y="2964596"/>
              <a:ext cx="15489" cy="48895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49"/>
                <a:gd name="T74" fmla="*/ 47 w 47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1" name="Freeform 5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892007" y="2944224"/>
              <a:ext cx="8261" cy="48895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"/>
                <a:gd name="T32" fmla="*/ 26 w 2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2" name="Freeform 57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555379" y="2663076"/>
              <a:ext cx="10326" cy="48895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18"/>
                <a:gd name="T44" fmla="*/ 39 w 3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473" name="Group 58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636954" y="2520466"/>
              <a:ext cx="85706" cy="167058"/>
              <a:chOff x="1199" y="2121"/>
              <a:chExt cx="97" cy="123"/>
            </a:xfrm>
          </p:grpSpPr>
          <p:sp>
            <p:nvSpPr>
              <p:cNvPr id="16528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5"/>
                  <a:gd name="T53" fmla="*/ 52 w 5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9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3"/>
                  <a:gd name="T35" fmla="*/ 33 w 33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0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0 w 67"/>
                  <a:gd name="T21" fmla="*/ 0 h 86"/>
                  <a:gd name="T22" fmla="*/ 0 w 67"/>
                  <a:gd name="T23" fmla="*/ 0 h 86"/>
                  <a:gd name="T24" fmla="*/ 0 w 67"/>
                  <a:gd name="T25" fmla="*/ 0 h 86"/>
                  <a:gd name="T26" fmla="*/ 0 w 67"/>
                  <a:gd name="T27" fmla="*/ 0 h 86"/>
                  <a:gd name="T28" fmla="*/ 0 w 67"/>
                  <a:gd name="T29" fmla="*/ 0 h 86"/>
                  <a:gd name="T30" fmla="*/ 0 w 67"/>
                  <a:gd name="T31" fmla="*/ 0 h 86"/>
                  <a:gd name="T32" fmla="*/ 0 w 67"/>
                  <a:gd name="T33" fmla="*/ 0 h 86"/>
                  <a:gd name="T34" fmla="*/ 0 w 67"/>
                  <a:gd name="T35" fmla="*/ 0 h 86"/>
                  <a:gd name="T36" fmla="*/ 0 w 67"/>
                  <a:gd name="T37" fmla="*/ 0 h 86"/>
                  <a:gd name="T38" fmla="*/ 0 w 67"/>
                  <a:gd name="T39" fmla="*/ 0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86"/>
                  <a:gd name="T89" fmla="*/ 67 w 67"/>
                  <a:gd name="T90" fmla="*/ 86 h 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1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0 h 86"/>
                  <a:gd name="T18" fmla="*/ 0 w 49"/>
                  <a:gd name="T19" fmla="*/ 0 h 86"/>
                  <a:gd name="T20" fmla="*/ 0 w 49"/>
                  <a:gd name="T21" fmla="*/ 0 h 86"/>
                  <a:gd name="T22" fmla="*/ 0 w 49"/>
                  <a:gd name="T23" fmla="*/ 0 h 86"/>
                  <a:gd name="T24" fmla="*/ 0 w 49"/>
                  <a:gd name="T25" fmla="*/ 0 h 86"/>
                  <a:gd name="T26" fmla="*/ 0 w 49"/>
                  <a:gd name="T27" fmla="*/ 0 h 86"/>
                  <a:gd name="T28" fmla="*/ 0 w 49"/>
                  <a:gd name="T29" fmla="*/ 0 h 86"/>
                  <a:gd name="T30" fmla="*/ 0 w 49"/>
                  <a:gd name="T31" fmla="*/ 0 h 86"/>
                  <a:gd name="T32" fmla="*/ 0 w 49"/>
                  <a:gd name="T33" fmla="*/ 0 h 86"/>
                  <a:gd name="T34" fmla="*/ 0 w 49"/>
                  <a:gd name="T35" fmla="*/ 0 h 86"/>
                  <a:gd name="T36" fmla="*/ 0 w 49"/>
                  <a:gd name="T37" fmla="*/ 0 h 86"/>
                  <a:gd name="T38" fmla="*/ 0 w 49"/>
                  <a:gd name="T39" fmla="*/ 0 h 86"/>
                  <a:gd name="T40" fmla="*/ 0 w 49"/>
                  <a:gd name="T41" fmla="*/ 0 h 86"/>
                  <a:gd name="T42" fmla="*/ 0 w 49"/>
                  <a:gd name="T43" fmla="*/ 0 h 86"/>
                  <a:gd name="T44" fmla="*/ 0 w 49"/>
                  <a:gd name="T45" fmla="*/ 0 h 86"/>
                  <a:gd name="T46" fmla="*/ 0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86"/>
                  <a:gd name="T83" fmla="*/ 49 w 4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2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3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0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48"/>
                  <a:gd name="T41" fmla="*/ 39 w 39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4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0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3"/>
                  <a:gd name="T41" fmla="*/ 16 w 1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5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37"/>
                  <a:gd name="T47" fmla="*/ 24 w 24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6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0 h 55"/>
                  <a:gd name="T14" fmla="*/ 0 w 34"/>
                  <a:gd name="T15" fmla="*/ 0 h 55"/>
                  <a:gd name="T16" fmla="*/ 0 w 34"/>
                  <a:gd name="T17" fmla="*/ 0 h 55"/>
                  <a:gd name="T18" fmla="*/ 0 w 34"/>
                  <a:gd name="T19" fmla="*/ 0 h 55"/>
                  <a:gd name="T20" fmla="*/ 0 w 34"/>
                  <a:gd name="T21" fmla="*/ 0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5"/>
                  <a:gd name="T53" fmla="*/ 34 w 3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7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2"/>
                  <a:gd name="T35" fmla="*/ 33 w 33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474" name="Freeform 10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363907" y="4703090"/>
              <a:ext cx="35109" cy="50254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62"/>
                <a:gd name="T86" fmla="*/ 126 w 1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5" name="Freeform 16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749508" y="3516025"/>
              <a:ext cx="213749" cy="355848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8"/>
                <a:gd name="T181" fmla="*/ 0 h 795"/>
                <a:gd name="T182" fmla="*/ 758 w 758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6" name="Freeform 163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888909" y="3028432"/>
              <a:ext cx="77446" cy="184715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414"/>
                <a:gd name="T167" fmla="*/ 273 w 273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477" name="Group 164"/>
            <p:cNvGrpSpPr>
              <a:grpSpLocks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4703041" y="2887179"/>
              <a:ext cx="210651" cy="343624"/>
              <a:chOff x="1486" y="2412"/>
              <a:chExt cx="244" cy="256"/>
            </a:xfrm>
          </p:grpSpPr>
          <p:sp>
            <p:nvSpPr>
              <p:cNvPr id="16524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0 w 54"/>
                  <a:gd name="T23" fmla="*/ 0 h 22"/>
                  <a:gd name="T24" fmla="*/ 0 w 54"/>
                  <a:gd name="T25" fmla="*/ 0 h 22"/>
                  <a:gd name="T26" fmla="*/ 0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22"/>
                  <a:gd name="T56" fmla="*/ 54 w 54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5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4"/>
                  <a:gd name="T32" fmla="*/ 6 w 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6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2"/>
                  <a:gd name="T14" fmla="*/ 27 w 2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7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1 h 672"/>
                  <a:gd name="T2" fmla="*/ 0 w 743"/>
                  <a:gd name="T3" fmla="*/ 1 h 672"/>
                  <a:gd name="T4" fmla="*/ 0 w 743"/>
                  <a:gd name="T5" fmla="*/ 1 h 672"/>
                  <a:gd name="T6" fmla="*/ 1 w 743"/>
                  <a:gd name="T7" fmla="*/ 1 h 672"/>
                  <a:gd name="T8" fmla="*/ 1 w 743"/>
                  <a:gd name="T9" fmla="*/ 1 h 672"/>
                  <a:gd name="T10" fmla="*/ 1 w 743"/>
                  <a:gd name="T11" fmla="*/ 2 h 672"/>
                  <a:gd name="T12" fmla="*/ 1 w 743"/>
                  <a:gd name="T13" fmla="*/ 2 h 672"/>
                  <a:gd name="T14" fmla="*/ 1 w 743"/>
                  <a:gd name="T15" fmla="*/ 2 h 672"/>
                  <a:gd name="T16" fmla="*/ 1 w 743"/>
                  <a:gd name="T17" fmla="*/ 2 h 672"/>
                  <a:gd name="T18" fmla="*/ 1 w 743"/>
                  <a:gd name="T19" fmla="*/ 2 h 672"/>
                  <a:gd name="T20" fmla="*/ 1 w 743"/>
                  <a:gd name="T21" fmla="*/ 3 h 672"/>
                  <a:gd name="T22" fmla="*/ 1 w 743"/>
                  <a:gd name="T23" fmla="*/ 3 h 672"/>
                  <a:gd name="T24" fmla="*/ 2 w 743"/>
                  <a:gd name="T25" fmla="*/ 3 h 672"/>
                  <a:gd name="T26" fmla="*/ 2 w 743"/>
                  <a:gd name="T27" fmla="*/ 3 h 672"/>
                  <a:gd name="T28" fmla="*/ 2 w 743"/>
                  <a:gd name="T29" fmla="*/ 3 h 672"/>
                  <a:gd name="T30" fmla="*/ 2 w 743"/>
                  <a:gd name="T31" fmla="*/ 2 h 672"/>
                  <a:gd name="T32" fmla="*/ 2 w 743"/>
                  <a:gd name="T33" fmla="*/ 2 h 672"/>
                  <a:gd name="T34" fmla="*/ 2 w 743"/>
                  <a:gd name="T35" fmla="*/ 2 h 672"/>
                  <a:gd name="T36" fmla="*/ 2 w 743"/>
                  <a:gd name="T37" fmla="*/ 2 h 672"/>
                  <a:gd name="T38" fmla="*/ 3 w 743"/>
                  <a:gd name="T39" fmla="*/ 2 h 672"/>
                  <a:gd name="T40" fmla="*/ 3 w 743"/>
                  <a:gd name="T41" fmla="*/ 2 h 672"/>
                  <a:gd name="T42" fmla="*/ 3 w 743"/>
                  <a:gd name="T43" fmla="*/ 2 h 672"/>
                  <a:gd name="T44" fmla="*/ 3 w 743"/>
                  <a:gd name="T45" fmla="*/ 1 h 672"/>
                  <a:gd name="T46" fmla="*/ 3 w 743"/>
                  <a:gd name="T47" fmla="*/ 1 h 672"/>
                  <a:gd name="T48" fmla="*/ 3 w 743"/>
                  <a:gd name="T49" fmla="*/ 1 h 672"/>
                  <a:gd name="T50" fmla="*/ 3 w 743"/>
                  <a:gd name="T51" fmla="*/ 1 h 672"/>
                  <a:gd name="T52" fmla="*/ 3 w 743"/>
                  <a:gd name="T53" fmla="*/ 1 h 672"/>
                  <a:gd name="T54" fmla="*/ 3 w 743"/>
                  <a:gd name="T55" fmla="*/ 1 h 672"/>
                  <a:gd name="T56" fmla="*/ 3 w 743"/>
                  <a:gd name="T57" fmla="*/ 1 h 672"/>
                  <a:gd name="T58" fmla="*/ 3 w 743"/>
                  <a:gd name="T59" fmla="*/ 1 h 672"/>
                  <a:gd name="T60" fmla="*/ 3 w 743"/>
                  <a:gd name="T61" fmla="*/ 1 h 672"/>
                  <a:gd name="T62" fmla="*/ 2 w 743"/>
                  <a:gd name="T63" fmla="*/ 1 h 672"/>
                  <a:gd name="T64" fmla="*/ 2 w 743"/>
                  <a:gd name="T65" fmla="*/ 0 h 672"/>
                  <a:gd name="T66" fmla="*/ 2 w 743"/>
                  <a:gd name="T67" fmla="*/ 0 h 672"/>
                  <a:gd name="T68" fmla="*/ 2 w 743"/>
                  <a:gd name="T69" fmla="*/ 0 h 672"/>
                  <a:gd name="T70" fmla="*/ 2 w 743"/>
                  <a:gd name="T71" fmla="*/ 0 h 672"/>
                  <a:gd name="T72" fmla="*/ 2 w 743"/>
                  <a:gd name="T73" fmla="*/ 0 h 672"/>
                  <a:gd name="T74" fmla="*/ 2 w 743"/>
                  <a:gd name="T75" fmla="*/ 0 h 672"/>
                  <a:gd name="T76" fmla="*/ 2 w 743"/>
                  <a:gd name="T77" fmla="*/ 0 h 672"/>
                  <a:gd name="T78" fmla="*/ 2 w 743"/>
                  <a:gd name="T79" fmla="*/ 0 h 672"/>
                  <a:gd name="T80" fmla="*/ 1 w 743"/>
                  <a:gd name="T81" fmla="*/ 0 h 672"/>
                  <a:gd name="T82" fmla="*/ 1 w 743"/>
                  <a:gd name="T83" fmla="*/ 0 h 672"/>
                  <a:gd name="T84" fmla="*/ 1 w 743"/>
                  <a:gd name="T85" fmla="*/ 0 h 672"/>
                  <a:gd name="T86" fmla="*/ 1 w 743"/>
                  <a:gd name="T87" fmla="*/ 0 h 672"/>
                  <a:gd name="T88" fmla="*/ 1 w 743"/>
                  <a:gd name="T89" fmla="*/ 0 h 672"/>
                  <a:gd name="T90" fmla="*/ 1 w 743"/>
                  <a:gd name="T91" fmla="*/ 0 h 672"/>
                  <a:gd name="T92" fmla="*/ 1 w 743"/>
                  <a:gd name="T93" fmla="*/ 0 h 672"/>
                  <a:gd name="T94" fmla="*/ 1 w 743"/>
                  <a:gd name="T95" fmla="*/ 0 h 672"/>
                  <a:gd name="T96" fmla="*/ 0 w 743"/>
                  <a:gd name="T97" fmla="*/ 0 h 672"/>
                  <a:gd name="T98" fmla="*/ 0 w 743"/>
                  <a:gd name="T99" fmla="*/ 1 h 672"/>
                  <a:gd name="T100" fmla="*/ 0 w 743"/>
                  <a:gd name="T101" fmla="*/ 1 h 672"/>
                  <a:gd name="T102" fmla="*/ 0 w 743"/>
                  <a:gd name="T103" fmla="*/ 1 h 672"/>
                  <a:gd name="T104" fmla="*/ 0 w 743"/>
                  <a:gd name="T105" fmla="*/ 1 h 672"/>
                  <a:gd name="T106" fmla="*/ 0 w 743"/>
                  <a:gd name="T107" fmla="*/ 1 h 672"/>
                  <a:gd name="T108" fmla="*/ 0 w 743"/>
                  <a:gd name="T109" fmla="*/ 0 h 672"/>
                  <a:gd name="T110" fmla="*/ 0 w 743"/>
                  <a:gd name="T111" fmla="*/ 0 h 672"/>
                  <a:gd name="T112" fmla="*/ 0 w 743"/>
                  <a:gd name="T113" fmla="*/ 0 h 672"/>
                  <a:gd name="T114" fmla="*/ 0 w 743"/>
                  <a:gd name="T115" fmla="*/ 0 h 672"/>
                  <a:gd name="T116" fmla="*/ 0 w 743"/>
                  <a:gd name="T117" fmla="*/ 0 h 672"/>
                  <a:gd name="T118" fmla="*/ 0 w 743"/>
                  <a:gd name="T119" fmla="*/ 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3"/>
                  <a:gd name="T181" fmla="*/ 0 h 672"/>
                  <a:gd name="T182" fmla="*/ 743 w 743"/>
                  <a:gd name="T183" fmla="*/ 672 h 6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478" name="Freeform 19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063860" y="2371064"/>
              <a:ext cx="434726" cy="497101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5"/>
                <a:gd name="T184" fmla="*/ 0 h 1109"/>
                <a:gd name="T185" fmla="*/ 1535 w 1535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69E13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9" name="Freeform 19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893040" y="3774082"/>
              <a:ext cx="137337" cy="226820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505"/>
                <a:gd name="T140" fmla="*/ 486 w 486"/>
                <a:gd name="T141" fmla="*/ 505 h 5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0" name="Freeform 19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003529" y="3093625"/>
              <a:ext cx="47500" cy="93715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08"/>
                <a:gd name="T170" fmla="*/ 166 w 166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9" name="Freeform 19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687947" y="2717451"/>
              <a:ext cx="45110" cy="49911"/>
            </a:xfrm>
            <a:custGeom>
              <a:avLst/>
              <a:gdLst>
                <a:gd name="T0" fmla="*/ 27754727 w 164"/>
                <a:gd name="T1" fmla="*/ 33173415 h 104"/>
                <a:gd name="T2" fmla="*/ 24308226 w 164"/>
                <a:gd name="T3" fmla="*/ 32535215 h 104"/>
                <a:gd name="T4" fmla="*/ 19954527 w 164"/>
                <a:gd name="T5" fmla="*/ 30940844 h 104"/>
                <a:gd name="T6" fmla="*/ 17414798 w 164"/>
                <a:gd name="T7" fmla="*/ 29983544 h 104"/>
                <a:gd name="T8" fmla="*/ 14512189 w 164"/>
                <a:gd name="T9" fmla="*/ 29664444 h 104"/>
                <a:gd name="T10" fmla="*/ 13242538 w 164"/>
                <a:gd name="T11" fmla="*/ 29664444 h 104"/>
                <a:gd name="T12" fmla="*/ 11610007 w 164"/>
                <a:gd name="T13" fmla="*/ 29983544 h 104"/>
                <a:gd name="T14" fmla="*/ 9977050 w 164"/>
                <a:gd name="T15" fmla="*/ 30621744 h 104"/>
                <a:gd name="T16" fmla="*/ 8525959 w 164"/>
                <a:gd name="T17" fmla="*/ 31259380 h 104"/>
                <a:gd name="T18" fmla="*/ 7437747 w 164"/>
                <a:gd name="T19" fmla="*/ 31897580 h 104"/>
                <a:gd name="T20" fmla="*/ 6167670 w 164"/>
                <a:gd name="T21" fmla="*/ 31897580 h 104"/>
                <a:gd name="T22" fmla="*/ 4898018 w 164"/>
                <a:gd name="T23" fmla="*/ 31578480 h 104"/>
                <a:gd name="T24" fmla="*/ 3446501 w 164"/>
                <a:gd name="T25" fmla="*/ 30621744 h 104"/>
                <a:gd name="T26" fmla="*/ 1995410 w 164"/>
                <a:gd name="T27" fmla="*/ 29345909 h 104"/>
                <a:gd name="T28" fmla="*/ 1088212 w 164"/>
                <a:gd name="T29" fmla="*/ 28070073 h 104"/>
                <a:gd name="T30" fmla="*/ 544319 w 164"/>
                <a:gd name="T31" fmla="*/ 27431873 h 104"/>
                <a:gd name="T32" fmla="*/ 181440 w 164"/>
                <a:gd name="T33" fmla="*/ 26793673 h 104"/>
                <a:gd name="T34" fmla="*/ 0 w 164"/>
                <a:gd name="T35" fmla="*/ 25836938 h 104"/>
                <a:gd name="T36" fmla="*/ 0 w 164"/>
                <a:gd name="T37" fmla="*/ 25199303 h 104"/>
                <a:gd name="T38" fmla="*/ 0 w 164"/>
                <a:gd name="T39" fmla="*/ 24242002 h 104"/>
                <a:gd name="T40" fmla="*/ 181440 w 164"/>
                <a:gd name="T41" fmla="*/ 23604367 h 104"/>
                <a:gd name="T42" fmla="*/ 544319 w 164"/>
                <a:gd name="T43" fmla="*/ 22647067 h 104"/>
                <a:gd name="T44" fmla="*/ 1088212 w 164"/>
                <a:gd name="T45" fmla="*/ 22328532 h 104"/>
                <a:gd name="T46" fmla="*/ 2176850 w 164"/>
                <a:gd name="T47" fmla="*/ 21371232 h 104"/>
                <a:gd name="T48" fmla="*/ 3627941 w 164"/>
                <a:gd name="T49" fmla="*/ 21052131 h 104"/>
                <a:gd name="T50" fmla="*/ 7256308 w 164"/>
                <a:gd name="T51" fmla="*/ 21052131 h 104"/>
                <a:gd name="T52" fmla="*/ 11065688 w 164"/>
                <a:gd name="T53" fmla="*/ 21371232 h 104"/>
                <a:gd name="T54" fmla="*/ 12698219 w 164"/>
                <a:gd name="T55" fmla="*/ 21371232 h 104"/>
                <a:gd name="T56" fmla="*/ 14330750 w 164"/>
                <a:gd name="T57" fmla="*/ 21371232 h 104"/>
                <a:gd name="T58" fmla="*/ 15782267 w 164"/>
                <a:gd name="T59" fmla="*/ 21371232 h 104"/>
                <a:gd name="T60" fmla="*/ 17051918 w 164"/>
                <a:gd name="T61" fmla="*/ 21371232 h 104"/>
                <a:gd name="T62" fmla="*/ 17051918 w 164"/>
                <a:gd name="T63" fmla="*/ 17862825 h 104"/>
                <a:gd name="T64" fmla="*/ 17051918 w 164"/>
                <a:gd name="T65" fmla="*/ 13715654 h 104"/>
                <a:gd name="T66" fmla="*/ 17051918 w 164"/>
                <a:gd name="T67" fmla="*/ 9250513 h 104"/>
                <a:gd name="T68" fmla="*/ 17051918 w 164"/>
                <a:gd name="T69" fmla="*/ 5741542 h 104"/>
                <a:gd name="T70" fmla="*/ 14330750 w 164"/>
                <a:gd name="T71" fmla="*/ 5422442 h 104"/>
                <a:gd name="T72" fmla="*/ 12153900 w 164"/>
                <a:gd name="T73" fmla="*/ 4784806 h 104"/>
                <a:gd name="T74" fmla="*/ 11247128 w 164"/>
                <a:gd name="T75" fmla="*/ 4146606 h 104"/>
                <a:gd name="T76" fmla="*/ 10339930 w 164"/>
                <a:gd name="T77" fmla="*/ 3189871 h 104"/>
                <a:gd name="T78" fmla="*/ 9433157 w 164"/>
                <a:gd name="T79" fmla="*/ 1914036 h 104"/>
                <a:gd name="T80" fmla="*/ 8525959 w 164"/>
                <a:gd name="T81" fmla="*/ 0 h 104"/>
                <a:gd name="T82" fmla="*/ 26485076 w 164"/>
                <a:gd name="T83" fmla="*/ 0 h 104"/>
                <a:gd name="T84" fmla="*/ 26666089 w 164"/>
                <a:gd name="T85" fmla="*/ 1914036 h 104"/>
                <a:gd name="T86" fmla="*/ 26847529 w 164"/>
                <a:gd name="T87" fmla="*/ 4146606 h 104"/>
                <a:gd name="T88" fmla="*/ 27210408 w 164"/>
                <a:gd name="T89" fmla="*/ 6060642 h 104"/>
                <a:gd name="T90" fmla="*/ 27573288 w 164"/>
                <a:gd name="T91" fmla="*/ 7974113 h 104"/>
                <a:gd name="T92" fmla="*/ 28299046 w 164"/>
                <a:gd name="T93" fmla="*/ 11163983 h 104"/>
                <a:gd name="T94" fmla="*/ 28842939 w 164"/>
                <a:gd name="T95" fmla="*/ 14672954 h 104"/>
                <a:gd name="T96" fmla="*/ 29568698 w 164"/>
                <a:gd name="T97" fmla="*/ 17224625 h 104"/>
                <a:gd name="T98" fmla="*/ 29750137 w 164"/>
                <a:gd name="T99" fmla="*/ 19776296 h 104"/>
                <a:gd name="T100" fmla="*/ 29568698 w 164"/>
                <a:gd name="T101" fmla="*/ 20733596 h 104"/>
                <a:gd name="T102" fmla="*/ 29024379 w 164"/>
                <a:gd name="T103" fmla="*/ 21690332 h 104"/>
                <a:gd name="T104" fmla="*/ 28480486 w 164"/>
                <a:gd name="T105" fmla="*/ 22647067 h 104"/>
                <a:gd name="T106" fmla="*/ 27754727 w 164"/>
                <a:gd name="T107" fmla="*/ 23285267 h 104"/>
                <a:gd name="T108" fmla="*/ 27754727 w 164"/>
                <a:gd name="T109" fmla="*/ 33173415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82" name="Freeform 197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926083" y="4730254"/>
              <a:ext cx="15489" cy="48895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3" name="Freeform 198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903366" y="4712598"/>
              <a:ext cx="22717" cy="50253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8"/>
                <a:gd name="T62" fmla="*/ 80 w 8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4" name="Freeform 19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903366" y="4694941"/>
              <a:ext cx="14456" cy="51612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27"/>
                <a:gd name="T44" fmla="*/ 46 w 46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5" name="Freeform 20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883747" y="4689508"/>
              <a:ext cx="16522" cy="51612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39"/>
                <a:gd name="T95" fmla="*/ 54 w 54"/>
                <a:gd name="T96" fmla="*/ 39 h 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6" name="Freeform 20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867225" y="4681359"/>
              <a:ext cx="18587" cy="50254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"/>
                <a:gd name="T59" fmla="*/ 60 w 6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7" name="Freeform 20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851736" y="4670493"/>
              <a:ext cx="21685" cy="48895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2"/>
                <a:gd name="T77" fmla="*/ 79 w 7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8" name="Freeform 20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847605" y="4654195"/>
              <a:ext cx="19620" cy="48895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9"/>
                <a:gd name="T59" fmla="*/ 66 w 6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9" name="Freeform 20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782552" y="4389347"/>
              <a:ext cx="16522" cy="51612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80"/>
                <a:gd name="T119" fmla="*/ 53 w 5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0" name="Freeform 20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802171" y="4470838"/>
              <a:ext cx="11359" cy="46179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3"/>
                <a:gd name="T41" fmla="*/ 41 w 4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1" name="Freeform 20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805269" y="4489853"/>
              <a:ext cx="5163" cy="50253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4"/>
                <a:gd name="T35" fmla="*/ 20 w 2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2" name="Freeform 20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814562" y="4542823"/>
              <a:ext cx="11359" cy="51612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3"/>
                <a:gd name="T50" fmla="*/ 39 w 39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3" name="Freeform 208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806301" y="4553688"/>
              <a:ext cx="17555" cy="50254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62"/>
                <a:gd name="T80" fmla="*/ 55 w 55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4" name="Freeform 20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825921" y="4582211"/>
              <a:ext cx="7228" cy="50253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43"/>
                <a:gd name="T56" fmla="*/ 35 w 35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5" name="Freeform 21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823856" y="4610732"/>
              <a:ext cx="13424" cy="47537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1"/>
                <a:gd name="T50" fmla="*/ 53 w 53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6" name="Freeform 21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839344" y="4622957"/>
              <a:ext cx="11359" cy="48895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38"/>
                <a:gd name="T77" fmla="*/ 43 w 43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7" name="Freeform 21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840377" y="4647404"/>
              <a:ext cx="4130" cy="48895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8" name="Freeform 213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888909" y="4707165"/>
              <a:ext cx="22717" cy="48895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22"/>
                <a:gd name="T59" fmla="*/ 73 w 7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9" name="Freeform 214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913692" y="4656911"/>
              <a:ext cx="80543" cy="85567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93"/>
                <a:gd name="T110" fmla="*/ 281 w 28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0" name="Freeform 215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622498" y="2745927"/>
              <a:ext cx="34076" cy="50253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56"/>
                <a:gd name="T92" fmla="*/ 120 w 120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1" name="Freeform 216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529563" y="2627763"/>
              <a:ext cx="163151" cy="93716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"/>
                <a:gd name="T160" fmla="*/ 0 h 204"/>
                <a:gd name="T161" fmla="*/ 574 w 574"/>
                <a:gd name="T162" fmla="*/ 204 h 2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" name="Freeform 217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727121" y="2717451"/>
              <a:ext cx="58168" cy="57589"/>
            </a:xfrm>
            <a:custGeom>
              <a:avLst/>
              <a:gdLst>
                <a:gd name="T0" fmla="*/ 7562083 w 207"/>
                <a:gd name="T1" fmla="*/ 37821880 h 129"/>
                <a:gd name="T2" fmla="*/ 9221979 w 207"/>
                <a:gd name="T3" fmla="*/ 35476219 h 129"/>
                <a:gd name="T4" fmla="*/ 11066547 w 207"/>
                <a:gd name="T5" fmla="*/ 33716974 h 129"/>
                <a:gd name="T6" fmla="*/ 12911114 w 207"/>
                <a:gd name="T7" fmla="*/ 32251207 h 129"/>
                <a:gd name="T8" fmla="*/ 14939924 w 207"/>
                <a:gd name="T9" fmla="*/ 30785440 h 129"/>
                <a:gd name="T10" fmla="*/ 19366457 w 207"/>
                <a:gd name="T11" fmla="*/ 29026195 h 129"/>
                <a:gd name="T12" fmla="*/ 23792990 w 207"/>
                <a:gd name="T13" fmla="*/ 26974012 h 129"/>
                <a:gd name="T14" fmla="*/ 28035281 w 207"/>
                <a:gd name="T15" fmla="*/ 25507704 h 129"/>
                <a:gd name="T16" fmla="*/ 31908658 w 207"/>
                <a:gd name="T17" fmla="*/ 23748459 h 129"/>
                <a:gd name="T18" fmla="*/ 33568554 w 207"/>
                <a:gd name="T19" fmla="*/ 22575628 h 129"/>
                <a:gd name="T20" fmla="*/ 35228880 w 207"/>
                <a:gd name="T21" fmla="*/ 21403340 h 129"/>
                <a:gd name="T22" fmla="*/ 36888776 w 207"/>
                <a:gd name="T23" fmla="*/ 19644094 h 129"/>
                <a:gd name="T24" fmla="*/ 38179758 w 207"/>
                <a:gd name="T25" fmla="*/ 17884849 h 129"/>
                <a:gd name="T26" fmla="*/ 36519862 w 207"/>
                <a:gd name="T27" fmla="*/ 15832667 h 129"/>
                <a:gd name="T28" fmla="*/ 34675295 w 207"/>
                <a:gd name="T29" fmla="*/ 13779943 h 129"/>
                <a:gd name="T30" fmla="*/ 33015399 w 207"/>
                <a:gd name="T31" fmla="*/ 12314176 h 129"/>
                <a:gd name="T32" fmla="*/ 31170831 w 207"/>
                <a:gd name="T33" fmla="*/ 10554931 h 129"/>
                <a:gd name="T34" fmla="*/ 27666367 w 207"/>
                <a:gd name="T35" fmla="*/ 8502748 h 129"/>
                <a:gd name="T36" fmla="*/ 23792990 w 207"/>
                <a:gd name="T37" fmla="*/ 6743503 h 129"/>
                <a:gd name="T38" fmla="*/ 19735371 w 207"/>
                <a:gd name="T39" fmla="*/ 5277736 h 129"/>
                <a:gd name="T40" fmla="*/ 15677751 w 207"/>
                <a:gd name="T41" fmla="*/ 3811428 h 129"/>
                <a:gd name="T42" fmla="*/ 11620132 w 207"/>
                <a:gd name="T43" fmla="*/ 2052182 h 129"/>
                <a:gd name="T44" fmla="*/ 7562083 w 207"/>
                <a:gd name="T45" fmla="*/ 0 h 129"/>
                <a:gd name="T46" fmla="*/ 0 w 207"/>
                <a:gd name="T47" fmla="*/ 0 h 129"/>
                <a:gd name="T48" fmla="*/ 184242 w 207"/>
                <a:gd name="T49" fmla="*/ 1759245 h 129"/>
                <a:gd name="T50" fmla="*/ 368914 w 207"/>
                <a:gd name="T51" fmla="*/ 3811428 h 129"/>
                <a:gd name="T52" fmla="*/ 737827 w 207"/>
                <a:gd name="T53" fmla="*/ 5570673 h 129"/>
                <a:gd name="T54" fmla="*/ 1106741 w 207"/>
                <a:gd name="T55" fmla="*/ 7329918 h 129"/>
                <a:gd name="T56" fmla="*/ 1844568 w 207"/>
                <a:gd name="T57" fmla="*/ 10261994 h 129"/>
                <a:gd name="T58" fmla="*/ 2397723 w 207"/>
                <a:gd name="T59" fmla="*/ 13487006 h 129"/>
                <a:gd name="T60" fmla="*/ 3135550 w 207"/>
                <a:gd name="T61" fmla="*/ 15832667 h 129"/>
                <a:gd name="T62" fmla="*/ 3319792 w 207"/>
                <a:gd name="T63" fmla="*/ 18177786 h 129"/>
                <a:gd name="T64" fmla="*/ 3135550 w 207"/>
                <a:gd name="T65" fmla="*/ 19057679 h 129"/>
                <a:gd name="T66" fmla="*/ 2582395 w 207"/>
                <a:gd name="T67" fmla="*/ 19937031 h 129"/>
                <a:gd name="T68" fmla="*/ 2028810 w 207"/>
                <a:gd name="T69" fmla="*/ 20816924 h 129"/>
                <a:gd name="T70" fmla="*/ 1290983 w 207"/>
                <a:gd name="T71" fmla="*/ 21403340 h 129"/>
                <a:gd name="T72" fmla="*/ 0 w 207"/>
                <a:gd name="T73" fmla="*/ 30491962 h 129"/>
                <a:gd name="T74" fmla="*/ 737827 w 207"/>
                <a:gd name="T75" fmla="*/ 31078377 h 129"/>
                <a:gd name="T76" fmla="*/ 2397723 w 207"/>
                <a:gd name="T77" fmla="*/ 32251207 h 129"/>
                <a:gd name="T78" fmla="*/ 3504464 w 207"/>
                <a:gd name="T79" fmla="*/ 33130559 h 129"/>
                <a:gd name="T80" fmla="*/ 4611204 w 207"/>
                <a:gd name="T81" fmla="*/ 34303389 h 129"/>
                <a:gd name="T82" fmla="*/ 6086429 w 207"/>
                <a:gd name="T83" fmla="*/ 35769698 h 129"/>
                <a:gd name="T84" fmla="*/ 7562083 w 207"/>
                <a:gd name="T85" fmla="*/ 3782188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03" name="Freeform 218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446955" y="2767658"/>
              <a:ext cx="21685" cy="71984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54"/>
                <a:gd name="T101" fmla="*/ 72 w 72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4" name="Freeform 219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395325" y="2767658"/>
              <a:ext cx="60924" cy="124954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71"/>
                <a:gd name="T110" fmla="*/ 214 w 214"/>
                <a:gd name="T111" fmla="*/ 271 h 2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5" name="Freeform 220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426303" y="2862732"/>
              <a:ext cx="46467" cy="48895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6" name="Freeform 221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446955" y="2830135"/>
              <a:ext cx="92934" cy="74700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2"/>
                <a:gd name="T106" fmla="*/ 0 h 169"/>
                <a:gd name="T107" fmla="*/ 332 w 33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7" name="Freeform 222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458314" y="2855940"/>
              <a:ext cx="81575" cy="104582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35"/>
                <a:gd name="T101" fmla="*/ 286 w 286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8" name="Freeform 223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491357" y="2952373"/>
              <a:ext cx="54728" cy="85566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91"/>
                <a:gd name="T125" fmla="*/ 205 w 20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9" name="Freeform 224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4544020" y="2998552"/>
              <a:ext cx="92934" cy="67910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154"/>
                <a:gd name="T149" fmla="*/ 329 w 329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10" name="Freeform 225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987007" y="4071528"/>
              <a:ext cx="86739" cy="133103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293"/>
                <a:gd name="T131" fmla="*/ 306 w 30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11" name="Freeform 346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892007" y="2828776"/>
              <a:ext cx="9293" cy="47537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12" name="Line 35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4387064" y="3268833"/>
              <a:ext cx="3098" cy="679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13" name="Freeform 36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387064" y="3275624"/>
              <a:ext cx="8261" cy="50253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"/>
                <a:gd name="T17" fmla="*/ 33 w 3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14" name="Freeform 361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392228" y="3264758"/>
              <a:ext cx="3097" cy="48895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  <a:gd name="T9" fmla="*/ 0 w 13"/>
                <a:gd name="T10" fmla="*/ 0 h 30"/>
                <a:gd name="T11" fmla="*/ 13 w 1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515" name="Group 36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4387064" y="3209072"/>
              <a:ext cx="271575" cy="172492"/>
              <a:chOff x="912" y="2626"/>
              <a:chExt cx="311" cy="127"/>
            </a:xfrm>
          </p:grpSpPr>
          <p:sp>
            <p:nvSpPr>
              <p:cNvPr id="16521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 w 352"/>
                  <a:gd name="T1" fmla="*/ 0 h 387"/>
                  <a:gd name="T2" fmla="*/ 1 w 352"/>
                  <a:gd name="T3" fmla="*/ 0 h 387"/>
                  <a:gd name="T4" fmla="*/ 1 w 352"/>
                  <a:gd name="T5" fmla="*/ 0 h 387"/>
                  <a:gd name="T6" fmla="*/ 1 w 352"/>
                  <a:gd name="T7" fmla="*/ 0 h 387"/>
                  <a:gd name="T8" fmla="*/ 1 w 352"/>
                  <a:gd name="T9" fmla="*/ 0 h 387"/>
                  <a:gd name="T10" fmla="*/ 1 w 352"/>
                  <a:gd name="T11" fmla="*/ 0 h 387"/>
                  <a:gd name="T12" fmla="*/ 0 w 352"/>
                  <a:gd name="T13" fmla="*/ 0 h 387"/>
                  <a:gd name="T14" fmla="*/ 0 w 352"/>
                  <a:gd name="T15" fmla="*/ 0 h 387"/>
                  <a:gd name="T16" fmla="*/ 0 w 352"/>
                  <a:gd name="T17" fmla="*/ 0 h 387"/>
                  <a:gd name="T18" fmla="*/ 0 w 352"/>
                  <a:gd name="T19" fmla="*/ 0 h 387"/>
                  <a:gd name="T20" fmla="*/ 0 w 352"/>
                  <a:gd name="T21" fmla="*/ 0 h 387"/>
                  <a:gd name="T22" fmla="*/ 0 w 352"/>
                  <a:gd name="T23" fmla="*/ 0 h 387"/>
                  <a:gd name="T24" fmla="*/ 0 w 352"/>
                  <a:gd name="T25" fmla="*/ 1 h 387"/>
                  <a:gd name="T26" fmla="*/ 0 w 352"/>
                  <a:gd name="T27" fmla="*/ 1 h 387"/>
                  <a:gd name="T28" fmla="*/ 0 w 352"/>
                  <a:gd name="T29" fmla="*/ 1 h 387"/>
                  <a:gd name="T30" fmla="*/ 0 w 352"/>
                  <a:gd name="T31" fmla="*/ 1 h 387"/>
                  <a:gd name="T32" fmla="*/ 0 w 352"/>
                  <a:gd name="T33" fmla="*/ 1 h 387"/>
                  <a:gd name="T34" fmla="*/ 0 w 352"/>
                  <a:gd name="T35" fmla="*/ 1 h 387"/>
                  <a:gd name="T36" fmla="*/ 0 w 352"/>
                  <a:gd name="T37" fmla="*/ 1 h 387"/>
                  <a:gd name="T38" fmla="*/ 0 w 352"/>
                  <a:gd name="T39" fmla="*/ 1 h 387"/>
                  <a:gd name="T40" fmla="*/ 0 w 352"/>
                  <a:gd name="T41" fmla="*/ 1 h 387"/>
                  <a:gd name="T42" fmla="*/ 0 w 352"/>
                  <a:gd name="T43" fmla="*/ 1 h 387"/>
                  <a:gd name="T44" fmla="*/ 0 w 352"/>
                  <a:gd name="T45" fmla="*/ 1 h 387"/>
                  <a:gd name="T46" fmla="*/ 0 w 352"/>
                  <a:gd name="T47" fmla="*/ 1 h 387"/>
                  <a:gd name="T48" fmla="*/ 0 w 352"/>
                  <a:gd name="T49" fmla="*/ 1 h 387"/>
                  <a:gd name="T50" fmla="*/ 0 w 352"/>
                  <a:gd name="T51" fmla="*/ 1 h 387"/>
                  <a:gd name="T52" fmla="*/ 0 w 352"/>
                  <a:gd name="T53" fmla="*/ 1 h 387"/>
                  <a:gd name="T54" fmla="*/ 0 w 352"/>
                  <a:gd name="T55" fmla="*/ 1 h 387"/>
                  <a:gd name="T56" fmla="*/ 0 w 352"/>
                  <a:gd name="T57" fmla="*/ 1 h 387"/>
                  <a:gd name="T58" fmla="*/ 0 w 352"/>
                  <a:gd name="T59" fmla="*/ 1 h 387"/>
                  <a:gd name="T60" fmla="*/ 0 w 352"/>
                  <a:gd name="T61" fmla="*/ 1 h 387"/>
                  <a:gd name="T62" fmla="*/ 0 w 352"/>
                  <a:gd name="T63" fmla="*/ 1 h 387"/>
                  <a:gd name="T64" fmla="*/ 0 w 352"/>
                  <a:gd name="T65" fmla="*/ 1 h 387"/>
                  <a:gd name="T66" fmla="*/ 1 w 352"/>
                  <a:gd name="T67" fmla="*/ 1 h 387"/>
                  <a:gd name="T68" fmla="*/ 1 w 352"/>
                  <a:gd name="T69" fmla="*/ 2 h 387"/>
                  <a:gd name="T70" fmla="*/ 1 w 352"/>
                  <a:gd name="T71" fmla="*/ 1 h 387"/>
                  <a:gd name="T72" fmla="*/ 1 w 352"/>
                  <a:gd name="T73" fmla="*/ 1 h 387"/>
                  <a:gd name="T74" fmla="*/ 1 w 352"/>
                  <a:gd name="T75" fmla="*/ 1 h 387"/>
                  <a:gd name="T76" fmla="*/ 1 w 352"/>
                  <a:gd name="T77" fmla="*/ 1 h 387"/>
                  <a:gd name="T78" fmla="*/ 1 w 352"/>
                  <a:gd name="T79" fmla="*/ 1 h 387"/>
                  <a:gd name="T80" fmla="*/ 1 w 352"/>
                  <a:gd name="T81" fmla="*/ 1 h 387"/>
                  <a:gd name="T82" fmla="*/ 1 w 352"/>
                  <a:gd name="T83" fmla="*/ 1 h 387"/>
                  <a:gd name="T84" fmla="*/ 1 w 352"/>
                  <a:gd name="T85" fmla="*/ 1 h 387"/>
                  <a:gd name="T86" fmla="*/ 1 w 352"/>
                  <a:gd name="T87" fmla="*/ 1 h 387"/>
                  <a:gd name="T88" fmla="*/ 1 w 352"/>
                  <a:gd name="T89" fmla="*/ 1 h 387"/>
                  <a:gd name="T90" fmla="*/ 1 w 352"/>
                  <a:gd name="T91" fmla="*/ 1 h 387"/>
                  <a:gd name="T92" fmla="*/ 1 w 352"/>
                  <a:gd name="T93" fmla="*/ 1 h 387"/>
                  <a:gd name="T94" fmla="*/ 1 w 352"/>
                  <a:gd name="T95" fmla="*/ 1 h 387"/>
                  <a:gd name="T96" fmla="*/ 1 w 352"/>
                  <a:gd name="T97" fmla="*/ 1 h 387"/>
                  <a:gd name="T98" fmla="*/ 1 w 352"/>
                  <a:gd name="T99" fmla="*/ 1 h 387"/>
                  <a:gd name="T100" fmla="*/ 1 w 352"/>
                  <a:gd name="T101" fmla="*/ 0 h 387"/>
                  <a:gd name="T102" fmla="*/ 1 w 352"/>
                  <a:gd name="T103" fmla="*/ 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2"/>
                  <a:gd name="T157" fmla="*/ 0 h 387"/>
                  <a:gd name="T158" fmla="*/ 352 w 352"/>
                  <a:gd name="T159" fmla="*/ 387 h 3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2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0 w 52"/>
                  <a:gd name="T13" fmla="*/ 0 h 78"/>
                  <a:gd name="T14" fmla="*/ 0 w 52"/>
                  <a:gd name="T15" fmla="*/ 0 h 78"/>
                  <a:gd name="T16" fmla="*/ 0 w 52"/>
                  <a:gd name="T17" fmla="*/ 0 h 78"/>
                  <a:gd name="T18" fmla="*/ 0 w 52"/>
                  <a:gd name="T19" fmla="*/ 0 h 78"/>
                  <a:gd name="T20" fmla="*/ 0 w 52"/>
                  <a:gd name="T21" fmla="*/ 0 h 78"/>
                  <a:gd name="T22" fmla="*/ 0 w 52"/>
                  <a:gd name="T23" fmla="*/ 0 h 78"/>
                  <a:gd name="T24" fmla="*/ 0 w 52"/>
                  <a:gd name="T25" fmla="*/ 0 h 78"/>
                  <a:gd name="T26" fmla="*/ 0 w 52"/>
                  <a:gd name="T27" fmla="*/ 0 h 78"/>
                  <a:gd name="T28" fmla="*/ 0 w 52"/>
                  <a:gd name="T29" fmla="*/ 0 h 78"/>
                  <a:gd name="T30" fmla="*/ 0 w 52"/>
                  <a:gd name="T31" fmla="*/ 0 h 78"/>
                  <a:gd name="T32" fmla="*/ 0 w 52"/>
                  <a:gd name="T33" fmla="*/ 0 h 78"/>
                  <a:gd name="T34" fmla="*/ 0 w 52"/>
                  <a:gd name="T35" fmla="*/ 0 h 78"/>
                  <a:gd name="T36" fmla="*/ 0 w 52"/>
                  <a:gd name="T37" fmla="*/ 0 h 78"/>
                  <a:gd name="T38" fmla="*/ 0 w 52"/>
                  <a:gd name="T39" fmla="*/ 0 h 78"/>
                  <a:gd name="T40" fmla="*/ 0 w 52"/>
                  <a:gd name="T41" fmla="*/ 0 h 78"/>
                  <a:gd name="T42" fmla="*/ 0 w 52"/>
                  <a:gd name="T43" fmla="*/ 0 h 78"/>
                  <a:gd name="T44" fmla="*/ 0 w 52"/>
                  <a:gd name="T45" fmla="*/ 0 h 78"/>
                  <a:gd name="T46" fmla="*/ 0 w 52"/>
                  <a:gd name="T47" fmla="*/ 0 h 78"/>
                  <a:gd name="T48" fmla="*/ 0 w 52"/>
                  <a:gd name="T49" fmla="*/ 0 h 78"/>
                  <a:gd name="T50" fmla="*/ 0 w 52"/>
                  <a:gd name="T51" fmla="*/ 0 h 78"/>
                  <a:gd name="T52" fmla="*/ 0 w 52"/>
                  <a:gd name="T53" fmla="*/ 0 h 78"/>
                  <a:gd name="T54" fmla="*/ 0 w 52"/>
                  <a:gd name="T55" fmla="*/ 0 h 78"/>
                  <a:gd name="T56" fmla="*/ 0 w 52"/>
                  <a:gd name="T57" fmla="*/ 0 h 78"/>
                  <a:gd name="T58" fmla="*/ 0 w 52"/>
                  <a:gd name="T59" fmla="*/ 0 h 78"/>
                  <a:gd name="T60" fmla="*/ 0 w 52"/>
                  <a:gd name="T61" fmla="*/ 0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78"/>
                  <a:gd name="T107" fmla="*/ 52 w 52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3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0"/>
                  <a:gd name="T29" fmla="*/ 33 w 33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391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4048370" y="1133745"/>
              <a:ext cx="1233961" cy="969754"/>
              <a:chOff x="527" y="1110"/>
              <a:chExt cx="1410" cy="70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08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 h 54"/>
                  <a:gd name="T2" fmla="*/ 1 w 98"/>
                  <a:gd name="T3" fmla="*/ 4 h 54"/>
                  <a:gd name="T4" fmla="*/ 1 w 98"/>
                  <a:gd name="T5" fmla="*/ 5 h 54"/>
                  <a:gd name="T6" fmla="*/ 2 w 98"/>
                  <a:gd name="T7" fmla="*/ 5 h 54"/>
                  <a:gd name="T8" fmla="*/ 3 w 98"/>
                  <a:gd name="T9" fmla="*/ 5 h 54"/>
                  <a:gd name="T10" fmla="*/ 4 w 98"/>
                  <a:gd name="T11" fmla="*/ 5 h 54"/>
                  <a:gd name="T12" fmla="*/ 4 w 98"/>
                  <a:gd name="T13" fmla="*/ 5 h 54"/>
                  <a:gd name="T14" fmla="*/ 5 w 98"/>
                  <a:gd name="T15" fmla="*/ 5 h 54"/>
                  <a:gd name="T16" fmla="*/ 6 w 98"/>
                  <a:gd name="T17" fmla="*/ 5 h 54"/>
                  <a:gd name="T18" fmla="*/ 7 w 98"/>
                  <a:gd name="T19" fmla="*/ 4 h 54"/>
                  <a:gd name="T20" fmla="*/ 8 w 98"/>
                  <a:gd name="T21" fmla="*/ 3 h 54"/>
                  <a:gd name="T22" fmla="*/ 9 w 98"/>
                  <a:gd name="T23" fmla="*/ 3 h 54"/>
                  <a:gd name="T24" fmla="*/ 9 w 98"/>
                  <a:gd name="T25" fmla="*/ 2 h 54"/>
                  <a:gd name="T26" fmla="*/ 9 w 98"/>
                  <a:gd name="T27" fmla="*/ 1 h 54"/>
                  <a:gd name="T28" fmla="*/ 10 w 98"/>
                  <a:gd name="T29" fmla="*/ 0 h 54"/>
                  <a:gd name="T30" fmla="*/ 9 w 98"/>
                  <a:gd name="T31" fmla="*/ 0 h 54"/>
                  <a:gd name="T32" fmla="*/ 8 w 98"/>
                  <a:gd name="T33" fmla="*/ 0 h 54"/>
                  <a:gd name="T34" fmla="*/ 8 w 98"/>
                  <a:gd name="T35" fmla="*/ 0 h 54"/>
                  <a:gd name="T36" fmla="*/ 7 w 98"/>
                  <a:gd name="T37" fmla="*/ 0 h 54"/>
                  <a:gd name="T38" fmla="*/ 6 w 98"/>
                  <a:gd name="T39" fmla="*/ 0 h 54"/>
                  <a:gd name="T40" fmla="*/ 5 w 98"/>
                  <a:gd name="T41" fmla="*/ 0 h 54"/>
                  <a:gd name="T42" fmla="*/ 4 w 98"/>
                  <a:gd name="T43" fmla="*/ 1 h 54"/>
                  <a:gd name="T44" fmla="*/ 4 w 98"/>
                  <a:gd name="T45" fmla="*/ 1 h 54"/>
                  <a:gd name="T46" fmla="*/ 2 w 98"/>
                  <a:gd name="T47" fmla="*/ 2 h 54"/>
                  <a:gd name="T48" fmla="*/ 1 w 98"/>
                  <a:gd name="T49" fmla="*/ 3 h 54"/>
                  <a:gd name="T50" fmla="*/ 1 w 98"/>
                  <a:gd name="T51" fmla="*/ 3 h 54"/>
                  <a:gd name="T52" fmla="*/ 0 w 98"/>
                  <a:gd name="T53" fmla="*/ 3 h 54"/>
                  <a:gd name="T54" fmla="*/ 0 w 98"/>
                  <a:gd name="T55" fmla="*/ 4 h 54"/>
                  <a:gd name="T56" fmla="*/ 0 w 98"/>
                  <a:gd name="T57" fmla="*/ 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09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 h 28"/>
                  <a:gd name="T2" fmla="*/ 1 w 67"/>
                  <a:gd name="T3" fmla="*/ 2 h 28"/>
                  <a:gd name="T4" fmla="*/ 2 w 67"/>
                  <a:gd name="T5" fmla="*/ 2 h 28"/>
                  <a:gd name="T6" fmla="*/ 3 w 67"/>
                  <a:gd name="T7" fmla="*/ 2 h 28"/>
                  <a:gd name="T8" fmla="*/ 4 w 67"/>
                  <a:gd name="T9" fmla="*/ 2 h 28"/>
                  <a:gd name="T10" fmla="*/ 5 w 67"/>
                  <a:gd name="T11" fmla="*/ 1 h 28"/>
                  <a:gd name="T12" fmla="*/ 6 w 67"/>
                  <a:gd name="T13" fmla="*/ 1 h 28"/>
                  <a:gd name="T14" fmla="*/ 6 w 67"/>
                  <a:gd name="T15" fmla="*/ 1 h 28"/>
                  <a:gd name="T16" fmla="*/ 7 w 67"/>
                  <a:gd name="T17" fmla="*/ 0 h 28"/>
                  <a:gd name="T18" fmla="*/ 6 w 67"/>
                  <a:gd name="T19" fmla="*/ 0 h 28"/>
                  <a:gd name="T20" fmla="*/ 4 w 67"/>
                  <a:gd name="T21" fmla="*/ 0 h 28"/>
                  <a:gd name="T22" fmla="*/ 3 w 67"/>
                  <a:gd name="T23" fmla="*/ 0 h 28"/>
                  <a:gd name="T24" fmla="*/ 3 w 67"/>
                  <a:gd name="T25" fmla="*/ 0 h 28"/>
                  <a:gd name="T26" fmla="*/ 2 w 67"/>
                  <a:gd name="T27" fmla="*/ 1 h 28"/>
                  <a:gd name="T28" fmla="*/ 1 w 67"/>
                  <a:gd name="T29" fmla="*/ 1 h 28"/>
                  <a:gd name="T30" fmla="*/ 1 w 67"/>
                  <a:gd name="T31" fmla="*/ 1 h 28"/>
                  <a:gd name="T32" fmla="*/ 0 w 67"/>
                  <a:gd name="T33" fmla="*/ 1 h 28"/>
                  <a:gd name="T34" fmla="*/ 0 w 67"/>
                  <a:gd name="T35" fmla="*/ 2 h 28"/>
                  <a:gd name="T36" fmla="*/ 0 w 67"/>
                  <a:gd name="T37" fmla="*/ 2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0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2 h 36"/>
                  <a:gd name="T2" fmla="*/ 0 w 32"/>
                  <a:gd name="T3" fmla="*/ 2 h 36"/>
                  <a:gd name="T4" fmla="*/ 0 w 32"/>
                  <a:gd name="T5" fmla="*/ 3 h 36"/>
                  <a:gd name="T6" fmla="*/ 1 w 32"/>
                  <a:gd name="T7" fmla="*/ 3 h 36"/>
                  <a:gd name="T8" fmla="*/ 1 w 32"/>
                  <a:gd name="T9" fmla="*/ 3 h 36"/>
                  <a:gd name="T10" fmla="*/ 1 w 32"/>
                  <a:gd name="T11" fmla="*/ 3 h 36"/>
                  <a:gd name="T12" fmla="*/ 1 w 32"/>
                  <a:gd name="T13" fmla="*/ 3 h 36"/>
                  <a:gd name="T14" fmla="*/ 4 w 32"/>
                  <a:gd name="T15" fmla="*/ 3 h 36"/>
                  <a:gd name="T16" fmla="*/ 4 w 32"/>
                  <a:gd name="T17" fmla="*/ 2 h 36"/>
                  <a:gd name="T18" fmla="*/ 4 w 32"/>
                  <a:gd name="T19" fmla="*/ 1 h 36"/>
                  <a:gd name="T20" fmla="*/ 3 w 32"/>
                  <a:gd name="T21" fmla="*/ 1 h 36"/>
                  <a:gd name="T22" fmla="*/ 3 w 32"/>
                  <a:gd name="T23" fmla="*/ 0 h 36"/>
                  <a:gd name="T24" fmla="*/ 2 w 32"/>
                  <a:gd name="T25" fmla="*/ 0 h 36"/>
                  <a:gd name="T26" fmla="*/ 1 w 32"/>
                  <a:gd name="T27" fmla="*/ 1 h 36"/>
                  <a:gd name="T28" fmla="*/ 1 w 32"/>
                  <a:gd name="T29" fmla="*/ 1 h 36"/>
                  <a:gd name="T30" fmla="*/ 0 w 32"/>
                  <a:gd name="T31" fmla="*/ 1 h 36"/>
                  <a:gd name="T32" fmla="*/ 0 w 32"/>
                  <a:gd name="T33" fmla="*/ 2 h 36"/>
                  <a:gd name="T34" fmla="*/ 0 w 32"/>
                  <a:gd name="T35" fmla="*/ 2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1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5 h 52"/>
                  <a:gd name="T2" fmla="*/ 1 w 146"/>
                  <a:gd name="T3" fmla="*/ 5 h 52"/>
                  <a:gd name="T4" fmla="*/ 2 w 146"/>
                  <a:gd name="T5" fmla="*/ 5 h 52"/>
                  <a:gd name="T6" fmla="*/ 3 w 146"/>
                  <a:gd name="T7" fmla="*/ 6 h 52"/>
                  <a:gd name="T8" fmla="*/ 4 w 146"/>
                  <a:gd name="T9" fmla="*/ 6 h 52"/>
                  <a:gd name="T10" fmla="*/ 6 w 146"/>
                  <a:gd name="T11" fmla="*/ 6 h 52"/>
                  <a:gd name="T12" fmla="*/ 8 w 146"/>
                  <a:gd name="T13" fmla="*/ 6 h 52"/>
                  <a:gd name="T14" fmla="*/ 12 w 146"/>
                  <a:gd name="T15" fmla="*/ 5 h 52"/>
                  <a:gd name="T16" fmla="*/ 14 w 146"/>
                  <a:gd name="T17" fmla="*/ 5 h 52"/>
                  <a:gd name="T18" fmla="*/ 14 w 146"/>
                  <a:gd name="T19" fmla="*/ 4 h 52"/>
                  <a:gd name="T20" fmla="*/ 14 w 146"/>
                  <a:gd name="T21" fmla="*/ 3 h 52"/>
                  <a:gd name="T22" fmla="*/ 14 w 146"/>
                  <a:gd name="T23" fmla="*/ 3 h 52"/>
                  <a:gd name="T24" fmla="*/ 14 w 146"/>
                  <a:gd name="T25" fmla="*/ 2 h 52"/>
                  <a:gd name="T26" fmla="*/ 13 w 146"/>
                  <a:gd name="T27" fmla="*/ 2 h 52"/>
                  <a:gd name="T28" fmla="*/ 13 w 146"/>
                  <a:gd name="T29" fmla="*/ 1 h 52"/>
                  <a:gd name="T30" fmla="*/ 12 w 146"/>
                  <a:gd name="T31" fmla="*/ 1 h 52"/>
                  <a:gd name="T32" fmla="*/ 12 w 146"/>
                  <a:gd name="T33" fmla="*/ 1 h 52"/>
                  <a:gd name="T34" fmla="*/ 11 w 146"/>
                  <a:gd name="T35" fmla="*/ 0 h 52"/>
                  <a:gd name="T36" fmla="*/ 10 w 146"/>
                  <a:gd name="T37" fmla="*/ 0 h 52"/>
                  <a:gd name="T38" fmla="*/ 9 w 146"/>
                  <a:gd name="T39" fmla="*/ 0 h 52"/>
                  <a:gd name="T40" fmla="*/ 8 w 146"/>
                  <a:gd name="T41" fmla="*/ 0 h 52"/>
                  <a:gd name="T42" fmla="*/ 7 w 146"/>
                  <a:gd name="T43" fmla="*/ 1 h 52"/>
                  <a:gd name="T44" fmla="*/ 5 w 146"/>
                  <a:gd name="T45" fmla="*/ 1 h 52"/>
                  <a:gd name="T46" fmla="*/ 4 w 146"/>
                  <a:gd name="T47" fmla="*/ 2 h 52"/>
                  <a:gd name="T48" fmla="*/ 3 w 146"/>
                  <a:gd name="T49" fmla="*/ 2 h 52"/>
                  <a:gd name="T50" fmla="*/ 2 w 146"/>
                  <a:gd name="T51" fmla="*/ 3 h 52"/>
                  <a:gd name="T52" fmla="*/ 1 w 146"/>
                  <a:gd name="T53" fmla="*/ 3 h 52"/>
                  <a:gd name="T54" fmla="*/ 1 w 146"/>
                  <a:gd name="T55" fmla="*/ 4 h 52"/>
                  <a:gd name="T56" fmla="*/ 0 w 146"/>
                  <a:gd name="T57" fmla="*/ 5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2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7 w 60"/>
                  <a:gd name="T1" fmla="*/ 0 h 31"/>
                  <a:gd name="T2" fmla="*/ 5 w 60"/>
                  <a:gd name="T3" fmla="*/ 0 h 31"/>
                  <a:gd name="T4" fmla="*/ 4 w 60"/>
                  <a:gd name="T5" fmla="*/ 0 h 31"/>
                  <a:gd name="T6" fmla="*/ 3 w 60"/>
                  <a:gd name="T7" fmla="*/ 0 h 31"/>
                  <a:gd name="T8" fmla="*/ 3 w 60"/>
                  <a:gd name="T9" fmla="*/ 0 h 31"/>
                  <a:gd name="T10" fmla="*/ 2 w 60"/>
                  <a:gd name="T11" fmla="*/ 0 h 31"/>
                  <a:gd name="T12" fmla="*/ 1 w 60"/>
                  <a:gd name="T13" fmla="*/ 0 h 31"/>
                  <a:gd name="T14" fmla="*/ 1 w 60"/>
                  <a:gd name="T15" fmla="*/ 0 h 31"/>
                  <a:gd name="T16" fmla="*/ 0 w 60"/>
                  <a:gd name="T17" fmla="*/ 1 h 31"/>
                  <a:gd name="T18" fmla="*/ 0 w 60"/>
                  <a:gd name="T19" fmla="*/ 1 h 31"/>
                  <a:gd name="T20" fmla="*/ 0 w 60"/>
                  <a:gd name="T21" fmla="*/ 1 h 31"/>
                  <a:gd name="T22" fmla="*/ 0 w 60"/>
                  <a:gd name="T23" fmla="*/ 2 h 31"/>
                  <a:gd name="T24" fmla="*/ 0 w 60"/>
                  <a:gd name="T25" fmla="*/ 2 h 31"/>
                  <a:gd name="T26" fmla="*/ 1 w 60"/>
                  <a:gd name="T27" fmla="*/ 2 h 31"/>
                  <a:gd name="T28" fmla="*/ 1 w 60"/>
                  <a:gd name="T29" fmla="*/ 3 h 31"/>
                  <a:gd name="T30" fmla="*/ 1 w 60"/>
                  <a:gd name="T31" fmla="*/ 3 h 31"/>
                  <a:gd name="T32" fmla="*/ 2 w 60"/>
                  <a:gd name="T33" fmla="*/ 3 h 31"/>
                  <a:gd name="T34" fmla="*/ 2 w 60"/>
                  <a:gd name="T35" fmla="*/ 3 h 31"/>
                  <a:gd name="T36" fmla="*/ 3 w 60"/>
                  <a:gd name="T37" fmla="*/ 3 h 31"/>
                  <a:gd name="T38" fmla="*/ 4 w 60"/>
                  <a:gd name="T39" fmla="*/ 3 h 31"/>
                  <a:gd name="T40" fmla="*/ 4 w 60"/>
                  <a:gd name="T41" fmla="*/ 3 h 31"/>
                  <a:gd name="T42" fmla="*/ 5 w 60"/>
                  <a:gd name="T43" fmla="*/ 3 h 31"/>
                  <a:gd name="T44" fmla="*/ 5 w 60"/>
                  <a:gd name="T45" fmla="*/ 2 h 31"/>
                  <a:gd name="T46" fmla="*/ 6 w 60"/>
                  <a:gd name="T47" fmla="*/ 1 h 31"/>
                  <a:gd name="T48" fmla="*/ 7 w 60"/>
                  <a:gd name="T49" fmla="*/ 1 h 31"/>
                  <a:gd name="T50" fmla="*/ 7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3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5 h 62"/>
                  <a:gd name="T2" fmla="*/ 0 w 80"/>
                  <a:gd name="T3" fmla="*/ 5 h 62"/>
                  <a:gd name="T4" fmla="*/ 0 w 80"/>
                  <a:gd name="T5" fmla="*/ 5 h 62"/>
                  <a:gd name="T6" fmla="*/ 0 w 80"/>
                  <a:gd name="T7" fmla="*/ 5 h 62"/>
                  <a:gd name="T8" fmla="*/ 0 w 80"/>
                  <a:gd name="T9" fmla="*/ 5 h 62"/>
                  <a:gd name="T10" fmla="*/ 1 w 80"/>
                  <a:gd name="T11" fmla="*/ 6 h 62"/>
                  <a:gd name="T12" fmla="*/ 2 w 80"/>
                  <a:gd name="T13" fmla="*/ 6 h 62"/>
                  <a:gd name="T14" fmla="*/ 3 w 80"/>
                  <a:gd name="T15" fmla="*/ 6 h 62"/>
                  <a:gd name="T16" fmla="*/ 4 w 80"/>
                  <a:gd name="T17" fmla="*/ 6 h 62"/>
                  <a:gd name="T18" fmla="*/ 5 w 80"/>
                  <a:gd name="T19" fmla="*/ 6 h 62"/>
                  <a:gd name="T20" fmla="*/ 5 w 80"/>
                  <a:gd name="T21" fmla="*/ 6 h 62"/>
                  <a:gd name="T22" fmla="*/ 6 w 80"/>
                  <a:gd name="T23" fmla="*/ 6 h 62"/>
                  <a:gd name="T24" fmla="*/ 6 w 80"/>
                  <a:gd name="T25" fmla="*/ 5 h 62"/>
                  <a:gd name="T26" fmla="*/ 7 w 80"/>
                  <a:gd name="T27" fmla="*/ 5 h 62"/>
                  <a:gd name="T28" fmla="*/ 7 w 80"/>
                  <a:gd name="T29" fmla="*/ 4 h 62"/>
                  <a:gd name="T30" fmla="*/ 8 w 80"/>
                  <a:gd name="T31" fmla="*/ 3 h 62"/>
                  <a:gd name="T32" fmla="*/ 8 w 80"/>
                  <a:gd name="T33" fmla="*/ 2 h 62"/>
                  <a:gd name="T34" fmla="*/ 8 w 80"/>
                  <a:gd name="T35" fmla="*/ 1 h 62"/>
                  <a:gd name="T36" fmla="*/ 8 w 80"/>
                  <a:gd name="T37" fmla="*/ 0 h 62"/>
                  <a:gd name="T38" fmla="*/ 7 w 80"/>
                  <a:gd name="T39" fmla="*/ 0 h 62"/>
                  <a:gd name="T40" fmla="*/ 6 w 80"/>
                  <a:gd name="T41" fmla="*/ 0 h 62"/>
                  <a:gd name="T42" fmla="*/ 5 w 80"/>
                  <a:gd name="T43" fmla="*/ 1 h 62"/>
                  <a:gd name="T44" fmla="*/ 4 w 80"/>
                  <a:gd name="T45" fmla="*/ 1 h 62"/>
                  <a:gd name="T46" fmla="*/ 2 w 80"/>
                  <a:gd name="T47" fmla="*/ 2 h 62"/>
                  <a:gd name="T48" fmla="*/ 1 w 80"/>
                  <a:gd name="T49" fmla="*/ 3 h 62"/>
                  <a:gd name="T50" fmla="*/ 1 w 80"/>
                  <a:gd name="T51" fmla="*/ 3 h 62"/>
                  <a:gd name="T52" fmla="*/ 0 w 80"/>
                  <a:gd name="T53" fmla="*/ 4 h 62"/>
                  <a:gd name="T54" fmla="*/ 0 w 80"/>
                  <a:gd name="T55" fmla="*/ 4 h 62"/>
                  <a:gd name="T56" fmla="*/ 0 w 80"/>
                  <a:gd name="T57" fmla="*/ 5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4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 w 106"/>
                  <a:gd name="T1" fmla="*/ 1 h 49"/>
                  <a:gd name="T2" fmla="*/ 7 w 106"/>
                  <a:gd name="T3" fmla="*/ 1 h 49"/>
                  <a:gd name="T4" fmla="*/ 7 w 106"/>
                  <a:gd name="T5" fmla="*/ 1 h 49"/>
                  <a:gd name="T6" fmla="*/ 6 w 106"/>
                  <a:gd name="T7" fmla="*/ 1 h 49"/>
                  <a:gd name="T8" fmla="*/ 5 w 106"/>
                  <a:gd name="T9" fmla="*/ 1 h 49"/>
                  <a:gd name="T10" fmla="*/ 5 w 106"/>
                  <a:gd name="T11" fmla="*/ 0 h 49"/>
                  <a:gd name="T12" fmla="*/ 4 w 106"/>
                  <a:gd name="T13" fmla="*/ 0 h 49"/>
                  <a:gd name="T14" fmla="*/ 3 w 106"/>
                  <a:gd name="T15" fmla="*/ 0 h 49"/>
                  <a:gd name="T16" fmla="*/ 2 w 106"/>
                  <a:gd name="T17" fmla="*/ 0 h 49"/>
                  <a:gd name="T18" fmla="*/ 2 w 106"/>
                  <a:gd name="T19" fmla="*/ 0 h 49"/>
                  <a:gd name="T20" fmla="*/ 0 w 106"/>
                  <a:gd name="T21" fmla="*/ 0 h 49"/>
                  <a:gd name="T22" fmla="*/ 1 w 106"/>
                  <a:gd name="T23" fmla="*/ 1 h 49"/>
                  <a:gd name="T24" fmla="*/ 2 w 106"/>
                  <a:gd name="T25" fmla="*/ 2 h 49"/>
                  <a:gd name="T26" fmla="*/ 2 w 106"/>
                  <a:gd name="T27" fmla="*/ 3 h 49"/>
                  <a:gd name="T28" fmla="*/ 3 w 106"/>
                  <a:gd name="T29" fmla="*/ 4 h 49"/>
                  <a:gd name="T30" fmla="*/ 4 w 106"/>
                  <a:gd name="T31" fmla="*/ 5 h 49"/>
                  <a:gd name="T32" fmla="*/ 5 w 106"/>
                  <a:gd name="T33" fmla="*/ 5 h 49"/>
                  <a:gd name="T34" fmla="*/ 6 w 106"/>
                  <a:gd name="T35" fmla="*/ 5 h 49"/>
                  <a:gd name="T36" fmla="*/ 7 w 106"/>
                  <a:gd name="T37" fmla="*/ 5 h 49"/>
                  <a:gd name="T38" fmla="*/ 8 w 106"/>
                  <a:gd name="T39" fmla="*/ 5 h 49"/>
                  <a:gd name="T40" fmla="*/ 8 w 106"/>
                  <a:gd name="T41" fmla="*/ 5 h 49"/>
                  <a:gd name="T42" fmla="*/ 9 w 106"/>
                  <a:gd name="T43" fmla="*/ 4 h 49"/>
                  <a:gd name="T44" fmla="*/ 10 w 106"/>
                  <a:gd name="T45" fmla="*/ 3 h 49"/>
                  <a:gd name="T46" fmla="*/ 10 w 106"/>
                  <a:gd name="T47" fmla="*/ 3 h 49"/>
                  <a:gd name="T48" fmla="*/ 10 w 106"/>
                  <a:gd name="T49" fmla="*/ 3 h 49"/>
                  <a:gd name="T50" fmla="*/ 9 w 106"/>
                  <a:gd name="T51" fmla="*/ 3 h 49"/>
                  <a:gd name="T52" fmla="*/ 9 w 106"/>
                  <a:gd name="T53" fmla="*/ 2 h 49"/>
                  <a:gd name="T54" fmla="*/ 8 w 106"/>
                  <a:gd name="T55" fmla="*/ 2 h 49"/>
                  <a:gd name="T56" fmla="*/ 8 w 106"/>
                  <a:gd name="T57" fmla="*/ 2 h 49"/>
                  <a:gd name="T58" fmla="*/ 8 w 106"/>
                  <a:gd name="T59" fmla="*/ 2 h 49"/>
                  <a:gd name="T60" fmla="*/ 8 w 106"/>
                  <a:gd name="T61" fmla="*/ 1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5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2 h 22"/>
                  <a:gd name="T2" fmla="*/ 1 w 47"/>
                  <a:gd name="T3" fmla="*/ 2 h 22"/>
                  <a:gd name="T4" fmla="*/ 1 w 47"/>
                  <a:gd name="T5" fmla="*/ 2 h 22"/>
                  <a:gd name="T6" fmla="*/ 2 w 47"/>
                  <a:gd name="T7" fmla="*/ 2 h 22"/>
                  <a:gd name="T8" fmla="*/ 3 w 47"/>
                  <a:gd name="T9" fmla="*/ 2 h 22"/>
                  <a:gd name="T10" fmla="*/ 4 w 47"/>
                  <a:gd name="T11" fmla="*/ 2 h 22"/>
                  <a:gd name="T12" fmla="*/ 4 w 47"/>
                  <a:gd name="T13" fmla="*/ 2 h 22"/>
                  <a:gd name="T14" fmla="*/ 4 w 47"/>
                  <a:gd name="T15" fmla="*/ 1 h 22"/>
                  <a:gd name="T16" fmla="*/ 4 w 47"/>
                  <a:gd name="T17" fmla="*/ 1 h 22"/>
                  <a:gd name="T18" fmla="*/ 4 w 47"/>
                  <a:gd name="T19" fmla="*/ 1 h 22"/>
                  <a:gd name="T20" fmla="*/ 5 w 47"/>
                  <a:gd name="T21" fmla="*/ 0 h 22"/>
                  <a:gd name="T22" fmla="*/ 0 w 47"/>
                  <a:gd name="T23" fmla="*/ 2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6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 w 53"/>
                  <a:gd name="T1" fmla="*/ 0 h 32"/>
                  <a:gd name="T2" fmla="*/ 4 w 53"/>
                  <a:gd name="T3" fmla="*/ 1 h 32"/>
                  <a:gd name="T4" fmla="*/ 2 w 53"/>
                  <a:gd name="T5" fmla="*/ 2 h 32"/>
                  <a:gd name="T6" fmla="*/ 1 w 53"/>
                  <a:gd name="T7" fmla="*/ 3 h 32"/>
                  <a:gd name="T8" fmla="*/ 0 w 53"/>
                  <a:gd name="T9" fmla="*/ 4 h 32"/>
                  <a:gd name="T10" fmla="*/ 1 w 53"/>
                  <a:gd name="T11" fmla="*/ 4 h 32"/>
                  <a:gd name="T12" fmla="*/ 3 w 53"/>
                  <a:gd name="T13" fmla="*/ 4 h 32"/>
                  <a:gd name="T14" fmla="*/ 4 w 53"/>
                  <a:gd name="T15" fmla="*/ 4 h 32"/>
                  <a:gd name="T16" fmla="*/ 5 w 53"/>
                  <a:gd name="T17" fmla="*/ 4 h 32"/>
                  <a:gd name="T18" fmla="*/ 5 w 53"/>
                  <a:gd name="T19" fmla="*/ 3 h 32"/>
                  <a:gd name="T20" fmla="*/ 5 w 53"/>
                  <a:gd name="T21" fmla="*/ 2 h 32"/>
                  <a:gd name="T22" fmla="*/ 5 w 53"/>
                  <a:gd name="T23" fmla="*/ 1 h 32"/>
                  <a:gd name="T24" fmla="*/ 5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7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 w 46"/>
                  <a:gd name="T1" fmla="*/ 0 h 34"/>
                  <a:gd name="T2" fmla="*/ 0 w 46"/>
                  <a:gd name="T3" fmla="*/ 2 h 34"/>
                  <a:gd name="T4" fmla="*/ 0 w 46"/>
                  <a:gd name="T5" fmla="*/ 4 h 34"/>
                  <a:gd name="T6" fmla="*/ 2 w 46"/>
                  <a:gd name="T7" fmla="*/ 4 h 34"/>
                  <a:gd name="T8" fmla="*/ 3 w 46"/>
                  <a:gd name="T9" fmla="*/ 4 h 34"/>
                  <a:gd name="T10" fmla="*/ 3 w 46"/>
                  <a:gd name="T11" fmla="*/ 4 h 34"/>
                  <a:gd name="T12" fmla="*/ 4 w 46"/>
                  <a:gd name="T13" fmla="*/ 3 h 34"/>
                  <a:gd name="T14" fmla="*/ 4 w 46"/>
                  <a:gd name="T15" fmla="*/ 2 h 34"/>
                  <a:gd name="T16" fmla="*/ 4 w 46"/>
                  <a:gd name="T17" fmla="*/ 2 h 34"/>
                  <a:gd name="T18" fmla="*/ 4 w 46"/>
                  <a:gd name="T19" fmla="*/ 2 h 34"/>
                  <a:gd name="T20" fmla="*/ 4 w 46"/>
                  <a:gd name="T21" fmla="*/ 1 h 34"/>
                  <a:gd name="T22" fmla="*/ 4 w 46"/>
                  <a:gd name="T23" fmla="*/ 0 h 34"/>
                  <a:gd name="T24" fmla="*/ 4 w 46"/>
                  <a:gd name="T25" fmla="*/ 0 h 34"/>
                  <a:gd name="T26" fmla="*/ 4 w 46"/>
                  <a:gd name="T27" fmla="*/ 0 h 34"/>
                  <a:gd name="T28" fmla="*/ 4 w 46"/>
                  <a:gd name="T29" fmla="*/ 0 h 34"/>
                  <a:gd name="T30" fmla="*/ 4 w 46"/>
                  <a:gd name="T31" fmla="*/ 0 h 34"/>
                  <a:gd name="T32" fmla="*/ 3 w 46"/>
                  <a:gd name="T33" fmla="*/ 0 h 34"/>
                  <a:gd name="T34" fmla="*/ 2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8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3 h 25"/>
                  <a:gd name="T2" fmla="*/ 2 w 48"/>
                  <a:gd name="T3" fmla="*/ 3 h 25"/>
                  <a:gd name="T4" fmla="*/ 3 w 48"/>
                  <a:gd name="T5" fmla="*/ 3 h 25"/>
                  <a:gd name="T6" fmla="*/ 3 w 48"/>
                  <a:gd name="T7" fmla="*/ 3 h 25"/>
                  <a:gd name="T8" fmla="*/ 4 w 48"/>
                  <a:gd name="T9" fmla="*/ 2 h 25"/>
                  <a:gd name="T10" fmla="*/ 4 w 48"/>
                  <a:gd name="T11" fmla="*/ 2 h 25"/>
                  <a:gd name="T12" fmla="*/ 4 w 48"/>
                  <a:gd name="T13" fmla="*/ 2 h 25"/>
                  <a:gd name="T14" fmla="*/ 5 w 48"/>
                  <a:gd name="T15" fmla="*/ 1 h 25"/>
                  <a:gd name="T16" fmla="*/ 5 w 48"/>
                  <a:gd name="T17" fmla="*/ 0 h 25"/>
                  <a:gd name="T18" fmla="*/ 4 w 48"/>
                  <a:gd name="T19" fmla="*/ 0 h 25"/>
                  <a:gd name="T20" fmla="*/ 4 w 48"/>
                  <a:gd name="T21" fmla="*/ 0 h 25"/>
                  <a:gd name="T22" fmla="*/ 3 w 48"/>
                  <a:gd name="T23" fmla="*/ 1 h 25"/>
                  <a:gd name="T24" fmla="*/ 2 w 48"/>
                  <a:gd name="T25" fmla="*/ 1 h 25"/>
                  <a:gd name="T26" fmla="*/ 1 w 48"/>
                  <a:gd name="T27" fmla="*/ 2 h 25"/>
                  <a:gd name="T28" fmla="*/ 0 w 48"/>
                  <a:gd name="T29" fmla="*/ 3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19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 h 37"/>
                  <a:gd name="T4" fmla="*/ 1 w 30"/>
                  <a:gd name="T5" fmla="*/ 3 h 37"/>
                  <a:gd name="T6" fmla="*/ 1 w 30"/>
                  <a:gd name="T7" fmla="*/ 3 h 37"/>
                  <a:gd name="T8" fmla="*/ 2 w 30"/>
                  <a:gd name="T9" fmla="*/ 3 h 37"/>
                  <a:gd name="T10" fmla="*/ 2 w 30"/>
                  <a:gd name="T11" fmla="*/ 3 h 37"/>
                  <a:gd name="T12" fmla="*/ 2 w 30"/>
                  <a:gd name="T13" fmla="*/ 3 h 37"/>
                  <a:gd name="T14" fmla="*/ 2 w 30"/>
                  <a:gd name="T15" fmla="*/ 2 h 37"/>
                  <a:gd name="T16" fmla="*/ 2 w 30"/>
                  <a:gd name="T17" fmla="*/ 2 h 37"/>
                  <a:gd name="T18" fmla="*/ 2 w 30"/>
                  <a:gd name="T19" fmla="*/ 1 h 37"/>
                  <a:gd name="T20" fmla="*/ 2 w 30"/>
                  <a:gd name="T21" fmla="*/ 1 h 37"/>
                  <a:gd name="T22" fmla="*/ 2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0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4 w 113"/>
                  <a:gd name="T1" fmla="*/ 0 h 46"/>
                  <a:gd name="T2" fmla="*/ 2 w 113"/>
                  <a:gd name="T3" fmla="*/ 0 h 46"/>
                  <a:gd name="T4" fmla="*/ 1 w 113"/>
                  <a:gd name="T5" fmla="*/ 1 h 46"/>
                  <a:gd name="T6" fmla="*/ 1 w 113"/>
                  <a:gd name="T7" fmla="*/ 1 h 46"/>
                  <a:gd name="T8" fmla="*/ 0 w 113"/>
                  <a:gd name="T9" fmla="*/ 1 h 46"/>
                  <a:gd name="T10" fmla="*/ 0 w 113"/>
                  <a:gd name="T11" fmla="*/ 2 h 46"/>
                  <a:gd name="T12" fmla="*/ 0 w 113"/>
                  <a:gd name="T13" fmla="*/ 2 h 46"/>
                  <a:gd name="T14" fmla="*/ 1 w 113"/>
                  <a:gd name="T15" fmla="*/ 3 h 46"/>
                  <a:gd name="T16" fmla="*/ 1 w 113"/>
                  <a:gd name="T17" fmla="*/ 4 h 46"/>
                  <a:gd name="T18" fmla="*/ 2 w 113"/>
                  <a:gd name="T19" fmla="*/ 5 h 46"/>
                  <a:gd name="T20" fmla="*/ 2 w 113"/>
                  <a:gd name="T21" fmla="*/ 5 h 46"/>
                  <a:gd name="T22" fmla="*/ 3 w 113"/>
                  <a:gd name="T23" fmla="*/ 5 h 46"/>
                  <a:gd name="T24" fmla="*/ 3 w 113"/>
                  <a:gd name="T25" fmla="*/ 6 h 46"/>
                  <a:gd name="T26" fmla="*/ 4 w 113"/>
                  <a:gd name="T27" fmla="*/ 6 h 46"/>
                  <a:gd name="T28" fmla="*/ 4 w 113"/>
                  <a:gd name="T29" fmla="*/ 6 h 46"/>
                  <a:gd name="T30" fmla="*/ 6 w 113"/>
                  <a:gd name="T31" fmla="*/ 6 h 46"/>
                  <a:gd name="T32" fmla="*/ 7 w 113"/>
                  <a:gd name="T33" fmla="*/ 5 h 46"/>
                  <a:gd name="T34" fmla="*/ 8 w 113"/>
                  <a:gd name="T35" fmla="*/ 5 h 46"/>
                  <a:gd name="T36" fmla="*/ 8 w 113"/>
                  <a:gd name="T37" fmla="*/ 5 h 46"/>
                  <a:gd name="T38" fmla="*/ 9 w 113"/>
                  <a:gd name="T39" fmla="*/ 5 h 46"/>
                  <a:gd name="T40" fmla="*/ 9 w 113"/>
                  <a:gd name="T41" fmla="*/ 4 h 46"/>
                  <a:gd name="T42" fmla="*/ 10 w 113"/>
                  <a:gd name="T43" fmla="*/ 3 h 46"/>
                  <a:gd name="T44" fmla="*/ 11 w 113"/>
                  <a:gd name="T45" fmla="*/ 2 h 46"/>
                  <a:gd name="T46" fmla="*/ 11 w 113"/>
                  <a:gd name="T47" fmla="*/ 1 h 46"/>
                  <a:gd name="T48" fmla="*/ 11 w 113"/>
                  <a:gd name="T49" fmla="*/ 0 h 46"/>
                  <a:gd name="T50" fmla="*/ 10 w 113"/>
                  <a:gd name="T51" fmla="*/ 0 h 46"/>
                  <a:gd name="T52" fmla="*/ 9 w 113"/>
                  <a:gd name="T53" fmla="*/ 0 h 46"/>
                  <a:gd name="T54" fmla="*/ 8 w 113"/>
                  <a:gd name="T55" fmla="*/ 0 h 46"/>
                  <a:gd name="T56" fmla="*/ 7 w 113"/>
                  <a:gd name="T57" fmla="*/ 0 h 46"/>
                  <a:gd name="T58" fmla="*/ 5 w 113"/>
                  <a:gd name="T59" fmla="*/ 0 h 46"/>
                  <a:gd name="T60" fmla="*/ 4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1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9 h 82"/>
                  <a:gd name="T2" fmla="*/ 0 w 153"/>
                  <a:gd name="T3" fmla="*/ 10 h 82"/>
                  <a:gd name="T4" fmla="*/ 1 w 153"/>
                  <a:gd name="T5" fmla="*/ 10 h 82"/>
                  <a:gd name="T6" fmla="*/ 1 w 153"/>
                  <a:gd name="T7" fmla="*/ 10 h 82"/>
                  <a:gd name="T8" fmla="*/ 1 w 153"/>
                  <a:gd name="T9" fmla="*/ 10 h 82"/>
                  <a:gd name="T10" fmla="*/ 2 w 153"/>
                  <a:gd name="T11" fmla="*/ 9 h 82"/>
                  <a:gd name="T12" fmla="*/ 4 w 153"/>
                  <a:gd name="T13" fmla="*/ 9 h 82"/>
                  <a:gd name="T14" fmla="*/ 4 w 153"/>
                  <a:gd name="T15" fmla="*/ 9 h 82"/>
                  <a:gd name="T16" fmla="*/ 5 w 153"/>
                  <a:gd name="T17" fmla="*/ 9 h 82"/>
                  <a:gd name="T18" fmla="*/ 6 w 153"/>
                  <a:gd name="T19" fmla="*/ 9 h 82"/>
                  <a:gd name="T20" fmla="*/ 7 w 153"/>
                  <a:gd name="T21" fmla="*/ 9 h 82"/>
                  <a:gd name="T22" fmla="*/ 9 w 153"/>
                  <a:gd name="T23" fmla="*/ 8 h 82"/>
                  <a:gd name="T24" fmla="*/ 11 w 153"/>
                  <a:gd name="T25" fmla="*/ 7 h 82"/>
                  <a:gd name="T26" fmla="*/ 12 w 153"/>
                  <a:gd name="T27" fmla="*/ 6 h 82"/>
                  <a:gd name="T28" fmla="*/ 12 w 153"/>
                  <a:gd name="T29" fmla="*/ 6 h 82"/>
                  <a:gd name="T30" fmla="*/ 13 w 153"/>
                  <a:gd name="T31" fmla="*/ 5 h 82"/>
                  <a:gd name="T32" fmla="*/ 14 w 153"/>
                  <a:gd name="T33" fmla="*/ 4 h 82"/>
                  <a:gd name="T34" fmla="*/ 14 w 153"/>
                  <a:gd name="T35" fmla="*/ 4 h 82"/>
                  <a:gd name="T36" fmla="*/ 15 w 153"/>
                  <a:gd name="T37" fmla="*/ 3 h 82"/>
                  <a:gd name="T38" fmla="*/ 15 w 153"/>
                  <a:gd name="T39" fmla="*/ 2 h 82"/>
                  <a:gd name="T40" fmla="*/ 16 w 153"/>
                  <a:gd name="T41" fmla="*/ 1 h 82"/>
                  <a:gd name="T42" fmla="*/ 14 w 153"/>
                  <a:gd name="T43" fmla="*/ 1 h 82"/>
                  <a:gd name="T44" fmla="*/ 12 w 153"/>
                  <a:gd name="T45" fmla="*/ 0 h 82"/>
                  <a:gd name="T46" fmla="*/ 10 w 153"/>
                  <a:gd name="T47" fmla="*/ 0 h 82"/>
                  <a:gd name="T48" fmla="*/ 8 w 153"/>
                  <a:gd name="T49" fmla="*/ 0 h 82"/>
                  <a:gd name="T50" fmla="*/ 7 w 153"/>
                  <a:gd name="T51" fmla="*/ 0 h 82"/>
                  <a:gd name="T52" fmla="*/ 6 w 153"/>
                  <a:gd name="T53" fmla="*/ 0 h 82"/>
                  <a:gd name="T54" fmla="*/ 5 w 153"/>
                  <a:gd name="T55" fmla="*/ 0 h 82"/>
                  <a:gd name="T56" fmla="*/ 4 w 153"/>
                  <a:gd name="T57" fmla="*/ 0 h 82"/>
                  <a:gd name="T58" fmla="*/ 4 w 153"/>
                  <a:gd name="T59" fmla="*/ 1 h 82"/>
                  <a:gd name="T60" fmla="*/ 4 w 153"/>
                  <a:gd name="T61" fmla="*/ 1 h 82"/>
                  <a:gd name="T62" fmla="*/ 3 w 153"/>
                  <a:gd name="T63" fmla="*/ 2 h 82"/>
                  <a:gd name="T64" fmla="*/ 3 w 153"/>
                  <a:gd name="T65" fmla="*/ 2 h 82"/>
                  <a:gd name="T66" fmla="*/ 3 w 153"/>
                  <a:gd name="T67" fmla="*/ 3 h 82"/>
                  <a:gd name="T68" fmla="*/ 4 w 153"/>
                  <a:gd name="T69" fmla="*/ 3 h 82"/>
                  <a:gd name="T70" fmla="*/ 4 w 153"/>
                  <a:gd name="T71" fmla="*/ 4 h 82"/>
                  <a:gd name="T72" fmla="*/ 4 w 153"/>
                  <a:gd name="T73" fmla="*/ 4 h 82"/>
                  <a:gd name="T74" fmla="*/ 4 w 153"/>
                  <a:gd name="T75" fmla="*/ 4 h 82"/>
                  <a:gd name="T76" fmla="*/ 5 w 153"/>
                  <a:gd name="T77" fmla="*/ 4 h 82"/>
                  <a:gd name="T78" fmla="*/ 4 w 153"/>
                  <a:gd name="T79" fmla="*/ 5 h 82"/>
                  <a:gd name="T80" fmla="*/ 4 w 153"/>
                  <a:gd name="T81" fmla="*/ 5 h 82"/>
                  <a:gd name="T82" fmla="*/ 3 w 153"/>
                  <a:gd name="T83" fmla="*/ 6 h 82"/>
                  <a:gd name="T84" fmla="*/ 2 w 153"/>
                  <a:gd name="T85" fmla="*/ 6 h 82"/>
                  <a:gd name="T86" fmla="*/ 2 w 153"/>
                  <a:gd name="T87" fmla="*/ 8 h 82"/>
                  <a:gd name="T88" fmla="*/ 1 w 153"/>
                  <a:gd name="T89" fmla="*/ 8 h 82"/>
                  <a:gd name="T90" fmla="*/ 1 w 153"/>
                  <a:gd name="T91" fmla="*/ 9 h 82"/>
                  <a:gd name="T92" fmla="*/ 0 w 153"/>
                  <a:gd name="T93" fmla="*/ 9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2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4 h 50"/>
                  <a:gd name="T2" fmla="*/ 1 w 86"/>
                  <a:gd name="T3" fmla="*/ 5 h 50"/>
                  <a:gd name="T4" fmla="*/ 1 w 86"/>
                  <a:gd name="T5" fmla="*/ 5 h 50"/>
                  <a:gd name="T6" fmla="*/ 2 w 86"/>
                  <a:gd name="T7" fmla="*/ 5 h 50"/>
                  <a:gd name="T8" fmla="*/ 3 w 86"/>
                  <a:gd name="T9" fmla="*/ 5 h 50"/>
                  <a:gd name="T10" fmla="*/ 4 w 86"/>
                  <a:gd name="T11" fmla="*/ 6 h 50"/>
                  <a:gd name="T12" fmla="*/ 5 w 86"/>
                  <a:gd name="T13" fmla="*/ 6 h 50"/>
                  <a:gd name="T14" fmla="*/ 7 w 86"/>
                  <a:gd name="T15" fmla="*/ 6 h 50"/>
                  <a:gd name="T16" fmla="*/ 8 w 86"/>
                  <a:gd name="T17" fmla="*/ 5 h 50"/>
                  <a:gd name="T18" fmla="*/ 8 w 86"/>
                  <a:gd name="T19" fmla="*/ 5 h 50"/>
                  <a:gd name="T20" fmla="*/ 9 w 86"/>
                  <a:gd name="T21" fmla="*/ 5 h 50"/>
                  <a:gd name="T22" fmla="*/ 9 w 86"/>
                  <a:gd name="T23" fmla="*/ 5 h 50"/>
                  <a:gd name="T24" fmla="*/ 9 w 86"/>
                  <a:gd name="T25" fmla="*/ 4 h 50"/>
                  <a:gd name="T26" fmla="*/ 10 w 86"/>
                  <a:gd name="T27" fmla="*/ 4 h 50"/>
                  <a:gd name="T28" fmla="*/ 10 w 86"/>
                  <a:gd name="T29" fmla="*/ 3 h 50"/>
                  <a:gd name="T30" fmla="*/ 10 w 86"/>
                  <a:gd name="T31" fmla="*/ 2 h 50"/>
                  <a:gd name="T32" fmla="*/ 9 w 86"/>
                  <a:gd name="T33" fmla="*/ 1 h 50"/>
                  <a:gd name="T34" fmla="*/ 9 w 86"/>
                  <a:gd name="T35" fmla="*/ 1 h 50"/>
                  <a:gd name="T36" fmla="*/ 9 w 86"/>
                  <a:gd name="T37" fmla="*/ 1 h 50"/>
                  <a:gd name="T38" fmla="*/ 9 w 86"/>
                  <a:gd name="T39" fmla="*/ 0 h 50"/>
                  <a:gd name="T40" fmla="*/ 8 w 86"/>
                  <a:gd name="T41" fmla="*/ 0 h 50"/>
                  <a:gd name="T42" fmla="*/ 0 w 86"/>
                  <a:gd name="T43" fmla="*/ 4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3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2 w 172"/>
                  <a:gd name="T1" fmla="*/ 7 h 74"/>
                  <a:gd name="T2" fmla="*/ 11 w 172"/>
                  <a:gd name="T3" fmla="*/ 7 h 74"/>
                  <a:gd name="T4" fmla="*/ 10 w 172"/>
                  <a:gd name="T5" fmla="*/ 7 h 74"/>
                  <a:gd name="T6" fmla="*/ 9 w 172"/>
                  <a:gd name="T7" fmla="*/ 7 h 74"/>
                  <a:gd name="T8" fmla="*/ 8 w 172"/>
                  <a:gd name="T9" fmla="*/ 7 h 74"/>
                  <a:gd name="T10" fmla="*/ 6 w 172"/>
                  <a:gd name="T11" fmla="*/ 8 h 74"/>
                  <a:gd name="T12" fmla="*/ 4 w 172"/>
                  <a:gd name="T13" fmla="*/ 8 h 74"/>
                  <a:gd name="T14" fmla="*/ 4 w 172"/>
                  <a:gd name="T15" fmla="*/ 7 h 74"/>
                  <a:gd name="T16" fmla="*/ 4 w 172"/>
                  <a:gd name="T17" fmla="*/ 6 h 74"/>
                  <a:gd name="T18" fmla="*/ 3 w 172"/>
                  <a:gd name="T19" fmla="*/ 6 h 74"/>
                  <a:gd name="T20" fmla="*/ 2 w 172"/>
                  <a:gd name="T21" fmla="*/ 5 h 74"/>
                  <a:gd name="T22" fmla="*/ 2 w 172"/>
                  <a:gd name="T23" fmla="*/ 5 h 74"/>
                  <a:gd name="T24" fmla="*/ 1 w 172"/>
                  <a:gd name="T25" fmla="*/ 5 h 74"/>
                  <a:gd name="T26" fmla="*/ 1 w 172"/>
                  <a:gd name="T27" fmla="*/ 5 h 74"/>
                  <a:gd name="T28" fmla="*/ 0 w 172"/>
                  <a:gd name="T29" fmla="*/ 4 h 74"/>
                  <a:gd name="T30" fmla="*/ 0 w 172"/>
                  <a:gd name="T31" fmla="*/ 4 h 74"/>
                  <a:gd name="T32" fmla="*/ 0 w 172"/>
                  <a:gd name="T33" fmla="*/ 3 h 74"/>
                  <a:gd name="T34" fmla="*/ 0 w 172"/>
                  <a:gd name="T35" fmla="*/ 3 h 74"/>
                  <a:gd name="T36" fmla="*/ 0 w 172"/>
                  <a:gd name="T37" fmla="*/ 2 h 74"/>
                  <a:gd name="T38" fmla="*/ 1 w 172"/>
                  <a:gd name="T39" fmla="*/ 2 h 74"/>
                  <a:gd name="T40" fmla="*/ 1 w 172"/>
                  <a:gd name="T41" fmla="*/ 2 h 74"/>
                  <a:gd name="T42" fmla="*/ 1 w 172"/>
                  <a:gd name="T43" fmla="*/ 1 h 74"/>
                  <a:gd name="T44" fmla="*/ 2 w 172"/>
                  <a:gd name="T45" fmla="*/ 1 h 74"/>
                  <a:gd name="T46" fmla="*/ 3 w 172"/>
                  <a:gd name="T47" fmla="*/ 1 h 74"/>
                  <a:gd name="T48" fmla="*/ 3 w 172"/>
                  <a:gd name="T49" fmla="*/ 0 h 74"/>
                  <a:gd name="T50" fmla="*/ 4 w 172"/>
                  <a:gd name="T51" fmla="*/ 0 h 74"/>
                  <a:gd name="T52" fmla="*/ 6 w 172"/>
                  <a:gd name="T53" fmla="*/ 0 h 74"/>
                  <a:gd name="T54" fmla="*/ 7 w 172"/>
                  <a:gd name="T55" fmla="*/ 0 h 74"/>
                  <a:gd name="T56" fmla="*/ 8 w 172"/>
                  <a:gd name="T57" fmla="*/ 0 h 74"/>
                  <a:gd name="T58" fmla="*/ 10 w 172"/>
                  <a:gd name="T59" fmla="*/ 0 h 74"/>
                  <a:gd name="T60" fmla="*/ 11 w 172"/>
                  <a:gd name="T61" fmla="*/ 0 h 74"/>
                  <a:gd name="T62" fmla="*/ 12 w 172"/>
                  <a:gd name="T63" fmla="*/ 1 h 74"/>
                  <a:gd name="T64" fmla="*/ 13 w 172"/>
                  <a:gd name="T65" fmla="*/ 1 h 74"/>
                  <a:gd name="T66" fmla="*/ 14 w 172"/>
                  <a:gd name="T67" fmla="*/ 2 h 74"/>
                  <a:gd name="T68" fmla="*/ 15 w 172"/>
                  <a:gd name="T69" fmla="*/ 2 h 74"/>
                  <a:gd name="T70" fmla="*/ 16 w 172"/>
                  <a:gd name="T71" fmla="*/ 3 h 74"/>
                  <a:gd name="T72" fmla="*/ 18 w 172"/>
                  <a:gd name="T73" fmla="*/ 3 h 74"/>
                  <a:gd name="T74" fmla="*/ 18 w 172"/>
                  <a:gd name="T75" fmla="*/ 5 h 74"/>
                  <a:gd name="T76" fmla="*/ 17 w 172"/>
                  <a:gd name="T77" fmla="*/ 5 h 74"/>
                  <a:gd name="T78" fmla="*/ 17 w 172"/>
                  <a:gd name="T79" fmla="*/ 6 h 74"/>
                  <a:gd name="T80" fmla="*/ 16 w 172"/>
                  <a:gd name="T81" fmla="*/ 6 h 74"/>
                  <a:gd name="T82" fmla="*/ 16 w 172"/>
                  <a:gd name="T83" fmla="*/ 7 h 74"/>
                  <a:gd name="T84" fmla="*/ 16 w 172"/>
                  <a:gd name="T85" fmla="*/ 7 h 74"/>
                  <a:gd name="T86" fmla="*/ 15 w 172"/>
                  <a:gd name="T87" fmla="*/ 7 h 74"/>
                  <a:gd name="T88" fmla="*/ 15 w 172"/>
                  <a:gd name="T89" fmla="*/ 7 h 74"/>
                  <a:gd name="T90" fmla="*/ 14 w 172"/>
                  <a:gd name="T91" fmla="*/ 7 h 74"/>
                  <a:gd name="T92" fmla="*/ 13 w 172"/>
                  <a:gd name="T93" fmla="*/ 7 h 74"/>
                  <a:gd name="T94" fmla="*/ 12 w 172"/>
                  <a:gd name="T95" fmla="*/ 7 h 74"/>
                  <a:gd name="T96" fmla="*/ 12 w 172"/>
                  <a:gd name="T97" fmla="*/ 7 h 74"/>
                  <a:gd name="T98" fmla="*/ 10 w 172"/>
                  <a:gd name="T99" fmla="*/ 6 h 74"/>
                  <a:gd name="T100" fmla="*/ 11 w 172"/>
                  <a:gd name="T101" fmla="*/ 6 h 74"/>
                  <a:gd name="T102" fmla="*/ 12 w 172"/>
                  <a:gd name="T103" fmla="*/ 7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4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3 w 120"/>
                  <a:gd name="T1" fmla="*/ 6 h 49"/>
                  <a:gd name="T2" fmla="*/ 5 w 120"/>
                  <a:gd name="T3" fmla="*/ 6 h 49"/>
                  <a:gd name="T4" fmla="*/ 6 w 120"/>
                  <a:gd name="T5" fmla="*/ 6 h 49"/>
                  <a:gd name="T6" fmla="*/ 8 w 120"/>
                  <a:gd name="T7" fmla="*/ 6 h 49"/>
                  <a:gd name="T8" fmla="*/ 9 w 120"/>
                  <a:gd name="T9" fmla="*/ 5 h 49"/>
                  <a:gd name="T10" fmla="*/ 10 w 120"/>
                  <a:gd name="T11" fmla="*/ 5 h 49"/>
                  <a:gd name="T12" fmla="*/ 10 w 120"/>
                  <a:gd name="T13" fmla="*/ 5 h 49"/>
                  <a:gd name="T14" fmla="*/ 10 w 120"/>
                  <a:gd name="T15" fmla="*/ 4 h 49"/>
                  <a:gd name="T16" fmla="*/ 11 w 120"/>
                  <a:gd name="T17" fmla="*/ 4 h 49"/>
                  <a:gd name="T18" fmla="*/ 11 w 120"/>
                  <a:gd name="T19" fmla="*/ 3 h 49"/>
                  <a:gd name="T20" fmla="*/ 12 w 120"/>
                  <a:gd name="T21" fmla="*/ 1 h 49"/>
                  <a:gd name="T22" fmla="*/ 10 w 120"/>
                  <a:gd name="T23" fmla="*/ 1 h 49"/>
                  <a:gd name="T24" fmla="*/ 9 w 120"/>
                  <a:gd name="T25" fmla="*/ 0 h 49"/>
                  <a:gd name="T26" fmla="*/ 7 w 120"/>
                  <a:gd name="T27" fmla="*/ 0 h 49"/>
                  <a:gd name="T28" fmla="*/ 5 w 120"/>
                  <a:gd name="T29" fmla="*/ 0 h 49"/>
                  <a:gd name="T30" fmla="*/ 3 w 120"/>
                  <a:gd name="T31" fmla="*/ 0 h 49"/>
                  <a:gd name="T32" fmla="*/ 2 w 120"/>
                  <a:gd name="T33" fmla="*/ 0 h 49"/>
                  <a:gd name="T34" fmla="*/ 1 w 120"/>
                  <a:gd name="T35" fmla="*/ 0 h 49"/>
                  <a:gd name="T36" fmla="*/ 0 w 120"/>
                  <a:gd name="T37" fmla="*/ 1 h 49"/>
                  <a:gd name="T38" fmla="*/ 0 w 120"/>
                  <a:gd name="T39" fmla="*/ 3 h 49"/>
                  <a:gd name="T40" fmla="*/ 0 w 120"/>
                  <a:gd name="T41" fmla="*/ 4 h 49"/>
                  <a:gd name="T42" fmla="*/ 1 w 120"/>
                  <a:gd name="T43" fmla="*/ 5 h 49"/>
                  <a:gd name="T44" fmla="*/ 1 w 120"/>
                  <a:gd name="T45" fmla="*/ 5 h 49"/>
                  <a:gd name="T46" fmla="*/ 1 w 120"/>
                  <a:gd name="T47" fmla="*/ 6 h 49"/>
                  <a:gd name="T48" fmla="*/ 2 w 120"/>
                  <a:gd name="T49" fmla="*/ 6 h 49"/>
                  <a:gd name="T50" fmla="*/ 3 w 120"/>
                  <a:gd name="T51" fmla="*/ 6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5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 w 85"/>
                  <a:gd name="T1" fmla="*/ 0 h 61"/>
                  <a:gd name="T2" fmla="*/ 2 w 85"/>
                  <a:gd name="T3" fmla="*/ 1 h 61"/>
                  <a:gd name="T4" fmla="*/ 1 w 85"/>
                  <a:gd name="T5" fmla="*/ 1 h 61"/>
                  <a:gd name="T6" fmla="*/ 1 w 85"/>
                  <a:gd name="T7" fmla="*/ 2 h 61"/>
                  <a:gd name="T8" fmla="*/ 0 w 85"/>
                  <a:gd name="T9" fmla="*/ 2 h 61"/>
                  <a:gd name="T10" fmla="*/ 0 w 85"/>
                  <a:gd name="T11" fmla="*/ 2 h 61"/>
                  <a:gd name="T12" fmla="*/ 0 w 85"/>
                  <a:gd name="T13" fmla="*/ 3 h 61"/>
                  <a:gd name="T14" fmla="*/ 0 w 85"/>
                  <a:gd name="T15" fmla="*/ 3 h 61"/>
                  <a:gd name="T16" fmla="*/ 0 w 85"/>
                  <a:gd name="T17" fmla="*/ 4 h 61"/>
                  <a:gd name="T18" fmla="*/ 0 w 85"/>
                  <a:gd name="T19" fmla="*/ 4 h 61"/>
                  <a:gd name="T20" fmla="*/ 1 w 85"/>
                  <a:gd name="T21" fmla="*/ 4 h 61"/>
                  <a:gd name="T22" fmla="*/ 1 w 85"/>
                  <a:gd name="T23" fmla="*/ 5 h 61"/>
                  <a:gd name="T24" fmla="*/ 2 w 85"/>
                  <a:gd name="T25" fmla="*/ 5 h 61"/>
                  <a:gd name="T26" fmla="*/ 2 w 85"/>
                  <a:gd name="T27" fmla="*/ 5 h 61"/>
                  <a:gd name="T28" fmla="*/ 3 w 85"/>
                  <a:gd name="T29" fmla="*/ 6 h 61"/>
                  <a:gd name="T30" fmla="*/ 4 w 85"/>
                  <a:gd name="T31" fmla="*/ 6 h 61"/>
                  <a:gd name="T32" fmla="*/ 5 w 85"/>
                  <a:gd name="T33" fmla="*/ 6 h 61"/>
                  <a:gd name="T34" fmla="*/ 5 w 85"/>
                  <a:gd name="T35" fmla="*/ 6 h 61"/>
                  <a:gd name="T36" fmla="*/ 6 w 85"/>
                  <a:gd name="T37" fmla="*/ 6 h 61"/>
                  <a:gd name="T38" fmla="*/ 6 w 85"/>
                  <a:gd name="T39" fmla="*/ 6 h 61"/>
                  <a:gd name="T40" fmla="*/ 6 w 85"/>
                  <a:gd name="T41" fmla="*/ 6 h 61"/>
                  <a:gd name="T42" fmla="*/ 7 w 85"/>
                  <a:gd name="T43" fmla="*/ 5 h 61"/>
                  <a:gd name="T44" fmla="*/ 7 w 85"/>
                  <a:gd name="T45" fmla="*/ 5 h 61"/>
                  <a:gd name="T46" fmla="*/ 7 w 85"/>
                  <a:gd name="T47" fmla="*/ 4 h 61"/>
                  <a:gd name="T48" fmla="*/ 8 w 85"/>
                  <a:gd name="T49" fmla="*/ 3 h 61"/>
                  <a:gd name="T50" fmla="*/ 8 w 85"/>
                  <a:gd name="T51" fmla="*/ 2 h 61"/>
                  <a:gd name="T52" fmla="*/ 8 w 85"/>
                  <a:gd name="T53" fmla="*/ 2 h 61"/>
                  <a:gd name="T54" fmla="*/ 3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6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1 h 19"/>
                  <a:gd name="T2" fmla="*/ 1 w 100"/>
                  <a:gd name="T3" fmla="*/ 1 h 19"/>
                  <a:gd name="T4" fmla="*/ 1 w 100"/>
                  <a:gd name="T5" fmla="*/ 2 h 19"/>
                  <a:gd name="T6" fmla="*/ 2 w 100"/>
                  <a:gd name="T7" fmla="*/ 2 h 19"/>
                  <a:gd name="T8" fmla="*/ 2 w 100"/>
                  <a:gd name="T9" fmla="*/ 2 h 19"/>
                  <a:gd name="T10" fmla="*/ 10 w 100"/>
                  <a:gd name="T11" fmla="*/ 1 h 19"/>
                  <a:gd name="T12" fmla="*/ 7 w 100"/>
                  <a:gd name="T13" fmla="*/ 0 h 19"/>
                  <a:gd name="T14" fmla="*/ 5 w 100"/>
                  <a:gd name="T15" fmla="*/ 0 h 19"/>
                  <a:gd name="T16" fmla="*/ 3 w 100"/>
                  <a:gd name="T17" fmla="*/ 0 h 19"/>
                  <a:gd name="T18" fmla="*/ 2 w 100"/>
                  <a:gd name="T19" fmla="*/ 0 h 19"/>
                  <a:gd name="T20" fmla="*/ 1 w 100"/>
                  <a:gd name="T21" fmla="*/ 0 h 19"/>
                  <a:gd name="T22" fmla="*/ 0 w 100"/>
                  <a:gd name="T23" fmla="*/ 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7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3 h 45"/>
                  <a:gd name="T2" fmla="*/ 0 w 166"/>
                  <a:gd name="T3" fmla="*/ 3 h 45"/>
                  <a:gd name="T4" fmla="*/ 0 w 166"/>
                  <a:gd name="T5" fmla="*/ 3 h 45"/>
                  <a:gd name="T6" fmla="*/ 1 w 166"/>
                  <a:gd name="T7" fmla="*/ 4 h 45"/>
                  <a:gd name="T8" fmla="*/ 1 w 166"/>
                  <a:gd name="T9" fmla="*/ 4 h 45"/>
                  <a:gd name="T10" fmla="*/ 3 w 166"/>
                  <a:gd name="T11" fmla="*/ 4 h 45"/>
                  <a:gd name="T12" fmla="*/ 4 w 166"/>
                  <a:gd name="T13" fmla="*/ 5 h 45"/>
                  <a:gd name="T14" fmla="*/ 8 w 166"/>
                  <a:gd name="T15" fmla="*/ 5 h 45"/>
                  <a:gd name="T16" fmla="*/ 9 w 166"/>
                  <a:gd name="T17" fmla="*/ 5 h 45"/>
                  <a:gd name="T18" fmla="*/ 17 w 166"/>
                  <a:gd name="T19" fmla="*/ 3 h 45"/>
                  <a:gd name="T20" fmla="*/ 16 w 166"/>
                  <a:gd name="T21" fmla="*/ 3 h 45"/>
                  <a:gd name="T22" fmla="*/ 14 w 166"/>
                  <a:gd name="T23" fmla="*/ 2 h 45"/>
                  <a:gd name="T24" fmla="*/ 11 w 166"/>
                  <a:gd name="T25" fmla="*/ 1 h 45"/>
                  <a:gd name="T26" fmla="*/ 8 w 166"/>
                  <a:gd name="T27" fmla="*/ 0 h 45"/>
                  <a:gd name="T28" fmla="*/ 7 w 166"/>
                  <a:gd name="T29" fmla="*/ 0 h 45"/>
                  <a:gd name="T30" fmla="*/ 5 w 166"/>
                  <a:gd name="T31" fmla="*/ 0 h 45"/>
                  <a:gd name="T32" fmla="*/ 4 w 166"/>
                  <a:gd name="T33" fmla="*/ 0 h 45"/>
                  <a:gd name="T34" fmla="*/ 3 w 166"/>
                  <a:gd name="T35" fmla="*/ 0 h 45"/>
                  <a:gd name="T36" fmla="*/ 2 w 166"/>
                  <a:gd name="T37" fmla="*/ 0 h 45"/>
                  <a:gd name="T38" fmla="*/ 1 w 166"/>
                  <a:gd name="T39" fmla="*/ 1 h 45"/>
                  <a:gd name="T40" fmla="*/ 1 w 166"/>
                  <a:gd name="T41" fmla="*/ 1 h 45"/>
                  <a:gd name="T42" fmla="*/ 1 w 166"/>
                  <a:gd name="T43" fmla="*/ 1 h 45"/>
                  <a:gd name="T44" fmla="*/ 0 w 166"/>
                  <a:gd name="T45" fmla="*/ 1 h 45"/>
                  <a:gd name="T46" fmla="*/ 0 w 166"/>
                  <a:gd name="T47" fmla="*/ 2 h 45"/>
                  <a:gd name="T48" fmla="*/ 0 w 166"/>
                  <a:gd name="T49" fmla="*/ 2 h 45"/>
                  <a:gd name="T50" fmla="*/ 0 w 166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8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1 h 25"/>
                  <a:gd name="T4" fmla="*/ 0 w 33"/>
                  <a:gd name="T5" fmla="*/ 2 h 25"/>
                  <a:gd name="T6" fmla="*/ 1 w 33"/>
                  <a:gd name="T7" fmla="*/ 2 h 25"/>
                  <a:gd name="T8" fmla="*/ 1 w 33"/>
                  <a:gd name="T9" fmla="*/ 2 h 25"/>
                  <a:gd name="T10" fmla="*/ 2 w 33"/>
                  <a:gd name="T11" fmla="*/ 3 h 25"/>
                  <a:gd name="T12" fmla="*/ 2 w 33"/>
                  <a:gd name="T13" fmla="*/ 3 h 25"/>
                  <a:gd name="T14" fmla="*/ 3 w 33"/>
                  <a:gd name="T15" fmla="*/ 3 h 25"/>
                  <a:gd name="T16" fmla="*/ 4 w 33"/>
                  <a:gd name="T17" fmla="*/ 3 h 25"/>
                  <a:gd name="T18" fmla="*/ 4 w 33"/>
                  <a:gd name="T19" fmla="*/ 0 h 25"/>
                  <a:gd name="T20" fmla="*/ 3 w 33"/>
                  <a:gd name="T21" fmla="*/ 0 h 25"/>
                  <a:gd name="T22" fmla="*/ 2 w 33"/>
                  <a:gd name="T23" fmla="*/ 0 h 25"/>
                  <a:gd name="T24" fmla="*/ 1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9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 h 62"/>
                  <a:gd name="T2" fmla="*/ 1 w 48"/>
                  <a:gd name="T3" fmla="*/ 6 h 62"/>
                  <a:gd name="T4" fmla="*/ 2 w 48"/>
                  <a:gd name="T5" fmla="*/ 5 h 62"/>
                  <a:gd name="T6" fmla="*/ 3 w 48"/>
                  <a:gd name="T7" fmla="*/ 5 h 62"/>
                  <a:gd name="T8" fmla="*/ 4 w 48"/>
                  <a:gd name="T9" fmla="*/ 4 h 62"/>
                  <a:gd name="T10" fmla="*/ 5 w 48"/>
                  <a:gd name="T11" fmla="*/ 3 h 62"/>
                  <a:gd name="T12" fmla="*/ 5 w 48"/>
                  <a:gd name="T13" fmla="*/ 2 h 62"/>
                  <a:gd name="T14" fmla="*/ 5 w 48"/>
                  <a:gd name="T15" fmla="*/ 1 h 62"/>
                  <a:gd name="T16" fmla="*/ 5 w 48"/>
                  <a:gd name="T17" fmla="*/ 0 h 62"/>
                  <a:gd name="T18" fmla="*/ 4 w 48"/>
                  <a:gd name="T19" fmla="*/ 0 h 62"/>
                  <a:gd name="T20" fmla="*/ 4 w 48"/>
                  <a:gd name="T21" fmla="*/ 1 h 62"/>
                  <a:gd name="T22" fmla="*/ 3 w 48"/>
                  <a:gd name="T23" fmla="*/ 1 h 62"/>
                  <a:gd name="T24" fmla="*/ 2 w 48"/>
                  <a:gd name="T25" fmla="*/ 2 h 62"/>
                  <a:gd name="T26" fmla="*/ 1 w 48"/>
                  <a:gd name="T27" fmla="*/ 2 h 62"/>
                  <a:gd name="T28" fmla="*/ 1 w 48"/>
                  <a:gd name="T29" fmla="*/ 3 h 62"/>
                  <a:gd name="T30" fmla="*/ 0 w 48"/>
                  <a:gd name="T31" fmla="*/ 3 h 62"/>
                  <a:gd name="T32" fmla="*/ 0 w 48"/>
                  <a:gd name="T33" fmla="*/ 4 h 62"/>
                  <a:gd name="T34" fmla="*/ 0 w 48"/>
                  <a:gd name="T35" fmla="*/ 4 h 62"/>
                  <a:gd name="T36" fmla="*/ 0 w 48"/>
                  <a:gd name="T37" fmla="*/ 5 h 62"/>
                  <a:gd name="T38" fmla="*/ 0 w 48"/>
                  <a:gd name="T39" fmla="*/ 5 h 62"/>
                  <a:gd name="T40" fmla="*/ 0 w 48"/>
                  <a:gd name="T41" fmla="*/ 6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0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5 w 113"/>
                  <a:gd name="T1" fmla="*/ 0 h 62"/>
                  <a:gd name="T2" fmla="*/ 4 w 113"/>
                  <a:gd name="T3" fmla="*/ 1 h 62"/>
                  <a:gd name="T4" fmla="*/ 2 w 113"/>
                  <a:gd name="T5" fmla="*/ 2 h 62"/>
                  <a:gd name="T6" fmla="*/ 1 w 113"/>
                  <a:gd name="T7" fmla="*/ 3 h 62"/>
                  <a:gd name="T8" fmla="*/ 0 w 113"/>
                  <a:gd name="T9" fmla="*/ 4 h 62"/>
                  <a:gd name="T10" fmla="*/ 2 w 113"/>
                  <a:gd name="T11" fmla="*/ 5 h 62"/>
                  <a:gd name="T12" fmla="*/ 4 w 113"/>
                  <a:gd name="T13" fmla="*/ 5 h 62"/>
                  <a:gd name="T14" fmla="*/ 5 w 113"/>
                  <a:gd name="T15" fmla="*/ 6 h 62"/>
                  <a:gd name="T16" fmla="*/ 6 w 113"/>
                  <a:gd name="T17" fmla="*/ 6 h 62"/>
                  <a:gd name="T18" fmla="*/ 7 w 113"/>
                  <a:gd name="T19" fmla="*/ 6 h 62"/>
                  <a:gd name="T20" fmla="*/ 9 w 113"/>
                  <a:gd name="T21" fmla="*/ 6 h 62"/>
                  <a:gd name="T22" fmla="*/ 10 w 113"/>
                  <a:gd name="T23" fmla="*/ 6 h 62"/>
                  <a:gd name="T24" fmla="*/ 11 w 113"/>
                  <a:gd name="T25" fmla="*/ 6 h 62"/>
                  <a:gd name="T26" fmla="*/ 11 w 113"/>
                  <a:gd name="T27" fmla="*/ 6 h 62"/>
                  <a:gd name="T28" fmla="*/ 11 w 113"/>
                  <a:gd name="T29" fmla="*/ 5 h 62"/>
                  <a:gd name="T30" fmla="*/ 11 w 113"/>
                  <a:gd name="T31" fmla="*/ 5 h 62"/>
                  <a:gd name="T32" fmla="*/ 11 w 113"/>
                  <a:gd name="T33" fmla="*/ 5 h 62"/>
                  <a:gd name="T34" fmla="*/ 9 w 113"/>
                  <a:gd name="T35" fmla="*/ 4 h 62"/>
                  <a:gd name="T36" fmla="*/ 7 w 113"/>
                  <a:gd name="T37" fmla="*/ 3 h 62"/>
                  <a:gd name="T38" fmla="*/ 7 w 113"/>
                  <a:gd name="T39" fmla="*/ 3 h 62"/>
                  <a:gd name="T40" fmla="*/ 6 w 113"/>
                  <a:gd name="T41" fmla="*/ 3 h 62"/>
                  <a:gd name="T42" fmla="*/ 6 w 113"/>
                  <a:gd name="T43" fmla="*/ 2 h 62"/>
                  <a:gd name="T44" fmla="*/ 5 w 113"/>
                  <a:gd name="T45" fmla="*/ 2 h 62"/>
                  <a:gd name="T46" fmla="*/ 5 w 113"/>
                  <a:gd name="T47" fmla="*/ 2 h 62"/>
                  <a:gd name="T48" fmla="*/ 5 w 113"/>
                  <a:gd name="T49" fmla="*/ 1 h 62"/>
                  <a:gd name="T50" fmla="*/ 5 w 113"/>
                  <a:gd name="T51" fmla="*/ 1 h 62"/>
                  <a:gd name="T52" fmla="*/ 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1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2 w 93"/>
                  <a:gd name="T3" fmla="*/ 0 h 50"/>
                  <a:gd name="T4" fmla="*/ 3 w 93"/>
                  <a:gd name="T5" fmla="*/ 0 h 50"/>
                  <a:gd name="T6" fmla="*/ 4 w 93"/>
                  <a:gd name="T7" fmla="*/ 0 h 50"/>
                  <a:gd name="T8" fmla="*/ 6 w 93"/>
                  <a:gd name="T9" fmla="*/ 1 h 50"/>
                  <a:gd name="T10" fmla="*/ 6 w 93"/>
                  <a:gd name="T11" fmla="*/ 1 h 50"/>
                  <a:gd name="T12" fmla="*/ 7 w 93"/>
                  <a:gd name="T13" fmla="*/ 1 h 50"/>
                  <a:gd name="T14" fmla="*/ 7 w 93"/>
                  <a:gd name="T15" fmla="*/ 1 h 50"/>
                  <a:gd name="T16" fmla="*/ 8 w 93"/>
                  <a:gd name="T17" fmla="*/ 2 h 50"/>
                  <a:gd name="T18" fmla="*/ 8 w 93"/>
                  <a:gd name="T19" fmla="*/ 2 h 50"/>
                  <a:gd name="T20" fmla="*/ 9 w 93"/>
                  <a:gd name="T21" fmla="*/ 2 h 50"/>
                  <a:gd name="T22" fmla="*/ 9 w 93"/>
                  <a:gd name="T23" fmla="*/ 3 h 50"/>
                  <a:gd name="T24" fmla="*/ 9 w 93"/>
                  <a:gd name="T25" fmla="*/ 3 h 50"/>
                  <a:gd name="T26" fmla="*/ 8 w 93"/>
                  <a:gd name="T27" fmla="*/ 3 h 50"/>
                  <a:gd name="T28" fmla="*/ 7 w 93"/>
                  <a:gd name="T29" fmla="*/ 4 h 50"/>
                  <a:gd name="T30" fmla="*/ 6 w 93"/>
                  <a:gd name="T31" fmla="*/ 4 h 50"/>
                  <a:gd name="T32" fmla="*/ 5 w 93"/>
                  <a:gd name="T33" fmla="*/ 4 h 50"/>
                  <a:gd name="T34" fmla="*/ 4 w 93"/>
                  <a:gd name="T35" fmla="*/ 4 h 50"/>
                  <a:gd name="T36" fmla="*/ 3 w 93"/>
                  <a:gd name="T37" fmla="*/ 5 h 50"/>
                  <a:gd name="T38" fmla="*/ 3 w 93"/>
                  <a:gd name="T39" fmla="*/ 5 h 50"/>
                  <a:gd name="T40" fmla="*/ 3 w 93"/>
                  <a:gd name="T41" fmla="*/ 4 h 50"/>
                  <a:gd name="T42" fmla="*/ 2 w 93"/>
                  <a:gd name="T43" fmla="*/ 4 h 50"/>
                  <a:gd name="T44" fmla="*/ 2 w 93"/>
                  <a:gd name="T45" fmla="*/ 4 h 50"/>
                  <a:gd name="T46" fmla="*/ 2 w 93"/>
                  <a:gd name="T47" fmla="*/ 4 h 50"/>
                  <a:gd name="T48" fmla="*/ 2 w 93"/>
                  <a:gd name="T49" fmla="*/ 3 h 50"/>
                  <a:gd name="T50" fmla="*/ 2 w 93"/>
                  <a:gd name="T51" fmla="*/ 3 h 50"/>
                  <a:gd name="T52" fmla="*/ 2 w 93"/>
                  <a:gd name="T53" fmla="*/ 2 h 50"/>
                  <a:gd name="T54" fmla="*/ 2 w 93"/>
                  <a:gd name="T55" fmla="*/ 2 h 50"/>
                  <a:gd name="T56" fmla="*/ 2 w 93"/>
                  <a:gd name="T57" fmla="*/ 2 h 50"/>
                  <a:gd name="T58" fmla="*/ 0 w 93"/>
                  <a:gd name="T59" fmla="*/ 2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2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 w 1029"/>
                  <a:gd name="T1" fmla="*/ 12 h 604"/>
                  <a:gd name="T2" fmla="*/ 7 w 1029"/>
                  <a:gd name="T3" fmla="*/ 7 h 604"/>
                  <a:gd name="T4" fmla="*/ 28 w 1029"/>
                  <a:gd name="T5" fmla="*/ 0 h 604"/>
                  <a:gd name="T6" fmla="*/ 21 w 1029"/>
                  <a:gd name="T7" fmla="*/ 5 h 604"/>
                  <a:gd name="T8" fmla="*/ 19 w 1029"/>
                  <a:gd name="T9" fmla="*/ 11 h 604"/>
                  <a:gd name="T10" fmla="*/ 28 w 1029"/>
                  <a:gd name="T11" fmla="*/ 7 h 604"/>
                  <a:gd name="T12" fmla="*/ 41 w 1029"/>
                  <a:gd name="T13" fmla="*/ 2 h 604"/>
                  <a:gd name="T14" fmla="*/ 45 w 1029"/>
                  <a:gd name="T15" fmla="*/ 3 h 604"/>
                  <a:gd name="T16" fmla="*/ 45 w 1029"/>
                  <a:gd name="T17" fmla="*/ 8 h 604"/>
                  <a:gd name="T18" fmla="*/ 60 w 1029"/>
                  <a:gd name="T19" fmla="*/ 9 h 604"/>
                  <a:gd name="T20" fmla="*/ 70 w 1029"/>
                  <a:gd name="T21" fmla="*/ 10 h 604"/>
                  <a:gd name="T22" fmla="*/ 78 w 1029"/>
                  <a:gd name="T23" fmla="*/ 12 h 604"/>
                  <a:gd name="T24" fmla="*/ 78 w 1029"/>
                  <a:gd name="T25" fmla="*/ 14 h 604"/>
                  <a:gd name="T26" fmla="*/ 74 w 1029"/>
                  <a:gd name="T27" fmla="*/ 20 h 604"/>
                  <a:gd name="T28" fmla="*/ 83 w 1029"/>
                  <a:gd name="T29" fmla="*/ 18 h 604"/>
                  <a:gd name="T30" fmla="*/ 90 w 1029"/>
                  <a:gd name="T31" fmla="*/ 21 h 604"/>
                  <a:gd name="T32" fmla="*/ 88 w 1029"/>
                  <a:gd name="T33" fmla="*/ 26 h 604"/>
                  <a:gd name="T34" fmla="*/ 81 w 1029"/>
                  <a:gd name="T35" fmla="*/ 27 h 604"/>
                  <a:gd name="T36" fmla="*/ 89 w 1029"/>
                  <a:gd name="T37" fmla="*/ 30 h 604"/>
                  <a:gd name="T38" fmla="*/ 93 w 1029"/>
                  <a:gd name="T39" fmla="*/ 35 h 604"/>
                  <a:gd name="T40" fmla="*/ 101 w 1029"/>
                  <a:gd name="T41" fmla="*/ 35 h 604"/>
                  <a:gd name="T42" fmla="*/ 106 w 1029"/>
                  <a:gd name="T43" fmla="*/ 38 h 604"/>
                  <a:gd name="T44" fmla="*/ 97 w 1029"/>
                  <a:gd name="T45" fmla="*/ 44 h 604"/>
                  <a:gd name="T46" fmla="*/ 93 w 1029"/>
                  <a:gd name="T47" fmla="*/ 45 h 604"/>
                  <a:gd name="T48" fmla="*/ 90 w 1029"/>
                  <a:gd name="T49" fmla="*/ 48 h 604"/>
                  <a:gd name="T50" fmla="*/ 86 w 1029"/>
                  <a:gd name="T51" fmla="*/ 45 h 604"/>
                  <a:gd name="T52" fmla="*/ 88 w 1029"/>
                  <a:gd name="T53" fmla="*/ 42 h 604"/>
                  <a:gd name="T54" fmla="*/ 82 w 1029"/>
                  <a:gd name="T55" fmla="*/ 41 h 604"/>
                  <a:gd name="T56" fmla="*/ 78 w 1029"/>
                  <a:gd name="T57" fmla="*/ 39 h 604"/>
                  <a:gd name="T58" fmla="*/ 77 w 1029"/>
                  <a:gd name="T59" fmla="*/ 42 h 604"/>
                  <a:gd name="T60" fmla="*/ 77 w 1029"/>
                  <a:gd name="T61" fmla="*/ 48 h 604"/>
                  <a:gd name="T62" fmla="*/ 82 w 1029"/>
                  <a:gd name="T63" fmla="*/ 56 h 604"/>
                  <a:gd name="T64" fmla="*/ 80 w 1029"/>
                  <a:gd name="T65" fmla="*/ 59 h 604"/>
                  <a:gd name="T66" fmla="*/ 73 w 1029"/>
                  <a:gd name="T67" fmla="*/ 60 h 604"/>
                  <a:gd name="T68" fmla="*/ 64 w 1029"/>
                  <a:gd name="T69" fmla="*/ 55 h 604"/>
                  <a:gd name="T70" fmla="*/ 69 w 1029"/>
                  <a:gd name="T71" fmla="*/ 61 h 604"/>
                  <a:gd name="T72" fmla="*/ 69 w 1029"/>
                  <a:gd name="T73" fmla="*/ 65 h 604"/>
                  <a:gd name="T74" fmla="*/ 54 w 1029"/>
                  <a:gd name="T75" fmla="*/ 61 h 604"/>
                  <a:gd name="T76" fmla="*/ 49 w 1029"/>
                  <a:gd name="T77" fmla="*/ 56 h 604"/>
                  <a:gd name="T78" fmla="*/ 42 w 1029"/>
                  <a:gd name="T79" fmla="*/ 51 h 604"/>
                  <a:gd name="T80" fmla="*/ 38 w 1029"/>
                  <a:gd name="T81" fmla="*/ 49 h 604"/>
                  <a:gd name="T82" fmla="*/ 41 w 1029"/>
                  <a:gd name="T83" fmla="*/ 47 h 604"/>
                  <a:gd name="T84" fmla="*/ 48 w 1029"/>
                  <a:gd name="T85" fmla="*/ 43 h 604"/>
                  <a:gd name="T86" fmla="*/ 52 w 1029"/>
                  <a:gd name="T87" fmla="*/ 41 h 604"/>
                  <a:gd name="T88" fmla="*/ 60 w 1029"/>
                  <a:gd name="T89" fmla="*/ 41 h 604"/>
                  <a:gd name="T90" fmla="*/ 64 w 1029"/>
                  <a:gd name="T91" fmla="*/ 42 h 604"/>
                  <a:gd name="T92" fmla="*/ 71 w 1029"/>
                  <a:gd name="T93" fmla="*/ 42 h 604"/>
                  <a:gd name="T94" fmla="*/ 60 w 1029"/>
                  <a:gd name="T95" fmla="*/ 38 h 604"/>
                  <a:gd name="T96" fmla="*/ 56 w 1029"/>
                  <a:gd name="T97" fmla="*/ 39 h 604"/>
                  <a:gd name="T98" fmla="*/ 56 w 1029"/>
                  <a:gd name="T99" fmla="*/ 38 h 604"/>
                  <a:gd name="T100" fmla="*/ 60 w 1029"/>
                  <a:gd name="T101" fmla="*/ 33 h 604"/>
                  <a:gd name="T102" fmla="*/ 60 w 1029"/>
                  <a:gd name="T103" fmla="*/ 30 h 604"/>
                  <a:gd name="T104" fmla="*/ 54 w 1029"/>
                  <a:gd name="T105" fmla="*/ 27 h 604"/>
                  <a:gd name="T106" fmla="*/ 49 w 1029"/>
                  <a:gd name="T107" fmla="*/ 21 h 604"/>
                  <a:gd name="T108" fmla="*/ 45 w 1029"/>
                  <a:gd name="T109" fmla="*/ 18 h 604"/>
                  <a:gd name="T110" fmla="*/ 42 w 1029"/>
                  <a:gd name="T111" fmla="*/ 17 h 604"/>
                  <a:gd name="T112" fmla="*/ 39 w 1029"/>
                  <a:gd name="T113" fmla="*/ 22 h 604"/>
                  <a:gd name="T114" fmla="*/ 22 w 1029"/>
                  <a:gd name="T115" fmla="*/ 19 h 604"/>
                  <a:gd name="T116" fmla="*/ 12 w 1029"/>
                  <a:gd name="T117" fmla="*/ 20 h 604"/>
                  <a:gd name="T118" fmla="*/ 8 w 1029"/>
                  <a:gd name="T119" fmla="*/ 20 h 604"/>
                  <a:gd name="T120" fmla="*/ 2 w 1029"/>
                  <a:gd name="T121" fmla="*/ 19 h 604"/>
                  <a:gd name="T122" fmla="*/ 1 w 1029"/>
                  <a:gd name="T123" fmla="*/ 17 h 604"/>
                  <a:gd name="T124" fmla="*/ 8 w 1029"/>
                  <a:gd name="T125" fmla="*/ 16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3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83 w 1268"/>
                  <a:gd name="T1" fmla="*/ 4 h 321"/>
                  <a:gd name="T2" fmla="*/ 85 w 1268"/>
                  <a:gd name="T3" fmla="*/ 2 h 321"/>
                  <a:gd name="T4" fmla="*/ 88 w 1268"/>
                  <a:gd name="T5" fmla="*/ 1 h 321"/>
                  <a:gd name="T6" fmla="*/ 90 w 1268"/>
                  <a:gd name="T7" fmla="*/ 3 h 321"/>
                  <a:gd name="T8" fmla="*/ 98 w 1268"/>
                  <a:gd name="T9" fmla="*/ 2 h 321"/>
                  <a:gd name="T10" fmla="*/ 106 w 1268"/>
                  <a:gd name="T11" fmla="*/ 0 h 321"/>
                  <a:gd name="T12" fmla="*/ 113 w 1268"/>
                  <a:gd name="T13" fmla="*/ 2 h 321"/>
                  <a:gd name="T14" fmla="*/ 118 w 1268"/>
                  <a:gd name="T15" fmla="*/ 2 h 321"/>
                  <a:gd name="T16" fmla="*/ 132 w 1268"/>
                  <a:gd name="T17" fmla="*/ 3 h 321"/>
                  <a:gd name="T18" fmla="*/ 129 w 1268"/>
                  <a:gd name="T19" fmla="*/ 5 h 321"/>
                  <a:gd name="T20" fmla="*/ 121 w 1268"/>
                  <a:gd name="T21" fmla="*/ 7 h 321"/>
                  <a:gd name="T22" fmla="*/ 110 w 1268"/>
                  <a:gd name="T23" fmla="*/ 8 h 321"/>
                  <a:gd name="T24" fmla="*/ 107 w 1268"/>
                  <a:gd name="T25" fmla="*/ 10 h 321"/>
                  <a:gd name="T26" fmla="*/ 104 w 1268"/>
                  <a:gd name="T27" fmla="*/ 11 h 321"/>
                  <a:gd name="T28" fmla="*/ 98 w 1268"/>
                  <a:gd name="T29" fmla="*/ 11 h 321"/>
                  <a:gd name="T30" fmla="*/ 97 w 1268"/>
                  <a:gd name="T31" fmla="*/ 13 h 321"/>
                  <a:gd name="T32" fmla="*/ 78 w 1268"/>
                  <a:gd name="T33" fmla="*/ 14 h 321"/>
                  <a:gd name="T34" fmla="*/ 69 w 1268"/>
                  <a:gd name="T35" fmla="*/ 17 h 321"/>
                  <a:gd name="T36" fmla="*/ 66 w 1268"/>
                  <a:gd name="T37" fmla="*/ 19 h 321"/>
                  <a:gd name="T38" fmla="*/ 62 w 1268"/>
                  <a:gd name="T39" fmla="*/ 18 h 321"/>
                  <a:gd name="T40" fmla="*/ 59 w 1268"/>
                  <a:gd name="T41" fmla="*/ 19 h 321"/>
                  <a:gd name="T42" fmla="*/ 61 w 1268"/>
                  <a:gd name="T43" fmla="*/ 22 h 321"/>
                  <a:gd name="T44" fmla="*/ 57 w 1268"/>
                  <a:gd name="T45" fmla="*/ 26 h 321"/>
                  <a:gd name="T46" fmla="*/ 50 w 1268"/>
                  <a:gd name="T47" fmla="*/ 25 h 321"/>
                  <a:gd name="T48" fmla="*/ 42 w 1268"/>
                  <a:gd name="T49" fmla="*/ 26 h 321"/>
                  <a:gd name="T50" fmla="*/ 42 w 1268"/>
                  <a:gd name="T51" fmla="*/ 27 h 321"/>
                  <a:gd name="T52" fmla="*/ 41 w 1268"/>
                  <a:gd name="T53" fmla="*/ 31 h 321"/>
                  <a:gd name="T54" fmla="*/ 35 w 1268"/>
                  <a:gd name="T55" fmla="*/ 34 h 321"/>
                  <a:gd name="T56" fmla="*/ 30 w 1268"/>
                  <a:gd name="T57" fmla="*/ 32 h 321"/>
                  <a:gd name="T58" fmla="*/ 26 w 1268"/>
                  <a:gd name="T59" fmla="*/ 30 h 321"/>
                  <a:gd name="T60" fmla="*/ 10 w 1268"/>
                  <a:gd name="T61" fmla="*/ 29 h 321"/>
                  <a:gd name="T62" fmla="*/ 0 w 1268"/>
                  <a:gd name="T63" fmla="*/ 30 h 321"/>
                  <a:gd name="T64" fmla="*/ 1 w 1268"/>
                  <a:gd name="T65" fmla="*/ 28 h 321"/>
                  <a:gd name="T66" fmla="*/ 6 w 1268"/>
                  <a:gd name="T67" fmla="*/ 26 h 321"/>
                  <a:gd name="T68" fmla="*/ 15 w 1268"/>
                  <a:gd name="T69" fmla="*/ 25 h 321"/>
                  <a:gd name="T70" fmla="*/ 18 w 1268"/>
                  <a:gd name="T71" fmla="*/ 24 h 321"/>
                  <a:gd name="T72" fmla="*/ 20 w 1268"/>
                  <a:gd name="T73" fmla="*/ 23 h 321"/>
                  <a:gd name="T74" fmla="*/ 23 w 1268"/>
                  <a:gd name="T75" fmla="*/ 25 h 321"/>
                  <a:gd name="T76" fmla="*/ 26 w 1268"/>
                  <a:gd name="T77" fmla="*/ 26 h 321"/>
                  <a:gd name="T78" fmla="*/ 22 w 1268"/>
                  <a:gd name="T79" fmla="*/ 22 h 321"/>
                  <a:gd name="T80" fmla="*/ 20 w 1268"/>
                  <a:gd name="T81" fmla="*/ 21 h 321"/>
                  <a:gd name="T82" fmla="*/ 21 w 1268"/>
                  <a:gd name="T83" fmla="*/ 19 h 321"/>
                  <a:gd name="T84" fmla="*/ 25 w 1268"/>
                  <a:gd name="T85" fmla="*/ 19 h 321"/>
                  <a:gd name="T86" fmla="*/ 38 w 1268"/>
                  <a:gd name="T87" fmla="*/ 20 h 321"/>
                  <a:gd name="T88" fmla="*/ 44 w 1268"/>
                  <a:gd name="T89" fmla="*/ 19 h 321"/>
                  <a:gd name="T90" fmla="*/ 34 w 1268"/>
                  <a:gd name="T91" fmla="*/ 18 h 321"/>
                  <a:gd name="T92" fmla="*/ 31 w 1268"/>
                  <a:gd name="T93" fmla="*/ 16 h 321"/>
                  <a:gd name="T94" fmla="*/ 39 w 1268"/>
                  <a:gd name="T95" fmla="*/ 15 h 321"/>
                  <a:gd name="T96" fmla="*/ 45 w 1268"/>
                  <a:gd name="T97" fmla="*/ 17 h 321"/>
                  <a:gd name="T98" fmla="*/ 50 w 1268"/>
                  <a:gd name="T99" fmla="*/ 13 h 321"/>
                  <a:gd name="T100" fmla="*/ 69 w 1268"/>
                  <a:gd name="T101" fmla="*/ 9 h 321"/>
                  <a:gd name="T102" fmla="*/ 61 w 1268"/>
                  <a:gd name="T103" fmla="*/ 12 h 321"/>
                  <a:gd name="T104" fmla="*/ 47 w 1268"/>
                  <a:gd name="T105" fmla="*/ 12 h 321"/>
                  <a:gd name="T106" fmla="*/ 33 w 1268"/>
                  <a:gd name="T107" fmla="*/ 12 h 321"/>
                  <a:gd name="T108" fmla="*/ 26 w 1268"/>
                  <a:gd name="T109" fmla="*/ 11 h 321"/>
                  <a:gd name="T110" fmla="*/ 23 w 1268"/>
                  <a:gd name="T111" fmla="*/ 9 h 321"/>
                  <a:gd name="T112" fmla="*/ 26 w 1268"/>
                  <a:gd name="T113" fmla="*/ 8 h 321"/>
                  <a:gd name="T114" fmla="*/ 46 w 1268"/>
                  <a:gd name="T115" fmla="*/ 5 h 321"/>
                  <a:gd name="T116" fmla="*/ 64 w 1268"/>
                  <a:gd name="T117" fmla="*/ 3 h 321"/>
                  <a:gd name="T118" fmla="*/ 70 w 1268"/>
                  <a:gd name="T119" fmla="*/ 2 h 321"/>
                  <a:gd name="T120" fmla="*/ 79 w 1268"/>
                  <a:gd name="T121" fmla="*/ 3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4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1 h 117"/>
                  <a:gd name="T4" fmla="*/ 0 w 160"/>
                  <a:gd name="T5" fmla="*/ 2 h 117"/>
                  <a:gd name="T6" fmla="*/ 1 w 160"/>
                  <a:gd name="T7" fmla="*/ 3 h 117"/>
                  <a:gd name="T8" fmla="*/ 2 w 160"/>
                  <a:gd name="T9" fmla="*/ 4 h 117"/>
                  <a:gd name="T10" fmla="*/ 2 w 160"/>
                  <a:gd name="T11" fmla="*/ 5 h 117"/>
                  <a:gd name="T12" fmla="*/ 3 w 160"/>
                  <a:gd name="T13" fmla="*/ 6 h 117"/>
                  <a:gd name="T14" fmla="*/ 4 w 160"/>
                  <a:gd name="T15" fmla="*/ 7 h 117"/>
                  <a:gd name="T16" fmla="*/ 5 w 160"/>
                  <a:gd name="T17" fmla="*/ 8 h 117"/>
                  <a:gd name="T18" fmla="*/ 6 w 160"/>
                  <a:gd name="T19" fmla="*/ 9 h 117"/>
                  <a:gd name="T20" fmla="*/ 7 w 160"/>
                  <a:gd name="T21" fmla="*/ 10 h 117"/>
                  <a:gd name="T22" fmla="*/ 9 w 160"/>
                  <a:gd name="T23" fmla="*/ 10 h 117"/>
                  <a:gd name="T24" fmla="*/ 10 w 160"/>
                  <a:gd name="T25" fmla="*/ 11 h 117"/>
                  <a:gd name="T26" fmla="*/ 11 w 160"/>
                  <a:gd name="T27" fmla="*/ 12 h 117"/>
                  <a:gd name="T28" fmla="*/ 12 w 160"/>
                  <a:gd name="T29" fmla="*/ 12 h 117"/>
                  <a:gd name="T30" fmla="*/ 13 w 160"/>
                  <a:gd name="T31" fmla="*/ 12 h 117"/>
                  <a:gd name="T32" fmla="*/ 13 w 160"/>
                  <a:gd name="T33" fmla="*/ 12 h 117"/>
                  <a:gd name="T34" fmla="*/ 14 w 160"/>
                  <a:gd name="T35" fmla="*/ 12 h 117"/>
                  <a:gd name="T36" fmla="*/ 15 w 160"/>
                  <a:gd name="T37" fmla="*/ 12 h 117"/>
                  <a:gd name="T38" fmla="*/ 16 w 160"/>
                  <a:gd name="T39" fmla="*/ 12 h 117"/>
                  <a:gd name="T40" fmla="*/ 16 w 160"/>
                  <a:gd name="T41" fmla="*/ 11 h 117"/>
                  <a:gd name="T42" fmla="*/ 15 w 160"/>
                  <a:gd name="T43" fmla="*/ 10 h 117"/>
                  <a:gd name="T44" fmla="*/ 14 w 160"/>
                  <a:gd name="T45" fmla="*/ 8 h 117"/>
                  <a:gd name="T46" fmla="*/ 14 w 160"/>
                  <a:gd name="T47" fmla="*/ 8 h 117"/>
                  <a:gd name="T48" fmla="*/ 14 w 160"/>
                  <a:gd name="T49" fmla="*/ 7 h 117"/>
                  <a:gd name="T50" fmla="*/ 13 w 160"/>
                  <a:gd name="T51" fmla="*/ 6 h 117"/>
                  <a:gd name="T52" fmla="*/ 13 w 160"/>
                  <a:gd name="T53" fmla="*/ 5 h 117"/>
                  <a:gd name="T54" fmla="*/ 13 w 160"/>
                  <a:gd name="T55" fmla="*/ 5 h 117"/>
                  <a:gd name="T56" fmla="*/ 12 w 160"/>
                  <a:gd name="T57" fmla="*/ 5 h 117"/>
                  <a:gd name="T58" fmla="*/ 11 w 160"/>
                  <a:gd name="T59" fmla="*/ 4 h 117"/>
                  <a:gd name="T60" fmla="*/ 10 w 160"/>
                  <a:gd name="T61" fmla="*/ 4 h 117"/>
                  <a:gd name="T62" fmla="*/ 9 w 160"/>
                  <a:gd name="T63" fmla="*/ 3 h 117"/>
                  <a:gd name="T64" fmla="*/ 8 w 160"/>
                  <a:gd name="T65" fmla="*/ 2 h 117"/>
                  <a:gd name="T66" fmla="*/ 8 w 160"/>
                  <a:gd name="T67" fmla="*/ 2 h 117"/>
                  <a:gd name="T68" fmla="*/ 7 w 160"/>
                  <a:gd name="T69" fmla="*/ 1 h 117"/>
                  <a:gd name="T70" fmla="*/ 7 w 160"/>
                  <a:gd name="T71" fmla="*/ 1 h 117"/>
                  <a:gd name="T72" fmla="*/ 7 w 160"/>
                  <a:gd name="T73" fmla="*/ 1 h 117"/>
                  <a:gd name="T74" fmla="*/ 6 w 160"/>
                  <a:gd name="T75" fmla="*/ 1 h 117"/>
                  <a:gd name="T76" fmla="*/ 5 w 160"/>
                  <a:gd name="T77" fmla="*/ 1 h 117"/>
                  <a:gd name="T78" fmla="*/ 4 w 160"/>
                  <a:gd name="T79" fmla="*/ 0 h 117"/>
                  <a:gd name="T80" fmla="*/ 4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5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 w 80"/>
                  <a:gd name="T1" fmla="*/ 13 h 141"/>
                  <a:gd name="T2" fmla="*/ 8 w 80"/>
                  <a:gd name="T3" fmla="*/ 4 h 141"/>
                  <a:gd name="T4" fmla="*/ 8 w 80"/>
                  <a:gd name="T5" fmla="*/ 2 h 141"/>
                  <a:gd name="T6" fmla="*/ 7 w 80"/>
                  <a:gd name="T7" fmla="*/ 2 h 141"/>
                  <a:gd name="T8" fmla="*/ 6 w 80"/>
                  <a:gd name="T9" fmla="*/ 2 h 141"/>
                  <a:gd name="T10" fmla="*/ 6 w 80"/>
                  <a:gd name="T11" fmla="*/ 2 h 141"/>
                  <a:gd name="T12" fmla="*/ 5 w 80"/>
                  <a:gd name="T13" fmla="*/ 1 h 141"/>
                  <a:gd name="T14" fmla="*/ 5 w 80"/>
                  <a:gd name="T15" fmla="*/ 1 h 141"/>
                  <a:gd name="T16" fmla="*/ 5 w 80"/>
                  <a:gd name="T17" fmla="*/ 1 h 141"/>
                  <a:gd name="T18" fmla="*/ 4 w 80"/>
                  <a:gd name="T19" fmla="*/ 0 h 141"/>
                  <a:gd name="T20" fmla="*/ 4 w 80"/>
                  <a:gd name="T21" fmla="*/ 0 h 141"/>
                  <a:gd name="T22" fmla="*/ 0 w 80"/>
                  <a:gd name="T23" fmla="*/ 0 h 141"/>
                  <a:gd name="T24" fmla="*/ 0 w 80"/>
                  <a:gd name="T25" fmla="*/ 3 h 141"/>
                  <a:gd name="T26" fmla="*/ 0 w 80"/>
                  <a:gd name="T27" fmla="*/ 4 h 141"/>
                  <a:gd name="T28" fmla="*/ 0 w 80"/>
                  <a:gd name="T29" fmla="*/ 6 h 141"/>
                  <a:gd name="T30" fmla="*/ 0 w 80"/>
                  <a:gd name="T31" fmla="*/ 7 h 141"/>
                  <a:gd name="T32" fmla="*/ 0 w 80"/>
                  <a:gd name="T33" fmla="*/ 8 h 141"/>
                  <a:gd name="T34" fmla="*/ 0 w 80"/>
                  <a:gd name="T35" fmla="*/ 8 h 141"/>
                  <a:gd name="T36" fmla="*/ 1 w 80"/>
                  <a:gd name="T37" fmla="*/ 9 h 141"/>
                  <a:gd name="T38" fmla="*/ 1 w 80"/>
                  <a:gd name="T39" fmla="*/ 10 h 141"/>
                  <a:gd name="T40" fmla="*/ 2 w 80"/>
                  <a:gd name="T41" fmla="*/ 13 h 141"/>
                  <a:gd name="T42" fmla="*/ 3 w 80"/>
                  <a:gd name="T43" fmla="*/ 15 h 141"/>
                  <a:gd name="T44" fmla="*/ 3 w 80"/>
                  <a:gd name="T45" fmla="*/ 14 h 141"/>
                  <a:gd name="T46" fmla="*/ 4 w 80"/>
                  <a:gd name="T47" fmla="*/ 14 h 141"/>
                  <a:gd name="T48" fmla="*/ 4 w 80"/>
                  <a:gd name="T49" fmla="*/ 13 h 141"/>
                  <a:gd name="T50" fmla="*/ 4 w 80"/>
                  <a:gd name="T51" fmla="*/ 13 h 141"/>
                  <a:gd name="T52" fmla="*/ 4 w 80"/>
                  <a:gd name="T53" fmla="*/ 13 h 141"/>
                  <a:gd name="T54" fmla="*/ 4 w 80"/>
                  <a:gd name="T55" fmla="*/ 13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6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10 h 124"/>
                  <a:gd name="T2" fmla="*/ 0 w 259"/>
                  <a:gd name="T3" fmla="*/ 11 h 124"/>
                  <a:gd name="T4" fmla="*/ 0 w 259"/>
                  <a:gd name="T5" fmla="*/ 11 h 124"/>
                  <a:gd name="T6" fmla="*/ 0 w 259"/>
                  <a:gd name="T7" fmla="*/ 11 h 124"/>
                  <a:gd name="T8" fmla="*/ 1 w 259"/>
                  <a:gd name="T9" fmla="*/ 12 h 124"/>
                  <a:gd name="T10" fmla="*/ 1 w 259"/>
                  <a:gd name="T11" fmla="*/ 12 h 124"/>
                  <a:gd name="T12" fmla="*/ 2 w 259"/>
                  <a:gd name="T13" fmla="*/ 13 h 124"/>
                  <a:gd name="T14" fmla="*/ 3 w 259"/>
                  <a:gd name="T15" fmla="*/ 13 h 124"/>
                  <a:gd name="T16" fmla="*/ 4 w 259"/>
                  <a:gd name="T17" fmla="*/ 13 h 124"/>
                  <a:gd name="T18" fmla="*/ 5 w 259"/>
                  <a:gd name="T19" fmla="*/ 14 h 124"/>
                  <a:gd name="T20" fmla="*/ 6 w 259"/>
                  <a:gd name="T21" fmla="*/ 14 h 124"/>
                  <a:gd name="T22" fmla="*/ 7 w 259"/>
                  <a:gd name="T23" fmla="*/ 14 h 124"/>
                  <a:gd name="T24" fmla="*/ 8 w 259"/>
                  <a:gd name="T25" fmla="*/ 14 h 124"/>
                  <a:gd name="T26" fmla="*/ 8 w 259"/>
                  <a:gd name="T27" fmla="*/ 13 h 124"/>
                  <a:gd name="T28" fmla="*/ 9 w 259"/>
                  <a:gd name="T29" fmla="*/ 13 h 124"/>
                  <a:gd name="T30" fmla="*/ 10 w 259"/>
                  <a:gd name="T31" fmla="*/ 13 h 124"/>
                  <a:gd name="T32" fmla="*/ 11 w 259"/>
                  <a:gd name="T33" fmla="*/ 12 h 124"/>
                  <a:gd name="T34" fmla="*/ 12 w 259"/>
                  <a:gd name="T35" fmla="*/ 11 h 124"/>
                  <a:gd name="T36" fmla="*/ 13 w 259"/>
                  <a:gd name="T37" fmla="*/ 11 h 124"/>
                  <a:gd name="T38" fmla="*/ 13 w 259"/>
                  <a:gd name="T39" fmla="*/ 11 h 124"/>
                  <a:gd name="T40" fmla="*/ 14 w 259"/>
                  <a:gd name="T41" fmla="*/ 10 h 124"/>
                  <a:gd name="T42" fmla="*/ 15 w 259"/>
                  <a:gd name="T43" fmla="*/ 10 h 124"/>
                  <a:gd name="T44" fmla="*/ 16 w 259"/>
                  <a:gd name="T45" fmla="*/ 10 h 124"/>
                  <a:gd name="T46" fmla="*/ 17 w 259"/>
                  <a:gd name="T47" fmla="*/ 10 h 124"/>
                  <a:gd name="T48" fmla="*/ 18 w 259"/>
                  <a:gd name="T49" fmla="*/ 11 h 124"/>
                  <a:gd name="T50" fmla="*/ 19 w 259"/>
                  <a:gd name="T51" fmla="*/ 11 h 124"/>
                  <a:gd name="T52" fmla="*/ 19 w 259"/>
                  <a:gd name="T53" fmla="*/ 11 h 124"/>
                  <a:gd name="T54" fmla="*/ 21 w 259"/>
                  <a:gd name="T55" fmla="*/ 12 h 124"/>
                  <a:gd name="T56" fmla="*/ 22 w 259"/>
                  <a:gd name="T57" fmla="*/ 13 h 124"/>
                  <a:gd name="T58" fmla="*/ 27 w 259"/>
                  <a:gd name="T59" fmla="*/ 13 h 124"/>
                  <a:gd name="T60" fmla="*/ 27 w 259"/>
                  <a:gd name="T61" fmla="*/ 11 h 124"/>
                  <a:gd name="T62" fmla="*/ 26 w 259"/>
                  <a:gd name="T63" fmla="*/ 11 h 124"/>
                  <a:gd name="T64" fmla="*/ 25 w 259"/>
                  <a:gd name="T65" fmla="*/ 11 h 124"/>
                  <a:gd name="T66" fmla="*/ 24 w 259"/>
                  <a:gd name="T67" fmla="*/ 10 h 124"/>
                  <a:gd name="T68" fmla="*/ 23 w 259"/>
                  <a:gd name="T69" fmla="*/ 10 h 124"/>
                  <a:gd name="T70" fmla="*/ 24 w 259"/>
                  <a:gd name="T71" fmla="*/ 9 h 124"/>
                  <a:gd name="T72" fmla="*/ 24 w 259"/>
                  <a:gd name="T73" fmla="*/ 9 h 124"/>
                  <a:gd name="T74" fmla="*/ 25 w 259"/>
                  <a:gd name="T75" fmla="*/ 8 h 124"/>
                  <a:gd name="T76" fmla="*/ 25 w 259"/>
                  <a:gd name="T77" fmla="*/ 8 h 124"/>
                  <a:gd name="T78" fmla="*/ 24 w 259"/>
                  <a:gd name="T79" fmla="*/ 7 h 124"/>
                  <a:gd name="T80" fmla="*/ 24 w 259"/>
                  <a:gd name="T81" fmla="*/ 6 h 124"/>
                  <a:gd name="T82" fmla="*/ 23 w 259"/>
                  <a:gd name="T83" fmla="*/ 6 h 124"/>
                  <a:gd name="T84" fmla="*/ 22 w 259"/>
                  <a:gd name="T85" fmla="*/ 5 h 124"/>
                  <a:gd name="T86" fmla="*/ 20 w 259"/>
                  <a:gd name="T87" fmla="*/ 4 h 124"/>
                  <a:gd name="T88" fmla="*/ 19 w 259"/>
                  <a:gd name="T89" fmla="*/ 3 h 124"/>
                  <a:gd name="T90" fmla="*/ 17 w 259"/>
                  <a:gd name="T91" fmla="*/ 3 h 124"/>
                  <a:gd name="T92" fmla="*/ 16 w 259"/>
                  <a:gd name="T93" fmla="*/ 2 h 124"/>
                  <a:gd name="T94" fmla="*/ 15 w 259"/>
                  <a:gd name="T95" fmla="*/ 1 h 124"/>
                  <a:gd name="T96" fmla="*/ 14 w 259"/>
                  <a:gd name="T97" fmla="*/ 1 h 124"/>
                  <a:gd name="T98" fmla="*/ 14 w 259"/>
                  <a:gd name="T99" fmla="*/ 1 h 124"/>
                  <a:gd name="T100" fmla="*/ 13 w 259"/>
                  <a:gd name="T101" fmla="*/ 0 h 124"/>
                  <a:gd name="T102" fmla="*/ 13 w 259"/>
                  <a:gd name="T103" fmla="*/ 0 h 124"/>
                  <a:gd name="T104" fmla="*/ 12 w 259"/>
                  <a:gd name="T105" fmla="*/ 1 h 124"/>
                  <a:gd name="T106" fmla="*/ 11 w 259"/>
                  <a:gd name="T107" fmla="*/ 1 h 124"/>
                  <a:gd name="T108" fmla="*/ 10 w 259"/>
                  <a:gd name="T109" fmla="*/ 2 h 124"/>
                  <a:gd name="T110" fmla="*/ 8 w 259"/>
                  <a:gd name="T111" fmla="*/ 3 h 124"/>
                  <a:gd name="T112" fmla="*/ 6 w 259"/>
                  <a:gd name="T113" fmla="*/ 5 h 124"/>
                  <a:gd name="T114" fmla="*/ 4 w 259"/>
                  <a:gd name="T115" fmla="*/ 6 h 124"/>
                  <a:gd name="T116" fmla="*/ 2 w 259"/>
                  <a:gd name="T117" fmla="*/ 8 h 124"/>
                  <a:gd name="T118" fmla="*/ 1 w 259"/>
                  <a:gd name="T119" fmla="*/ 9 h 124"/>
                  <a:gd name="T120" fmla="*/ 0 w 259"/>
                  <a:gd name="T121" fmla="*/ 1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7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4 h 57"/>
                  <a:gd name="T2" fmla="*/ 1 w 119"/>
                  <a:gd name="T3" fmla="*/ 4 h 57"/>
                  <a:gd name="T4" fmla="*/ 1 w 119"/>
                  <a:gd name="T5" fmla="*/ 4 h 57"/>
                  <a:gd name="T6" fmla="*/ 2 w 119"/>
                  <a:gd name="T7" fmla="*/ 5 h 57"/>
                  <a:gd name="T8" fmla="*/ 3 w 119"/>
                  <a:gd name="T9" fmla="*/ 5 h 57"/>
                  <a:gd name="T10" fmla="*/ 3 w 119"/>
                  <a:gd name="T11" fmla="*/ 6 h 57"/>
                  <a:gd name="T12" fmla="*/ 4 w 119"/>
                  <a:gd name="T13" fmla="*/ 6 h 57"/>
                  <a:gd name="T14" fmla="*/ 4 w 119"/>
                  <a:gd name="T15" fmla="*/ 6 h 57"/>
                  <a:gd name="T16" fmla="*/ 5 w 119"/>
                  <a:gd name="T17" fmla="*/ 6 h 57"/>
                  <a:gd name="T18" fmla="*/ 6 w 119"/>
                  <a:gd name="T19" fmla="*/ 6 h 57"/>
                  <a:gd name="T20" fmla="*/ 6 w 119"/>
                  <a:gd name="T21" fmla="*/ 6 h 57"/>
                  <a:gd name="T22" fmla="*/ 7 w 119"/>
                  <a:gd name="T23" fmla="*/ 6 h 57"/>
                  <a:gd name="T24" fmla="*/ 8 w 119"/>
                  <a:gd name="T25" fmla="*/ 6 h 57"/>
                  <a:gd name="T26" fmla="*/ 9 w 119"/>
                  <a:gd name="T27" fmla="*/ 6 h 57"/>
                  <a:gd name="T28" fmla="*/ 9 w 119"/>
                  <a:gd name="T29" fmla="*/ 5 h 57"/>
                  <a:gd name="T30" fmla="*/ 10 w 119"/>
                  <a:gd name="T31" fmla="*/ 5 h 57"/>
                  <a:gd name="T32" fmla="*/ 10 w 119"/>
                  <a:gd name="T33" fmla="*/ 4 h 57"/>
                  <a:gd name="T34" fmla="*/ 11 w 119"/>
                  <a:gd name="T35" fmla="*/ 4 h 57"/>
                  <a:gd name="T36" fmla="*/ 11 w 119"/>
                  <a:gd name="T37" fmla="*/ 3 h 57"/>
                  <a:gd name="T38" fmla="*/ 12 w 119"/>
                  <a:gd name="T39" fmla="*/ 1 h 57"/>
                  <a:gd name="T40" fmla="*/ 12 w 119"/>
                  <a:gd name="T41" fmla="*/ 0 h 57"/>
                  <a:gd name="T42" fmla="*/ 10 w 119"/>
                  <a:gd name="T43" fmla="*/ 0 h 57"/>
                  <a:gd name="T44" fmla="*/ 8 w 119"/>
                  <a:gd name="T45" fmla="*/ 0 h 57"/>
                  <a:gd name="T46" fmla="*/ 6 w 119"/>
                  <a:gd name="T47" fmla="*/ 0 h 57"/>
                  <a:gd name="T48" fmla="*/ 4 w 119"/>
                  <a:gd name="T49" fmla="*/ 1 h 57"/>
                  <a:gd name="T50" fmla="*/ 4 w 119"/>
                  <a:gd name="T51" fmla="*/ 1 h 57"/>
                  <a:gd name="T52" fmla="*/ 3 w 119"/>
                  <a:gd name="T53" fmla="*/ 1 h 57"/>
                  <a:gd name="T54" fmla="*/ 2 w 119"/>
                  <a:gd name="T55" fmla="*/ 1 h 57"/>
                  <a:gd name="T56" fmla="*/ 2 w 119"/>
                  <a:gd name="T57" fmla="*/ 2 h 57"/>
                  <a:gd name="T58" fmla="*/ 1 w 119"/>
                  <a:gd name="T59" fmla="*/ 2 h 57"/>
                  <a:gd name="T60" fmla="*/ 1 w 119"/>
                  <a:gd name="T61" fmla="*/ 3 h 57"/>
                  <a:gd name="T62" fmla="*/ 0 w 119"/>
                  <a:gd name="T63" fmla="*/ 3 h 57"/>
                  <a:gd name="T64" fmla="*/ 0 w 119"/>
                  <a:gd name="T65" fmla="*/ 4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8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 h 52"/>
                  <a:gd name="T2" fmla="*/ 1 w 107"/>
                  <a:gd name="T3" fmla="*/ 6 h 52"/>
                  <a:gd name="T4" fmla="*/ 1 w 107"/>
                  <a:gd name="T5" fmla="*/ 6 h 52"/>
                  <a:gd name="T6" fmla="*/ 1 w 107"/>
                  <a:gd name="T7" fmla="*/ 6 h 52"/>
                  <a:gd name="T8" fmla="*/ 2 w 107"/>
                  <a:gd name="T9" fmla="*/ 6 h 52"/>
                  <a:gd name="T10" fmla="*/ 3 w 107"/>
                  <a:gd name="T11" fmla="*/ 5 h 52"/>
                  <a:gd name="T12" fmla="*/ 3 w 107"/>
                  <a:gd name="T13" fmla="*/ 5 h 52"/>
                  <a:gd name="T14" fmla="*/ 4 w 107"/>
                  <a:gd name="T15" fmla="*/ 5 h 52"/>
                  <a:gd name="T16" fmla="*/ 5 w 107"/>
                  <a:gd name="T17" fmla="*/ 5 h 52"/>
                  <a:gd name="T18" fmla="*/ 6 w 107"/>
                  <a:gd name="T19" fmla="*/ 5 h 52"/>
                  <a:gd name="T20" fmla="*/ 7 w 107"/>
                  <a:gd name="T21" fmla="*/ 5 h 52"/>
                  <a:gd name="T22" fmla="*/ 8 w 107"/>
                  <a:gd name="T23" fmla="*/ 4 h 52"/>
                  <a:gd name="T24" fmla="*/ 9 w 107"/>
                  <a:gd name="T25" fmla="*/ 4 h 52"/>
                  <a:gd name="T26" fmla="*/ 10 w 107"/>
                  <a:gd name="T27" fmla="*/ 3 h 52"/>
                  <a:gd name="T28" fmla="*/ 11 w 107"/>
                  <a:gd name="T29" fmla="*/ 3 h 52"/>
                  <a:gd name="T30" fmla="*/ 11 w 107"/>
                  <a:gd name="T31" fmla="*/ 0 h 52"/>
                  <a:gd name="T32" fmla="*/ 10 w 107"/>
                  <a:gd name="T33" fmla="*/ 0 h 52"/>
                  <a:gd name="T34" fmla="*/ 9 w 107"/>
                  <a:gd name="T35" fmla="*/ 0 h 52"/>
                  <a:gd name="T36" fmla="*/ 7 w 107"/>
                  <a:gd name="T37" fmla="*/ 1 h 52"/>
                  <a:gd name="T38" fmla="*/ 6 w 107"/>
                  <a:gd name="T39" fmla="*/ 1 h 52"/>
                  <a:gd name="T40" fmla="*/ 4 w 107"/>
                  <a:gd name="T41" fmla="*/ 2 h 52"/>
                  <a:gd name="T42" fmla="*/ 3 w 107"/>
                  <a:gd name="T43" fmla="*/ 3 h 52"/>
                  <a:gd name="T44" fmla="*/ 2 w 107"/>
                  <a:gd name="T45" fmla="*/ 4 h 52"/>
                  <a:gd name="T46" fmla="*/ 1 w 107"/>
                  <a:gd name="T47" fmla="*/ 4 h 52"/>
                  <a:gd name="T48" fmla="*/ 1 w 107"/>
                  <a:gd name="T49" fmla="*/ 5 h 52"/>
                  <a:gd name="T50" fmla="*/ 0 w 107"/>
                  <a:gd name="T51" fmla="*/ 5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39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3 w 246"/>
                  <a:gd name="T1" fmla="*/ 10 h 99"/>
                  <a:gd name="T2" fmla="*/ 2 w 246"/>
                  <a:gd name="T3" fmla="*/ 10 h 99"/>
                  <a:gd name="T4" fmla="*/ 2 w 246"/>
                  <a:gd name="T5" fmla="*/ 10 h 99"/>
                  <a:gd name="T6" fmla="*/ 1 w 246"/>
                  <a:gd name="T7" fmla="*/ 10 h 99"/>
                  <a:gd name="T8" fmla="*/ 1 w 246"/>
                  <a:gd name="T9" fmla="*/ 9 h 99"/>
                  <a:gd name="T10" fmla="*/ 1 w 246"/>
                  <a:gd name="T11" fmla="*/ 9 h 99"/>
                  <a:gd name="T12" fmla="*/ 0 w 246"/>
                  <a:gd name="T13" fmla="*/ 9 h 99"/>
                  <a:gd name="T14" fmla="*/ 0 w 246"/>
                  <a:gd name="T15" fmla="*/ 8 h 99"/>
                  <a:gd name="T16" fmla="*/ 0 w 246"/>
                  <a:gd name="T17" fmla="*/ 8 h 99"/>
                  <a:gd name="T18" fmla="*/ 0 w 246"/>
                  <a:gd name="T19" fmla="*/ 7 h 99"/>
                  <a:gd name="T20" fmla="*/ 0 w 246"/>
                  <a:gd name="T21" fmla="*/ 7 h 99"/>
                  <a:gd name="T22" fmla="*/ 0 w 246"/>
                  <a:gd name="T23" fmla="*/ 6 h 99"/>
                  <a:gd name="T24" fmla="*/ 1 w 246"/>
                  <a:gd name="T25" fmla="*/ 6 h 99"/>
                  <a:gd name="T26" fmla="*/ 1 w 246"/>
                  <a:gd name="T27" fmla="*/ 5 h 99"/>
                  <a:gd name="T28" fmla="*/ 2 w 246"/>
                  <a:gd name="T29" fmla="*/ 4 h 99"/>
                  <a:gd name="T30" fmla="*/ 3 w 246"/>
                  <a:gd name="T31" fmla="*/ 4 h 99"/>
                  <a:gd name="T32" fmla="*/ 4 w 246"/>
                  <a:gd name="T33" fmla="*/ 3 h 99"/>
                  <a:gd name="T34" fmla="*/ 5 w 246"/>
                  <a:gd name="T35" fmla="*/ 2 h 99"/>
                  <a:gd name="T36" fmla="*/ 6 w 246"/>
                  <a:gd name="T37" fmla="*/ 2 h 99"/>
                  <a:gd name="T38" fmla="*/ 7 w 246"/>
                  <a:gd name="T39" fmla="*/ 2 h 99"/>
                  <a:gd name="T40" fmla="*/ 8 w 246"/>
                  <a:gd name="T41" fmla="*/ 1 h 99"/>
                  <a:gd name="T42" fmla="*/ 10 w 246"/>
                  <a:gd name="T43" fmla="*/ 1 h 99"/>
                  <a:gd name="T44" fmla="*/ 11 w 246"/>
                  <a:gd name="T45" fmla="*/ 0 h 99"/>
                  <a:gd name="T46" fmla="*/ 13 w 246"/>
                  <a:gd name="T47" fmla="*/ 0 h 99"/>
                  <a:gd name="T48" fmla="*/ 14 w 246"/>
                  <a:gd name="T49" fmla="*/ 0 h 99"/>
                  <a:gd name="T50" fmla="*/ 17 w 246"/>
                  <a:gd name="T51" fmla="*/ 0 h 99"/>
                  <a:gd name="T52" fmla="*/ 20 w 246"/>
                  <a:gd name="T53" fmla="*/ 0 h 99"/>
                  <a:gd name="T54" fmla="*/ 22 w 246"/>
                  <a:gd name="T55" fmla="*/ 0 h 99"/>
                  <a:gd name="T56" fmla="*/ 25 w 246"/>
                  <a:gd name="T57" fmla="*/ 1 h 99"/>
                  <a:gd name="T58" fmla="*/ 25 w 246"/>
                  <a:gd name="T59" fmla="*/ 1 h 99"/>
                  <a:gd name="T60" fmla="*/ 25 w 246"/>
                  <a:gd name="T61" fmla="*/ 2 h 99"/>
                  <a:gd name="T62" fmla="*/ 24 w 246"/>
                  <a:gd name="T63" fmla="*/ 2 h 99"/>
                  <a:gd name="T64" fmla="*/ 24 w 246"/>
                  <a:gd name="T65" fmla="*/ 3 h 99"/>
                  <a:gd name="T66" fmla="*/ 22 w 246"/>
                  <a:gd name="T67" fmla="*/ 4 h 99"/>
                  <a:gd name="T68" fmla="*/ 21 w 246"/>
                  <a:gd name="T69" fmla="*/ 5 h 99"/>
                  <a:gd name="T70" fmla="*/ 19 w 246"/>
                  <a:gd name="T71" fmla="*/ 6 h 99"/>
                  <a:gd name="T72" fmla="*/ 17 w 246"/>
                  <a:gd name="T73" fmla="*/ 6 h 99"/>
                  <a:gd name="T74" fmla="*/ 16 w 246"/>
                  <a:gd name="T75" fmla="*/ 7 h 99"/>
                  <a:gd name="T76" fmla="*/ 15 w 246"/>
                  <a:gd name="T77" fmla="*/ 7 h 99"/>
                  <a:gd name="T78" fmla="*/ 14 w 246"/>
                  <a:gd name="T79" fmla="*/ 7 h 99"/>
                  <a:gd name="T80" fmla="*/ 13 w 246"/>
                  <a:gd name="T81" fmla="*/ 7 h 99"/>
                  <a:gd name="T82" fmla="*/ 13 w 246"/>
                  <a:gd name="T83" fmla="*/ 7 h 99"/>
                  <a:gd name="T84" fmla="*/ 11 w 246"/>
                  <a:gd name="T85" fmla="*/ 7 h 99"/>
                  <a:gd name="T86" fmla="*/ 10 w 246"/>
                  <a:gd name="T87" fmla="*/ 7 h 99"/>
                  <a:gd name="T88" fmla="*/ 10 w 246"/>
                  <a:gd name="T89" fmla="*/ 7 h 99"/>
                  <a:gd name="T90" fmla="*/ 9 w 246"/>
                  <a:gd name="T91" fmla="*/ 7 h 99"/>
                  <a:gd name="T92" fmla="*/ 8 w 246"/>
                  <a:gd name="T93" fmla="*/ 7 h 99"/>
                  <a:gd name="T94" fmla="*/ 7 w 246"/>
                  <a:gd name="T95" fmla="*/ 8 h 99"/>
                  <a:gd name="T96" fmla="*/ 6 w 246"/>
                  <a:gd name="T97" fmla="*/ 9 h 99"/>
                  <a:gd name="T98" fmla="*/ 5 w 246"/>
                  <a:gd name="T99" fmla="*/ 9 h 99"/>
                  <a:gd name="T100" fmla="*/ 4 w 246"/>
                  <a:gd name="T101" fmla="*/ 10 h 99"/>
                  <a:gd name="T102" fmla="*/ 4 w 246"/>
                  <a:gd name="T103" fmla="*/ 10 h 99"/>
                  <a:gd name="T104" fmla="*/ 3 w 246"/>
                  <a:gd name="T105" fmla="*/ 10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0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4 w 233"/>
                  <a:gd name="T1" fmla="*/ 9 h 123"/>
                  <a:gd name="T2" fmla="*/ 1 w 233"/>
                  <a:gd name="T3" fmla="*/ 8 h 123"/>
                  <a:gd name="T4" fmla="*/ 0 w 233"/>
                  <a:gd name="T5" fmla="*/ 6 h 123"/>
                  <a:gd name="T6" fmla="*/ 2 w 233"/>
                  <a:gd name="T7" fmla="*/ 4 h 123"/>
                  <a:gd name="T8" fmla="*/ 4 w 233"/>
                  <a:gd name="T9" fmla="*/ 4 h 123"/>
                  <a:gd name="T10" fmla="*/ 7 w 233"/>
                  <a:gd name="T11" fmla="*/ 4 h 123"/>
                  <a:gd name="T12" fmla="*/ 8 w 233"/>
                  <a:gd name="T13" fmla="*/ 4 h 123"/>
                  <a:gd name="T14" fmla="*/ 9 w 233"/>
                  <a:gd name="T15" fmla="*/ 4 h 123"/>
                  <a:gd name="T16" fmla="*/ 11 w 233"/>
                  <a:gd name="T17" fmla="*/ 2 h 123"/>
                  <a:gd name="T18" fmla="*/ 13 w 233"/>
                  <a:gd name="T19" fmla="*/ 1 h 123"/>
                  <a:gd name="T20" fmla="*/ 16 w 233"/>
                  <a:gd name="T21" fmla="*/ 0 h 123"/>
                  <a:gd name="T22" fmla="*/ 17 w 233"/>
                  <a:gd name="T23" fmla="*/ 1 h 123"/>
                  <a:gd name="T24" fmla="*/ 19 w 233"/>
                  <a:gd name="T25" fmla="*/ 1 h 123"/>
                  <a:gd name="T26" fmla="*/ 20 w 233"/>
                  <a:gd name="T27" fmla="*/ 1 h 123"/>
                  <a:gd name="T28" fmla="*/ 22 w 233"/>
                  <a:gd name="T29" fmla="*/ 1 h 123"/>
                  <a:gd name="T30" fmla="*/ 23 w 233"/>
                  <a:gd name="T31" fmla="*/ 0 h 123"/>
                  <a:gd name="T32" fmla="*/ 25 w 233"/>
                  <a:gd name="T33" fmla="*/ 1 h 123"/>
                  <a:gd name="T34" fmla="*/ 24 w 233"/>
                  <a:gd name="T35" fmla="*/ 2 h 123"/>
                  <a:gd name="T36" fmla="*/ 23 w 233"/>
                  <a:gd name="T37" fmla="*/ 3 h 123"/>
                  <a:gd name="T38" fmla="*/ 22 w 233"/>
                  <a:gd name="T39" fmla="*/ 3 h 123"/>
                  <a:gd name="T40" fmla="*/ 22 w 233"/>
                  <a:gd name="T41" fmla="*/ 5 h 123"/>
                  <a:gd name="T42" fmla="*/ 22 w 233"/>
                  <a:gd name="T43" fmla="*/ 7 h 123"/>
                  <a:gd name="T44" fmla="*/ 20 w 233"/>
                  <a:gd name="T45" fmla="*/ 9 h 123"/>
                  <a:gd name="T46" fmla="*/ 17 w 233"/>
                  <a:gd name="T47" fmla="*/ 10 h 123"/>
                  <a:gd name="T48" fmla="*/ 15 w 233"/>
                  <a:gd name="T49" fmla="*/ 10 h 123"/>
                  <a:gd name="T50" fmla="*/ 12 w 233"/>
                  <a:gd name="T51" fmla="*/ 11 h 123"/>
                  <a:gd name="T52" fmla="*/ 10 w 233"/>
                  <a:gd name="T53" fmla="*/ 11 h 123"/>
                  <a:gd name="T54" fmla="*/ 9 w 233"/>
                  <a:gd name="T55" fmla="*/ 12 h 123"/>
                  <a:gd name="T56" fmla="*/ 7 w 233"/>
                  <a:gd name="T57" fmla="*/ 13 h 123"/>
                  <a:gd name="T58" fmla="*/ 6 w 233"/>
                  <a:gd name="T59" fmla="*/ 13 h 123"/>
                  <a:gd name="T60" fmla="*/ 6 w 233"/>
                  <a:gd name="T61" fmla="*/ 12 h 123"/>
                  <a:gd name="T62" fmla="*/ 5 w 233"/>
                  <a:gd name="T63" fmla="*/ 11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1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6 h 172"/>
                  <a:gd name="T2" fmla="*/ 0 w 484"/>
                  <a:gd name="T3" fmla="*/ 17 h 172"/>
                  <a:gd name="T4" fmla="*/ 1 w 484"/>
                  <a:gd name="T5" fmla="*/ 17 h 172"/>
                  <a:gd name="T6" fmla="*/ 2 w 484"/>
                  <a:gd name="T7" fmla="*/ 18 h 172"/>
                  <a:gd name="T8" fmla="*/ 3 w 484"/>
                  <a:gd name="T9" fmla="*/ 18 h 172"/>
                  <a:gd name="T10" fmla="*/ 6 w 484"/>
                  <a:gd name="T11" fmla="*/ 18 h 172"/>
                  <a:gd name="T12" fmla="*/ 8 w 484"/>
                  <a:gd name="T13" fmla="*/ 18 h 172"/>
                  <a:gd name="T14" fmla="*/ 10 w 484"/>
                  <a:gd name="T15" fmla="*/ 18 h 172"/>
                  <a:gd name="T16" fmla="*/ 15 w 484"/>
                  <a:gd name="T17" fmla="*/ 17 h 172"/>
                  <a:gd name="T18" fmla="*/ 20 w 484"/>
                  <a:gd name="T19" fmla="*/ 14 h 172"/>
                  <a:gd name="T20" fmla="*/ 25 w 484"/>
                  <a:gd name="T21" fmla="*/ 12 h 172"/>
                  <a:gd name="T22" fmla="*/ 30 w 484"/>
                  <a:gd name="T23" fmla="*/ 11 h 172"/>
                  <a:gd name="T24" fmla="*/ 37 w 484"/>
                  <a:gd name="T25" fmla="*/ 9 h 172"/>
                  <a:gd name="T26" fmla="*/ 42 w 484"/>
                  <a:gd name="T27" fmla="*/ 8 h 172"/>
                  <a:gd name="T28" fmla="*/ 46 w 484"/>
                  <a:gd name="T29" fmla="*/ 7 h 172"/>
                  <a:gd name="T30" fmla="*/ 49 w 484"/>
                  <a:gd name="T31" fmla="*/ 6 h 172"/>
                  <a:gd name="T32" fmla="*/ 50 w 484"/>
                  <a:gd name="T33" fmla="*/ 5 h 172"/>
                  <a:gd name="T34" fmla="*/ 51 w 484"/>
                  <a:gd name="T35" fmla="*/ 4 h 172"/>
                  <a:gd name="T36" fmla="*/ 47 w 484"/>
                  <a:gd name="T37" fmla="*/ 3 h 172"/>
                  <a:gd name="T38" fmla="*/ 41 w 484"/>
                  <a:gd name="T39" fmla="*/ 2 h 172"/>
                  <a:gd name="T40" fmla="*/ 35 w 484"/>
                  <a:gd name="T41" fmla="*/ 1 h 172"/>
                  <a:gd name="T42" fmla="*/ 29 w 484"/>
                  <a:gd name="T43" fmla="*/ 0 h 172"/>
                  <a:gd name="T44" fmla="*/ 24 w 484"/>
                  <a:gd name="T45" fmla="*/ 0 h 172"/>
                  <a:gd name="T46" fmla="*/ 21 w 484"/>
                  <a:gd name="T47" fmla="*/ 0 h 172"/>
                  <a:gd name="T48" fmla="*/ 19 w 484"/>
                  <a:gd name="T49" fmla="*/ 1 h 172"/>
                  <a:gd name="T50" fmla="*/ 18 w 484"/>
                  <a:gd name="T51" fmla="*/ 1 h 172"/>
                  <a:gd name="T52" fmla="*/ 18 w 484"/>
                  <a:gd name="T53" fmla="*/ 0 h 172"/>
                  <a:gd name="T54" fmla="*/ 18 w 484"/>
                  <a:gd name="T55" fmla="*/ 1 h 172"/>
                  <a:gd name="T56" fmla="*/ 17 w 484"/>
                  <a:gd name="T57" fmla="*/ 3 h 172"/>
                  <a:gd name="T58" fmla="*/ 16 w 484"/>
                  <a:gd name="T59" fmla="*/ 4 h 172"/>
                  <a:gd name="T60" fmla="*/ 15 w 484"/>
                  <a:gd name="T61" fmla="*/ 5 h 172"/>
                  <a:gd name="T62" fmla="*/ 13 w 484"/>
                  <a:gd name="T63" fmla="*/ 6 h 172"/>
                  <a:gd name="T64" fmla="*/ 10 w 484"/>
                  <a:gd name="T65" fmla="*/ 7 h 172"/>
                  <a:gd name="T66" fmla="*/ 7 w 484"/>
                  <a:gd name="T67" fmla="*/ 8 h 172"/>
                  <a:gd name="T68" fmla="*/ 4 w 484"/>
                  <a:gd name="T69" fmla="*/ 9 h 172"/>
                  <a:gd name="T70" fmla="*/ 2 w 484"/>
                  <a:gd name="T71" fmla="*/ 10 h 172"/>
                  <a:gd name="T72" fmla="*/ 1 w 484"/>
                  <a:gd name="T73" fmla="*/ 11 h 172"/>
                  <a:gd name="T74" fmla="*/ 0 w 484"/>
                  <a:gd name="T75" fmla="*/ 13 h 172"/>
                  <a:gd name="T76" fmla="*/ 0 w 484"/>
                  <a:gd name="T77" fmla="*/ 1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2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3 w 684"/>
                  <a:gd name="T1" fmla="*/ 1 h 240"/>
                  <a:gd name="T2" fmla="*/ 32 w 684"/>
                  <a:gd name="T3" fmla="*/ 3 h 240"/>
                  <a:gd name="T4" fmla="*/ 31 w 684"/>
                  <a:gd name="T5" fmla="*/ 4 h 240"/>
                  <a:gd name="T6" fmla="*/ 31 w 684"/>
                  <a:gd name="T7" fmla="*/ 5 h 240"/>
                  <a:gd name="T8" fmla="*/ 35 w 684"/>
                  <a:gd name="T9" fmla="*/ 4 h 240"/>
                  <a:gd name="T10" fmla="*/ 39 w 684"/>
                  <a:gd name="T11" fmla="*/ 2 h 240"/>
                  <a:gd name="T12" fmla="*/ 39 w 684"/>
                  <a:gd name="T13" fmla="*/ 4 h 240"/>
                  <a:gd name="T14" fmla="*/ 39 w 684"/>
                  <a:gd name="T15" fmla="*/ 6 h 240"/>
                  <a:gd name="T16" fmla="*/ 42 w 684"/>
                  <a:gd name="T17" fmla="*/ 8 h 240"/>
                  <a:gd name="T18" fmla="*/ 53 w 684"/>
                  <a:gd name="T19" fmla="*/ 6 h 240"/>
                  <a:gd name="T20" fmla="*/ 54 w 684"/>
                  <a:gd name="T21" fmla="*/ 8 h 240"/>
                  <a:gd name="T22" fmla="*/ 57 w 684"/>
                  <a:gd name="T23" fmla="*/ 7 h 240"/>
                  <a:gd name="T24" fmla="*/ 58 w 684"/>
                  <a:gd name="T25" fmla="*/ 5 h 240"/>
                  <a:gd name="T26" fmla="*/ 58 w 684"/>
                  <a:gd name="T27" fmla="*/ 2 h 240"/>
                  <a:gd name="T28" fmla="*/ 59 w 684"/>
                  <a:gd name="T29" fmla="*/ 1 h 240"/>
                  <a:gd name="T30" fmla="*/ 60 w 684"/>
                  <a:gd name="T31" fmla="*/ 0 h 240"/>
                  <a:gd name="T32" fmla="*/ 65 w 684"/>
                  <a:gd name="T33" fmla="*/ 0 h 240"/>
                  <a:gd name="T34" fmla="*/ 67 w 684"/>
                  <a:gd name="T35" fmla="*/ 0 h 240"/>
                  <a:gd name="T36" fmla="*/ 68 w 684"/>
                  <a:gd name="T37" fmla="*/ 4 h 240"/>
                  <a:gd name="T38" fmla="*/ 68 w 684"/>
                  <a:gd name="T39" fmla="*/ 8 h 240"/>
                  <a:gd name="T40" fmla="*/ 67 w 684"/>
                  <a:gd name="T41" fmla="*/ 11 h 240"/>
                  <a:gd name="T42" fmla="*/ 65 w 684"/>
                  <a:gd name="T43" fmla="*/ 13 h 240"/>
                  <a:gd name="T44" fmla="*/ 68 w 684"/>
                  <a:gd name="T45" fmla="*/ 15 h 240"/>
                  <a:gd name="T46" fmla="*/ 70 w 684"/>
                  <a:gd name="T47" fmla="*/ 16 h 240"/>
                  <a:gd name="T48" fmla="*/ 71 w 684"/>
                  <a:gd name="T49" fmla="*/ 19 h 240"/>
                  <a:gd name="T50" fmla="*/ 67 w 684"/>
                  <a:gd name="T51" fmla="*/ 20 h 240"/>
                  <a:gd name="T52" fmla="*/ 63 w 684"/>
                  <a:gd name="T53" fmla="*/ 20 h 240"/>
                  <a:gd name="T54" fmla="*/ 60 w 684"/>
                  <a:gd name="T55" fmla="*/ 19 h 240"/>
                  <a:gd name="T56" fmla="*/ 59 w 684"/>
                  <a:gd name="T57" fmla="*/ 20 h 240"/>
                  <a:gd name="T58" fmla="*/ 57 w 684"/>
                  <a:gd name="T59" fmla="*/ 22 h 240"/>
                  <a:gd name="T60" fmla="*/ 55 w 684"/>
                  <a:gd name="T61" fmla="*/ 23 h 240"/>
                  <a:gd name="T62" fmla="*/ 51 w 684"/>
                  <a:gd name="T63" fmla="*/ 23 h 240"/>
                  <a:gd name="T64" fmla="*/ 47 w 684"/>
                  <a:gd name="T65" fmla="*/ 22 h 240"/>
                  <a:gd name="T66" fmla="*/ 44 w 684"/>
                  <a:gd name="T67" fmla="*/ 21 h 240"/>
                  <a:gd name="T68" fmla="*/ 35 w 684"/>
                  <a:gd name="T69" fmla="*/ 23 h 240"/>
                  <a:gd name="T70" fmla="*/ 24 w 684"/>
                  <a:gd name="T71" fmla="*/ 25 h 240"/>
                  <a:gd name="T72" fmla="*/ 18 w 684"/>
                  <a:gd name="T73" fmla="*/ 26 h 240"/>
                  <a:gd name="T74" fmla="*/ 13 w 684"/>
                  <a:gd name="T75" fmla="*/ 26 h 240"/>
                  <a:gd name="T76" fmla="*/ 10 w 684"/>
                  <a:gd name="T77" fmla="*/ 25 h 240"/>
                  <a:gd name="T78" fmla="*/ 7 w 684"/>
                  <a:gd name="T79" fmla="*/ 22 h 240"/>
                  <a:gd name="T80" fmla="*/ 3 w 684"/>
                  <a:gd name="T81" fmla="*/ 21 h 240"/>
                  <a:gd name="T82" fmla="*/ 0 w 684"/>
                  <a:gd name="T83" fmla="*/ 19 h 240"/>
                  <a:gd name="T84" fmla="*/ 7 w 684"/>
                  <a:gd name="T85" fmla="*/ 17 h 240"/>
                  <a:gd name="T86" fmla="*/ 10 w 684"/>
                  <a:gd name="T87" fmla="*/ 17 h 240"/>
                  <a:gd name="T88" fmla="*/ 16 w 684"/>
                  <a:gd name="T89" fmla="*/ 17 h 240"/>
                  <a:gd name="T90" fmla="*/ 21 w 684"/>
                  <a:gd name="T91" fmla="*/ 18 h 240"/>
                  <a:gd name="T92" fmla="*/ 23 w 684"/>
                  <a:gd name="T93" fmla="*/ 17 h 240"/>
                  <a:gd name="T94" fmla="*/ 3 w 684"/>
                  <a:gd name="T95" fmla="*/ 15 h 240"/>
                  <a:gd name="T96" fmla="*/ 5 w 684"/>
                  <a:gd name="T97" fmla="*/ 14 h 240"/>
                  <a:gd name="T98" fmla="*/ 11 w 684"/>
                  <a:gd name="T99" fmla="*/ 13 h 240"/>
                  <a:gd name="T100" fmla="*/ 17 w 684"/>
                  <a:gd name="T101" fmla="*/ 12 h 240"/>
                  <a:gd name="T102" fmla="*/ 19 w 684"/>
                  <a:gd name="T103" fmla="*/ 11 h 240"/>
                  <a:gd name="T104" fmla="*/ 17 w 684"/>
                  <a:gd name="T105" fmla="*/ 10 h 240"/>
                  <a:gd name="T106" fmla="*/ 13 w 684"/>
                  <a:gd name="T107" fmla="*/ 11 h 240"/>
                  <a:gd name="T108" fmla="*/ 7 w 684"/>
                  <a:gd name="T109" fmla="*/ 12 h 240"/>
                  <a:gd name="T110" fmla="*/ 5 w 684"/>
                  <a:gd name="T111" fmla="*/ 12 h 240"/>
                  <a:gd name="T112" fmla="*/ 6 w 684"/>
                  <a:gd name="T113" fmla="*/ 10 h 240"/>
                  <a:gd name="T114" fmla="*/ 5 w 684"/>
                  <a:gd name="T115" fmla="*/ 9 h 240"/>
                  <a:gd name="T116" fmla="*/ 6 w 684"/>
                  <a:gd name="T117" fmla="*/ 9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3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9 w 332"/>
                  <a:gd name="T1" fmla="*/ 4 h 287"/>
                  <a:gd name="T2" fmla="*/ 21 w 332"/>
                  <a:gd name="T3" fmla="*/ 3 h 287"/>
                  <a:gd name="T4" fmla="*/ 24 w 332"/>
                  <a:gd name="T5" fmla="*/ 1 h 287"/>
                  <a:gd name="T6" fmla="*/ 25 w 332"/>
                  <a:gd name="T7" fmla="*/ 0 h 287"/>
                  <a:gd name="T8" fmla="*/ 26 w 332"/>
                  <a:gd name="T9" fmla="*/ 0 h 287"/>
                  <a:gd name="T10" fmla="*/ 26 w 332"/>
                  <a:gd name="T11" fmla="*/ 1 h 287"/>
                  <a:gd name="T12" fmla="*/ 25 w 332"/>
                  <a:gd name="T13" fmla="*/ 4 h 287"/>
                  <a:gd name="T14" fmla="*/ 23 w 332"/>
                  <a:gd name="T15" fmla="*/ 6 h 287"/>
                  <a:gd name="T16" fmla="*/ 21 w 332"/>
                  <a:gd name="T17" fmla="*/ 7 h 287"/>
                  <a:gd name="T18" fmla="*/ 20 w 332"/>
                  <a:gd name="T19" fmla="*/ 7 h 287"/>
                  <a:gd name="T20" fmla="*/ 20 w 332"/>
                  <a:gd name="T21" fmla="*/ 8 h 287"/>
                  <a:gd name="T22" fmla="*/ 21 w 332"/>
                  <a:gd name="T23" fmla="*/ 8 h 287"/>
                  <a:gd name="T24" fmla="*/ 23 w 332"/>
                  <a:gd name="T25" fmla="*/ 7 h 287"/>
                  <a:gd name="T26" fmla="*/ 24 w 332"/>
                  <a:gd name="T27" fmla="*/ 8 h 287"/>
                  <a:gd name="T28" fmla="*/ 23 w 332"/>
                  <a:gd name="T29" fmla="*/ 9 h 287"/>
                  <a:gd name="T30" fmla="*/ 23 w 332"/>
                  <a:gd name="T31" fmla="*/ 10 h 287"/>
                  <a:gd name="T32" fmla="*/ 23 w 332"/>
                  <a:gd name="T33" fmla="*/ 11 h 287"/>
                  <a:gd name="T34" fmla="*/ 26 w 332"/>
                  <a:gd name="T35" fmla="*/ 12 h 287"/>
                  <a:gd name="T36" fmla="*/ 33 w 332"/>
                  <a:gd name="T37" fmla="*/ 13 h 287"/>
                  <a:gd name="T38" fmla="*/ 34 w 332"/>
                  <a:gd name="T39" fmla="*/ 14 h 287"/>
                  <a:gd name="T40" fmla="*/ 33 w 332"/>
                  <a:gd name="T41" fmla="*/ 15 h 287"/>
                  <a:gd name="T42" fmla="*/ 32 w 332"/>
                  <a:gd name="T43" fmla="*/ 16 h 287"/>
                  <a:gd name="T44" fmla="*/ 32 w 332"/>
                  <a:gd name="T45" fmla="*/ 16 h 287"/>
                  <a:gd name="T46" fmla="*/ 32 w 332"/>
                  <a:gd name="T47" fmla="*/ 17 h 287"/>
                  <a:gd name="T48" fmla="*/ 33 w 332"/>
                  <a:gd name="T49" fmla="*/ 17 h 287"/>
                  <a:gd name="T50" fmla="*/ 34 w 332"/>
                  <a:gd name="T51" fmla="*/ 18 h 287"/>
                  <a:gd name="T52" fmla="*/ 35 w 332"/>
                  <a:gd name="T53" fmla="*/ 19 h 287"/>
                  <a:gd name="T54" fmla="*/ 31 w 332"/>
                  <a:gd name="T55" fmla="*/ 22 h 287"/>
                  <a:gd name="T56" fmla="*/ 25 w 332"/>
                  <a:gd name="T57" fmla="*/ 25 h 287"/>
                  <a:gd name="T58" fmla="*/ 22 w 332"/>
                  <a:gd name="T59" fmla="*/ 28 h 287"/>
                  <a:gd name="T60" fmla="*/ 18 w 332"/>
                  <a:gd name="T61" fmla="*/ 26 h 287"/>
                  <a:gd name="T62" fmla="*/ 19 w 332"/>
                  <a:gd name="T63" fmla="*/ 26 h 287"/>
                  <a:gd name="T64" fmla="*/ 20 w 332"/>
                  <a:gd name="T65" fmla="*/ 25 h 287"/>
                  <a:gd name="T66" fmla="*/ 21 w 332"/>
                  <a:gd name="T67" fmla="*/ 24 h 287"/>
                  <a:gd name="T68" fmla="*/ 16 w 332"/>
                  <a:gd name="T69" fmla="*/ 24 h 287"/>
                  <a:gd name="T70" fmla="*/ 11 w 332"/>
                  <a:gd name="T71" fmla="*/ 24 h 287"/>
                  <a:gd name="T72" fmla="*/ 6 w 332"/>
                  <a:gd name="T73" fmla="*/ 24 h 287"/>
                  <a:gd name="T74" fmla="*/ 3 w 332"/>
                  <a:gd name="T75" fmla="*/ 24 h 287"/>
                  <a:gd name="T76" fmla="*/ 1 w 332"/>
                  <a:gd name="T77" fmla="*/ 24 h 287"/>
                  <a:gd name="T78" fmla="*/ 0 w 332"/>
                  <a:gd name="T79" fmla="*/ 23 h 287"/>
                  <a:gd name="T80" fmla="*/ 0 w 332"/>
                  <a:gd name="T81" fmla="*/ 22 h 287"/>
                  <a:gd name="T82" fmla="*/ 0 w 332"/>
                  <a:gd name="T83" fmla="*/ 21 h 287"/>
                  <a:gd name="T84" fmla="*/ 1 w 332"/>
                  <a:gd name="T85" fmla="*/ 21 h 287"/>
                  <a:gd name="T86" fmla="*/ 4 w 332"/>
                  <a:gd name="T87" fmla="*/ 19 h 287"/>
                  <a:gd name="T88" fmla="*/ 8 w 332"/>
                  <a:gd name="T89" fmla="*/ 17 h 287"/>
                  <a:gd name="T90" fmla="*/ 9 w 332"/>
                  <a:gd name="T91" fmla="*/ 16 h 287"/>
                  <a:gd name="T92" fmla="*/ 10 w 332"/>
                  <a:gd name="T93" fmla="*/ 15 h 287"/>
                  <a:gd name="T94" fmla="*/ 11 w 332"/>
                  <a:gd name="T95" fmla="*/ 14 h 287"/>
                  <a:gd name="T96" fmla="*/ 12 w 332"/>
                  <a:gd name="T97" fmla="*/ 12 h 287"/>
                  <a:gd name="T98" fmla="*/ 14 w 332"/>
                  <a:gd name="T99" fmla="*/ 8 h 287"/>
                  <a:gd name="T100" fmla="*/ 15 w 332"/>
                  <a:gd name="T101" fmla="*/ 7 h 287"/>
                  <a:gd name="T102" fmla="*/ 16 w 332"/>
                  <a:gd name="T103" fmla="*/ 6 h 287"/>
                  <a:gd name="T104" fmla="*/ 17 w 332"/>
                  <a:gd name="T105" fmla="*/ 5 h 287"/>
                  <a:gd name="T106" fmla="*/ 18 w 332"/>
                  <a:gd name="T107" fmla="*/ 4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4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1 w 345"/>
                  <a:gd name="T1" fmla="*/ 8 h 86"/>
                  <a:gd name="T2" fmla="*/ 12 w 345"/>
                  <a:gd name="T3" fmla="*/ 8 h 86"/>
                  <a:gd name="T4" fmla="*/ 14 w 345"/>
                  <a:gd name="T5" fmla="*/ 8 h 86"/>
                  <a:gd name="T6" fmla="*/ 15 w 345"/>
                  <a:gd name="T7" fmla="*/ 7 h 86"/>
                  <a:gd name="T8" fmla="*/ 17 w 345"/>
                  <a:gd name="T9" fmla="*/ 7 h 86"/>
                  <a:gd name="T10" fmla="*/ 20 w 345"/>
                  <a:gd name="T11" fmla="*/ 6 h 86"/>
                  <a:gd name="T12" fmla="*/ 24 w 345"/>
                  <a:gd name="T13" fmla="*/ 6 h 86"/>
                  <a:gd name="T14" fmla="*/ 25 w 345"/>
                  <a:gd name="T15" fmla="*/ 5 h 86"/>
                  <a:gd name="T16" fmla="*/ 27 w 345"/>
                  <a:gd name="T17" fmla="*/ 5 h 86"/>
                  <a:gd name="T18" fmla="*/ 29 w 345"/>
                  <a:gd name="T19" fmla="*/ 4 h 86"/>
                  <a:gd name="T20" fmla="*/ 31 w 345"/>
                  <a:gd name="T21" fmla="*/ 4 h 86"/>
                  <a:gd name="T22" fmla="*/ 32 w 345"/>
                  <a:gd name="T23" fmla="*/ 3 h 86"/>
                  <a:gd name="T24" fmla="*/ 33 w 345"/>
                  <a:gd name="T25" fmla="*/ 3 h 86"/>
                  <a:gd name="T26" fmla="*/ 34 w 345"/>
                  <a:gd name="T27" fmla="*/ 2 h 86"/>
                  <a:gd name="T28" fmla="*/ 36 w 345"/>
                  <a:gd name="T29" fmla="*/ 1 h 86"/>
                  <a:gd name="T30" fmla="*/ 35 w 345"/>
                  <a:gd name="T31" fmla="*/ 1 h 86"/>
                  <a:gd name="T32" fmla="*/ 34 w 345"/>
                  <a:gd name="T33" fmla="*/ 1 h 86"/>
                  <a:gd name="T34" fmla="*/ 33 w 345"/>
                  <a:gd name="T35" fmla="*/ 1 h 86"/>
                  <a:gd name="T36" fmla="*/ 32 w 345"/>
                  <a:gd name="T37" fmla="*/ 1 h 86"/>
                  <a:gd name="T38" fmla="*/ 31 w 345"/>
                  <a:gd name="T39" fmla="*/ 0 h 86"/>
                  <a:gd name="T40" fmla="*/ 30 w 345"/>
                  <a:gd name="T41" fmla="*/ 0 h 86"/>
                  <a:gd name="T42" fmla="*/ 29 w 345"/>
                  <a:gd name="T43" fmla="*/ 0 h 86"/>
                  <a:gd name="T44" fmla="*/ 28 w 345"/>
                  <a:gd name="T45" fmla="*/ 0 h 86"/>
                  <a:gd name="T46" fmla="*/ 27 w 345"/>
                  <a:gd name="T47" fmla="*/ 0 h 86"/>
                  <a:gd name="T48" fmla="*/ 25 w 345"/>
                  <a:gd name="T49" fmla="*/ 0 h 86"/>
                  <a:gd name="T50" fmla="*/ 23 w 345"/>
                  <a:gd name="T51" fmla="*/ 1 h 86"/>
                  <a:gd name="T52" fmla="*/ 22 w 345"/>
                  <a:gd name="T53" fmla="*/ 1 h 86"/>
                  <a:gd name="T54" fmla="*/ 17 w 345"/>
                  <a:gd name="T55" fmla="*/ 2 h 86"/>
                  <a:gd name="T56" fmla="*/ 13 w 345"/>
                  <a:gd name="T57" fmla="*/ 3 h 86"/>
                  <a:gd name="T58" fmla="*/ 11 w 345"/>
                  <a:gd name="T59" fmla="*/ 3 h 86"/>
                  <a:gd name="T60" fmla="*/ 9 w 345"/>
                  <a:gd name="T61" fmla="*/ 4 h 86"/>
                  <a:gd name="T62" fmla="*/ 7 w 345"/>
                  <a:gd name="T63" fmla="*/ 5 h 86"/>
                  <a:gd name="T64" fmla="*/ 5 w 345"/>
                  <a:gd name="T65" fmla="*/ 6 h 86"/>
                  <a:gd name="T66" fmla="*/ 3 w 345"/>
                  <a:gd name="T67" fmla="*/ 6 h 86"/>
                  <a:gd name="T68" fmla="*/ 2 w 345"/>
                  <a:gd name="T69" fmla="*/ 7 h 86"/>
                  <a:gd name="T70" fmla="*/ 1 w 345"/>
                  <a:gd name="T71" fmla="*/ 8 h 86"/>
                  <a:gd name="T72" fmla="*/ 0 w 345"/>
                  <a:gd name="T73" fmla="*/ 8 h 86"/>
                  <a:gd name="T74" fmla="*/ 11 w 345"/>
                  <a:gd name="T75" fmla="*/ 8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5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2 w 464"/>
                  <a:gd name="T1" fmla="*/ 9 h 130"/>
                  <a:gd name="T2" fmla="*/ 8 w 464"/>
                  <a:gd name="T3" fmla="*/ 9 h 130"/>
                  <a:gd name="T4" fmla="*/ 11 w 464"/>
                  <a:gd name="T5" fmla="*/ 9 h 130"/>
                  <a:gd name="T6" fmla="*/ 10 w 464"/>
                  <a:gd name="T7" fmla="*/ 10 h 130"/>
                  <a:gd name="T8" fmla="*/ 8 w 464"/>
                  <a:gd name="T9" fmla="*/ 11 h 130"/>
                  <a:gd name="T10" fmla="*/ 7 w 464"/>
                  <a:gd name="T11" fmla="*/ 12 h 130"/>
                  <a:gd name="T12" fmla="*/ 7 w 464"/>
                  <a:gd name="T13" fmla="*/ 13 h 130"/>
                  <a:gd name="T14" fmla="*/ 8 w 464"/>
                  <a:gd name="T15" fmla="*/ 14 h 130"/>
                  <a:gd name="T16" fmla="*/ 10 w 464"/>
                  <a:gd name="T17" fmla="*/ 14 h 130"/>
                  <a:gd name="T18" fmla="*/ 11 w 464"/>
                  <a:gd name="T19" fmla="*/ 14 h 130"/>
                  <a:gd name="T20" fmla="*/ 13 w 464"/>
                  <a:gd name="T21" fmla="*/ 14 h 130"/>
                  <a:gd name="T22" fmla="*/ 16 w 464"/>
                  <a:gd name="T23" fmla="*/ 13 h 130"/>
                  <a:gd name="T24" fmla="*/ 20 w 464"/>
                  <a:gd name="T25" fmla="*/ 12 h 130"/>
                  <a:gd name="T26" fmla="*/ 23 w 464"/>
                  <a:gd name="T27" fmla="*/ 11 h 130"/>
                  <a:gd name="T28" fmla="*/ 26 w 464"/>
                  <a:gd name="T29" fmla="*/ 11 h 130"/>
                  <a:gd name="T30" fmla="*/ 27 w 464"/>
                  <a:gd name="T31" fmla="*/ 11 h 130"/>
                  <a:gd name="T32" fmla="*/ 31 w 464"/>
                  <a:gd name="T33" fmla="*/ 11 h 130"/>
                  <a:gd name="T34" fmla="*/ 34 w 464"/>
                  <a:gd name="T35" fmla="*/ 11 h 130"/>
                  <a:gd name="T36" fmla="*/ 39 w 464"/>
                  <a:gd name="T37" fmla="*/ 10 h 130"/>
                  <a:gd name="T38" fmla="*/ 43 w 464"/>
                  <a:gd name="T39" fmla="*/ 9 h 130"/>
                  <a:gd name="T40" fmla="*/ 46 w 464"/>
                  <a:gd name="T41" fmla="*/ 7 h 130"/>
                  <a:gd name="T42" fmla="*/ 47 w 464"/>
                  <a:gd name="T43" fmla="*/ 6 h 130"/>
                  <a:gd name="T44" fmla="*/ 45 w 464"/>
                  <a:gd name="T45" fmla="*/ 5 h 130"/>
                  <a:gd name="T46" fmla="*/ 43 w 464"/>
                  <a:gd name="T47" fmla="*/ 5 h 130"/>
                  <a:gd name="T48" fmla="*/ 41 w 464"/>
                  <a:gd name="T49" fmla="*/ 5 h 130"/>
                  <a:gd name="T50" fmla="*/ 42 w 464"/>
                  <a:gd name="T51" fmla="*/ 4 h 130"/>
                  <a:gd name="T52" fmla="*/ 43 w 464"/>
                  <a:gd name="T53" fmla="*/ 2 h 130"/>
                  <a:gd name="T54" fmla="*/ 43 w 464"/>
                  <a:gd name="T55" fmla="*/ 1 h 130"/>
                  <a:gd name="T56" fmla="*/ 39 w 464"/>
                  <a:gd name="T57" fmla="*/ 0 h 130"/>
                  <a:gd name="T58" fmla="*/ 37 w 464"/>
                  <a:gd name="T59" fmla="*/ 2 h 130"/>
                  <a:gd name="T60" fmla="*/ 35 w 464"/>
                  <a:gd name="T61" fmla="*/ 5 h 130"/>
                  <a:gd name="T62" fmla="*/ 33 w 464"/>
                  <a:gd name="T63" fmla="*/ 7 h 130"/>
                  <a:gd name="T64" fmla="*/ 32 w 464"/>
                  <a:gd name="T65" fmla="*/ 7 h 130"/>
                  <a:gd name="T66" fmla="*/ 31 w 464"/>
                  <a:gd name="T67" fmla="*/ 7 h 130"/>
                  <a:gd name="T68" fmla="*/ 29 w 464"/>
                  <a:gd name="T69" fmla="*/ 7 h 130"/>
                  <a:gd name="T70" fmla="*/ 27 w 464"/>
                  <a:gd name="T71" fmla="*/ 7 h 130"/>
                  <a:gd name="T72" fmla="*/ 25 w 464"/>
                  <a:gd name="T73" fmla="*/ 6 h 130"/>
                  <a:gd name="T74" fmla="*/ 21 w 464"/>
                  <a:gd name="T75" fmla="*/ 3 h 130"/>
                  <a:gd name="T76" fmla="*/ 19 w 464"/>
                  <a:gd name="T77" fmla="*/ 3 h 130"/>
                  <a:gd name="T78" fmla="*/ 15 w 464"/>
                  <a:gd name="T79" fmla="*/ 3 h 130"/>
                  <a:gd name="T80" fmla="*/ 12 w 464"/>
                  <a:gd name="T81" fmla="*/ 4 h 130"/>
                  <a:gd name="T82" fmla="*/ 9 w 464"/>
                  <a:gd name="T83" fmla="*/ 5 h 130"/>
                  <a:gd name="T84" fmla="*/ 5 w 464"/>
                  <a:gd name="T85" fmla="*/ 6 h 130"/>
                  <a:gd name="T86" fmla="*/ 3 w 464"/>
                  <a:gd name="T87" fmla="*/ 7 h 130"/>
                  <a:gd name="T88" fmla="*/ 1 w 464"/>
                  <a:gd name="T89" fmla="*/ 8 h 130"/>
                  <a:gd name="T90" fmla="*/ 0 w 464"/>
                  <a:gd name="T91" fmla="*/ 9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6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 w 472"/>
                  <a:gd name="T1" fmla="*/ 0 h 92"/>
                  <a:gd name="T2" fmla="*/ 5 w 472"/>
                  <a:gd name="T3" fmla="*/ 0 h 92"/>
                  <a:gd name="T4" fmla="*/ 3 w 472"/>
                  <a:gd name="T5" fmla="*/ 0 h 92"/>
                  <a:gd name="T6" fmla="*/ 1 w 472"/>
                  <a:gd name="T7" fmla="*/ 0 h 92"/>
                  <a:gd name="T8" fmla="*/ 1 w 472"/>
                  <a:gd name="T9" fmla="*/ 1 h 92"/>
                  <a:gd name="T10" fmla="*/ 1 w 472"/>
                  <a:gd name="T11" fmla="*/ 2 h 92"/>
                  <a:gd name="T12" fmla="*/ 1 w 472"/>
                  <a:gd name="T13" fmla="*/ 3 h 92"/>
                  <a:gd name="T14" fmla="*/ 2 w 472"/>
                  <a:gd name="T15" fmla="*/ 4 h 92"/>
                  <a:gd name="T16" fmla="*/ 2 w 472"/>
                  <a:gd name="T17" fmla="*/ 5 h 92"/>
                  <a:gd name="T18" fmla="*/ 0 w 472"/>
                  <a:gd name="T19" fmla="*/ 6 h 92"/>
                  <a:gd name="T20" fmla="*/ 0 w 472"/>
                  <a:gd name="T21" fmla="*/ 6 h 92"/>
                  <a:gd name="T22" fmla="*/ 0 w 472"/>
                  <a:gd name="T23" fmla="*/ 7 h 92"/>
                  <a:gd name="T24" fmla="*/ 2 w 472"/>
                  <a:gd name="T25" fmla="*/ 8 h 92"/>
                  <a:gd name="T26" fmla="*/ 5 w 472"/>
                  <a:gd name="T27" fmla="*/ 9 h 92"/>
                  <a:gd name="T28" fmla="*/ 11 w 472"/>
                  <a:gd name="T29" fmla="*/ 10 h 92"/>
                  <a:gd name="T30" fmla="*/ 18 w 472"/>
                  <a:gd name="T31" fmla="*/ 10 h 92"/>
                  <a:gd name="T32" fmla="*/ 38 w 472"/>
                  <a:gd name="T33" fmla="*/ 10 h 92"/>
                  <a:gd name="T34" fmla="*/ 39 w 472"/>
                  <a:gd name="T35" fmla="*/ 9 h 92"/>
                  <a:gd name="T36" fmla="*/ 41 w 472"/>
                  <a:gd name="T37" fmla="*/ 8 h 92"/>
                  <a:gd name="T38" fmla="*/ 42 w 472"/>
                  <a:gd name="T39" fmla="*/ 8 h 92"/>
                  <a:gd name="T40" fmla="*/ 43 w 472"/>
                  <a:gd name="T41" fmla="*/ 8 h 92"/>
                  <a:gd name="T42" fmla="*/ 46 w 472"/>
                  <a:gd name="T43" fmla="*/ 9 h 92"/>
                  <a:gd name="T44" fmla="*/ 48 w 472"/>
                  <a:gd name="T45" fmla="*/ 9 h 92"/>
                  <a:gd name="T46" fmla="*/ 50 w 472"/>
                  <a:gd name="T47" fmla="*/ 8 h 92"/>
                  <a:gd name="T48" fmla="*/ 49 w 472"/>
                  <a:gd name="T49" fmla="*/ 4 h 92"/>
                  <a:gd name="T50" fmla="*/ 48 w 472"/>
                  <a:gd name="T51" fmla="*/ 3 h 92"/>
                  <a:gd name="T52" fmla="*/ 47 w 472"/>
                  <a:gd name="T53" fmla="*/ 2 h 92"/>
                  <a:gd name="T54" fmla="*/ 45 w 472"/>
                  <a:gd name="T55" fmla="*/ 1 h 92"/>
                  <a:gd name="T56" fmla="*/ 44 w 472"/>
                  <a:gd name="T57" fmla="*/ 1 h 92"/>
                  <a:gd name="T58" fmla="*/ 41 w 472"/>
                  <a:gd name="T59" fmla="*/ 2 h 92"/>
                  <a:gd name="T60" fmla="*/ 39 w 472"/>
                  <a:gd name="T61" fmla="*/ 2 h 92"/>
                  <a:gd name="T62" fmla="*/ 34 w 472"/>
                  <a:gd name="T63" fmla="*/ 4 h 92"/>
                  <a:gd name="T64" fmla="*/ 31 w 472"/>
                  <a:gd name="T65" fmla="*/ 4 h 92"/>
                  <a:gd name="T66" fmla="*/ 29 w 472"/>
                  <a:gd name="T67" fmla="*/ 5 h 92"/>
                  <a:gd name="T68" fmla="*/ 25 w 472"/>
                  <a:gd name="T69" fmla="*/ 5 h 92"/>
                  <a:gd name="T70" fmla="*/ 20 w 472"/>
                  <a:gd name="T71" fmla="*/ 5 h 92"/>
                  <a:gd name="T72" fmla="*/ 17 w 472"/>
                  <a:gd name="T73" fmla="*/ 5 h 92"/>
                  <a:gd name="T74" fmla="*/ 13 w 472"/>
                  <a:gd name="T75" fmla="*/ 5 h 92"/>
                  <a:gd name="T76" fmla="*/ 9 w 472"/>
                  <a:gd name="T77" fmla="*/ 5 h 92"/>
                  <a:gd name="T78" fmla="*/ 8 w 472"/>
                  <a:gd name="T79" fmla="*/ 4 h 92"/>
                  <a:gd name="T80" fmla="*/ 7 w 472"/>
                  <a:gd name="T81" fmla="*/ 3 h 92"/>
                  <a:gd name="T82" fmla="*/ 7 w 472"/>
                  <a:gd name="T83" fmla="*/ 2 h 92"/>
                  <a:gd name="T84" fmla="*/ 7 w 472"/>
                  <a:gd name="T85" fmla="*/ 1 h 92"/>
                  <a:gd name="T86" fmla="*/ 8 w 472"/>
                  <a:gd name="T87" fmla="*/ 0 h 92"/>
                  <a:gd name="T88" fmla="*/ 8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7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5 w 326"/>
                  <a:gd name="T1" fmla="*/ 12 h 135"/>
                  <a:gd name="T2" fmla="*/ 21 w 326"/>
                  <a:gd name="T3" fmla="*/ 11 h 135"/>
                  <a:gd name="T4" fmla="*/ 28 w 326"/>
                  <a:gd name="T5" fmla="*/ 9 h 135"/>
                  <a:gd name="T6" fmla="*/ 32 w 326"/>
                  <a:gd name="T7" fmla="*/ 8 h 135"/>
                  <a:gd name="T8" fmla="*/ 33 w 326"/>
                  <a:gd name="T9" fmla="*/ 7 h 135"/>
                  <a:gd name="T10" fmla="*/ 34 w 326"/>
                  <a:gd name="T11" fmla="*/ 6 h 135"/>
                  <a:gd name="T12" fmla="*/ 33 w 326"/>
                  <a:gd name="T13" fmla="*/ 5 h 135"/>
                  <a:gd name="T14" fmla="*/ 32 w 326"/>
                  <a:gd name="T15" fmla="*/ 5 h 135"/>
                  <a:gd name="T16" fmla="*/ 30 w 326"/>
                  <a:gd name="T17" fmla="*/ 4 h 135"/>
                  <a:gd name="T18" fmla="*/ 28 w 326"/>
                  <a:gd name="T19" fmla="*/ 4 h 135"/>
                  <a:gd name="T20" fmla="*/ 24 w 326"/>
                  <a:gd name="T21" fmla="*/ 3 h 135"/>
                  <a:gd name="T22" fmla="*/ 22 w 326"/>
                  <a:gd name="T23" fmla="*/ 3 h 135"/>
                  <a:gd name="T24" fmla="*/ 21 w 326"/>
                  <a:gd name="T25" fmla="*/ 3 h 135"/>
                  <a:gd name="T26" fmla="*/ 21 w 326"/>
                  <a:gd name="T27" fmla="*/ 2 h 135"/>
                  <a:gd name="T28" fmla="*/ 20 w 326"/>
                  <a:gd name="T29" fmla="*/ 1 h 135"/>
                  <a:gd name="T30" fmla="*/ 19 w 326"/>
                  <a:gd name="T31" fmla="*/ 1 h 135"/>
                  <a:gd name="T32" fmla="*/ 17 w 326"/>
                  <a:gd name="T33" fmla="*/ 0 h 135"/>
                  <a:gd name="T34" fmla="*/ 14 w 326"/>
                  <a:gd name="T35" fmla="*/ 0 h 135"/>
                  <a:gd name="T36" fmla="*/ 9 w 326"/>
                  <a:gd name="T37" fmla="*/ 1 h 135"/>
                  <a:gd name="T38" fmla="*/ 5 w 326"/>
                  <a:gd name="T39" fmla="*/ 2 h 135"/>
                  <a:gd name="T40" fmla="*/ 3 w 326"/>
                  <a:gd name="T41" fmla="*/ 3 h 135"/>
                  <a:gd name="T42" fmla="*/ 1 w 326"/>
                  <a:gd name="T43" fmla="*/ 4 h 135"/>
                  <a:gd name="T44" fmla="*/ 0 w 326"/>
                  <a:gd name="T45" fmla="*/ 5 h 135"/>
                  <a:gd name="T46" fmla="*/ 0 w 326"/>
                  <a:gd name="T47" fmla="*/ 6 h 135"/>
                  <a:gd name="T48" fmla="*/ 4 w 326"/>
                  <a:gd name="T49" fmla="*/ 8 h 135"/>
                  <a:gd name="T50" fmla="*/ 6 w 326"/>
                  <a:gd name="T51" fmla="*/ 9 h 135"/>
                  <a:gd name="T52" fmla="*/ 4 w 326"/>
                  <a:gd name="T53" fmla="*/ 10 h 135"/>
                  <a:gd name="T54" fmla="*/ 4 w 326"/>
                  <a:gd name="T55" fmla="*/ 11 h 135"/>
                  <a:gd name="T56" fmla="*/ 5 w 326"/>
                  <a:gd name="T57" fmla="*/ 13 h 135"/>
                  <a:gd name="T58" fmla="*/ 5 w 326"/>
                  <a:gd name="T59" fmla="*/ 14 h 135"/>
                  <a:gd name="T60" fmla="*/ 6 w 326"/>
                  <a:gd name="T61" fmla="*/ 15 h 135"/>
                  <a:gd name="T62" fmla="*/ 7 w 326"/>
                  <a:gd name="T63" fmla="*/ 15 h 135"/>
                  <a:gd name="T64" fmla="*/ 9 w 326"/>
                  <a:gd name="T65" fmla="*/ 15 h 135"/>
                  <a:gd name="T66" fmla="*/ 11 w 326"/>
                  <a:gd name="T67" fmla="*/ 14 h 135"/>
                  <a:gd name="T68" fmla="*/ 12 w 326"/>
                  <a:gd name="T69" fmla="*/ 14 h 135"/>
                  <a:gd name="T70" fmla="*/ 13 w 326"/>
                  <a:gd name="T71" fmla="*/ 12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8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5 w 159"/>
                  <a:gd name="T1" fmla="*/ 5 h 56"/>
                  <a:gd name="T2" fmla="*/ 4 w 159"/>
                  <a:gd name="T3" fmla="*/ 5 h 56"/>
                  <a:gd name="T4" fmla="*/ 4 w 159"/>
                  <a:gd name="T5" fmla="*/ 5 h 56"/>
                  <a:gd name="T6" fmla="*/ 3 w 159"/>
                  <a:gd name="T7" fmla="*/ 5 h 56"/>
                  <a:gd name="T8" fmla="*/ 2 w 159"/>
                  <a:gd name="T9" fmla="*/ 4 h 56"/>
                  <a:gd name="T10" fmla="*/ 1 w 159"/>
                  <a:gd name="T11" fmla="*/ 3 h 56"/>
                  <a:gd name="T12" fmla="*/ 1 w 159"/>
                  <a:gd name="T13" fmla="*/ 3 h 56"/>
                  <a:gd name="T14" fmla="*/ 0 w 159"/>
                  <a:gd name="T15" fmla="*/ 2 h 56"/>
                  <a:gd name="T16" fmla="*/ 0 w 159"/>
                  <a:gd name="T17" fmla="*/ 2 h 56"/>
                  <a:gd name="T18" fmla="*/ 0 w 159"/>
                  <a:gd name="T19" fmla="*/ 1 h 56"/>
                  <a:gd name="T20" fmla="*/ 0 w 159"/>
                  <a:gd name="T21" fmla="*/ 1 h 56"/>
                  <a:gd name="T22" fmla="*/ 2 w 159"/>
                  <a:gd name="T23" fmla="*/ 1 h 56"/>
                  <a:gd name="T24" fmla="*/ 4 w 159"/>
                  <a:gd name="T25" fmla="*/ 1 h 56"/>
                  <a:gd name="T26" fmla="*/ 5 w 159"/>
                  <a:gd name="T27" fmla="*/ 1 h 56"/>
                  <a:gd name="T28" fmla="*/ 6 w 159"/>
                  <a:gd name="T29" fmla="*/ 1 h 56"/>
                  <a:gd name="T30" fmla="*/ 9 w 159"/>
                  <a:gd name="T31" fmla="*/ 1 h 56"/>
                  <a:gd name="T32" fmla="*/ 12 w 159"/>
                  <a:gd name="T33" fmla="*/ 0 h 56"/>
                  <a:gd name="T34" fmla="*/ 13 w 159"/>
                  <a:gd name="T35" fmla="*/ 0 h 56"/>
                  <a:gd name="T36" fmla="*/ 13 w 159"/>
                  <a:gd name="T37" fmla="*/ 0 h 56"/>
                  <a:gd name="T38" fmla="*/ 14 w 159"/>
                  <a:gd name="T39" fmla="*/ 0 h 56"/>
                  <a:gd name="T40" fmla="*/ 15 w 159"/>
                  <a:gd name="T41" fmla="*/ 0 h 56"/>
                  <a:gd name="T42" fmla="*/ 15 w 159"/>
                  <a:gd name="T43" fmla="*/ 1 h 56"/>
                  <a:gd name="T44" fmla="*/ 16 w 159"/>
                  <a:gd name="T45" fmla="*/ 1 h 56"/>
                  <a:gd name="T46" fmla="*/ 16 w 159"/>
                  <a:gd name="T47" fmla="*/ 2 h 56"/>
                  <a:gd name="T48" fmla="*/ 16 w 159"/>
                  <a:gd name="T49" fmla="*/ 2 h 56"/>
                  <a:gd name="T50" fmla="*/ 16 w 159"/>
                  <a:gd name="T51" fmla="*/ 3 h 56"/>
                  <a:gd name="T52" fmla="*/ 16 w 159"/>
                  <a:gd name="T53" fmla="*/ 4 h 56"/>
                  <a:gd name="T54" fmla="*/ 15 w 159"/>
                  <a:gd name="T55" fmla="*/ 5 h 56"/>
                  <a:gd name="T56" fmla="*/ 15 w 159"/>
                  <a:gd name="T57" fmla="*/ 5 h 56"/>
                  <a:gd name="T58" fmla="*/ 14 w 159"/>
                  <a:gd name="T59" fmla="*/ 5 h 56"/>
                  <a:gd name="T60" fmla="*/ 13 w 159"/>
                  <a:gd name="T61" fmla="*/ 5 h 56"/>
                  <a:gd name="T62" fmla="*/ 13 w 159"/>
                  <a:gd name="T63" fmla="*/ 6 h 56"/>
                  <a:gd name="T64" fmla="*/ 12 w 159"/>
                  <a:gd name="T65" fmla="*/ 6 h 56"/>
                  <a:gd name="T66" fmla="*/ 8 w 159"/>
                  <a:gd name="T67" fmla="*/ 6 h 56"/>
                  <a:gd name="T68" fmla="*/ 5 w 159"/>
                  <a:gd name="T69" fmla="*/ 5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9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305 w 3734"/>
                  <a:gd name="T1" fmla="*/ 147 h 1644"/>
                  <a:gd name="T2" fmla="*/ 266 w 3734"/>
                  <a:gd name="T3" fmla="*/ 164 h 1644"/>
                  <a:gd name="T4" fmla="*/ 241 w 3734"/>
                  <a:gd name="T5" fmla="*/ 171 h 1644"/>
                  <a:gd name="T6" fmla="*/ 239 w 3734"/>
                  <a:gd name="T7" fmla="*/ 176 h 1644"/>
                  <a:gd name="T8" fmla="*/ 227 w 3734"/>
                  <a:gd name="T9" fmla="*/ 173 h 1644"/>
                  <a:gd name="T10" fmla="*/ 237 w 3734"/>
                  <a:gd name="T11" fmla="*/ 163 h 1644"/>
                  <a:gd name="T12" fmla="*/ 226 w 3734"/>
                  <a:gd name="T13" fmla="*/ 152 h 1644"/>
                  <a:gd name="T14" fmla="*/ 218 w 3734"/>
                  <a:gd name="T15" fmla="*/ 139 h 1644"/>
                  <a:gd name="T16" fmla="*/ 203 w 3734"/>
                  <a:gd name="T17" fmla="*/ 142 h 1644"/>
                  <a:gd name="T18" fmla="*/ 185 w 3734"/>
                  <a:gd name="T19" fmla="*/ 138 h 1644"/>
                  <a:gd name="T20" fmla="*/ 27 w 3734"/>
                  <a:gd name="T21" fmla="*/ 133 h 1644"/>
                  <a:gd name="T22" fmla="*/ 13 w 3734"/>
                  <a:gd name="T23" fmla="*/ 121 h 1644"/>
                  <a:gd name="T24" fmla="*/ 16 w 3734"/>
                  <a:gd name="T25" fmla="*/ 112 h 1644"/>
                  <a:gd name="T26" fmla="*/ 15 w 3734"/>
                  <a:gd name="T27" fmla="*/ 100 h 1644"/>
                  <a:gd name="T28" fmla="*/ 27 w 3734"/>
                  <a:gd name="T29" fmla="*/ 92 h 1644"/>
                  <a:gd name="T30" fmla="*/ 26 w 3734"/>
                  <a:gd name="T31" fmla="*/ 80 h 1644"/>
                  <a:gd name="T32" fmla="*/ 13 w 3734"/>
                  <a:gd name="T33" fmla="*/ 71 h 1644"/>
                  <a:gd name="T34" fmla="*/ 63 w 3734"/>
                  <a:gd name="T35" fmla="*/ 12 h 1644"/>
                  <a:gd name="T36" fmla="*/ 119 w 3734"/>
                  <a:gd name="T37" fmla="*/ 11 h 1644"/>
                  <a:gd name="T38" fmla="*/ 135 w 3734"/>
                  <a:gd name="T39" fmla="*/ 12 h 1644"/>
                  <a:gd name="T40" fmla="*/ 171 w 3734"/>
                  <a:gd name="T41" fmla="*/ 18 h 1644"/>
                  <a:gd name="T42" fmla="*/ 185 w 3734"/>
                  <a:gd name="T43" fmla="*/ 22 h 1644"/>
                  <a:gd name="T44" fmla="*/ 216 w 3734"/>
                  <a:gd name="T45" fmla="*/ 21 h 1644"/>
                  <a:gd name="T46" fmla="*/ 238 w 3734"/>
                  <a:gd name="T47" fmla="*/ 23 h 1644"/>
                  <a:gd name="T48" fmla="*/ 246 w 3734"/>
                  <a:gd name="T49" fmla="*/ 23 h 1644"/>
                  <a:gd name="T50" fmla="*/ 262 w 3734"/>
                  <a:gd name="T51" fmla="*/ 13 h 1644"/>
                  <a:gd name="T52" fmla="*/ 269 w 3734"/>
                  <a:gd name="T53" fmla="*/ 0 h 1644"/>
                  <a:gd name="T54" fmla="*/ 275 w 3734"/>
                  <a:gd name="T55" fmla="*/ 11 h 1644"/>
                  <a:gd name="T56" fmla="*/ 278 w 3734"/>
                  <a:gd name="T57" fmla="*/ 18 h 1644"/>
                  <a:gd name="T58" fmla="*/ 283 w 3734"/>
                  <a:gd name="T59" fmla="*/ 21 h 1644"/>
                  <a:gd name="T60" fmla="*/ 301 w 3734"/>
                  <a:gd name="T61" fmla="*/ 13 h 1644"/>
                  <a:gd name="T62" fmla="*/ 316 w 3734"/>
                  <a:gd name="T63" fmla="*/ 14 h 1644"/>
                  <a:gd name="T64" fmla="*/ 300 w 3734"/>
                  <a:gd name="T65" fmla="*/ 29 h 1644"/>
                  <a:gd name="T66" fmla="*/ 290 w 3734"/>
                  <a:gd name="T67" fmla="*/ 31 h 1644"/>
                  <a:gd name="T68" fmla="*/ 268 w 3734"/>
                  <a:gd name="T69" fmla="*/ 33 h 1644"/>
                  <a:gd name="T70" fmla="*/ 260 w 3734"/>
                  <a:gd name="T71" fmla="*/ 43 h 1644"/>
                  <a:gd name="T72" fmla="*/ 243 w 3734"/>
                  <a:gd name="T73" fmla="*/ 50 h 1644"/>
                  <a:gd name="T74" fmla="*/ 217 w 3734"/>
                  <a:gd name="T75" fmla="*/ 67 h 1644"/>
                  <a:gd name="T76" fmla="*/ 219 w 3734"/>
                  <a:gd name="T77" fmla="*/ 85 h 1644"/>
                  <a:gd name="T78" fmla="*/ 246 w 3734"/>
                  <a:gd name="T79" fmla="*/ 97 h 1644"/>
                  <a:gd name="T80" fmla="*/ 254 w 3734"/>
                  <a:gd name="T81" fmla="*/ 114 h 1644"/>
                  <a:gd name="T82" fmla="*/ 272 w 3734"/>
                  <a:gd name="T83" fmla="*/ 106 h 1644"/>
                  <a:gd name="T84" fmla="*/ 297 w 3734"/>
                  <a:gd name="T85" fmla="*/ 84 h 1644"/>
                  <a:gd name="T86" fmla="*/ 302 w 3734"/>
                  <a:gd name="T87" fmla="*/ 64 h 1644"/>
                  <a:gd name="T88" fmla="*/ 329 w 3734"/>
                  <a:gd name="T89" fmla="*/ 54 h 1644"/>
                  <a:gd name="T90" fmla="*/ 341 w 3734"/>
                  <a:gd name="T91" fmla="*/ 64 h 1644"/>
                  <a:gd name="T92" fmla="*/ 336 w 3734"/>
                  <a:gd name="T93" fmla="*/ 79 h 1644"/>
                  <a:gd name="T94" fmla="*/ 364 w 3734"/>
                  <a:gd name="T95" fmla="*/ 66 h 1644"/>
                  <a:gd name="T96" fmla="*/ 369 w 3734"/>
                  <a:gd name="T97" fmla="*/ 83 h 1644"/>
                  <a:gd name="T98" fmla="*/ 381 w 3734"/>
                  <a:gd name="T99" fmla="*/ 99 h 1644"/>
                  <a:gd name="T100" fmla="*/ 377 w 3734"/>
                  <a:gd name="T101" fmla="*/ 103 h 1644"/>
                  <a:gd name="T102" fmla="*/ 385 w 3734"/>
                  <a:gd name="T103" fmla="*/ 110 h 1644"/>
                  <a:gd name="T104" fmla="*/ 370 w 3734"/>
                  <a:gd name="T105" fmla="*/ 119 h 1644"/>
                  <a:gd name="T106" fmla="*/ 328 w 3734"/>
                  <a:gd name="T107" fmla="*/ 126 h 1644"/>
                  <a:gd name="T108" fmla="*/ 297 w 3734"/>
                  <a:gd name="T109" fmla="*/ 144 h 1644"/>
                  <a:gd name="T110" fmla="*/ 302 w 3734"/>
                  <a:gd name="T111" fmla="*/ 144 h 1644"/>
                  <a:gd name="T112" fmla="*/ 335 w 3734"/>
                  <a:gd name="T113" fmla="*/ 135 h 1644"/>
                  <a:gd name="T114" fmla="*/ 319 w 3734"/>
                  <a:gd name="T115" fmla="*/ 140 h 1644"/>
                  <a:gd name="T116" fmla="*/ 327 w 3734"/>
                  <a:gd name="T117" fmla="*/ 150 h 1644"/>
                  <a:gd name="T118" fmla="*/ 338 w 3734"/>
                  <a:gd name="T119" fmla="*/ 158 h 1644"/>
                  <a:gd name="T120" fmla="*/ 314 w 3734"/>
                  <a:gd name="T121" fmla="*/ 168 h 1644"/>
                  <a:gd name="T122" fmla="*/ 332 w 3734"/>
                  <a:gd name="T123" fmla="*/ 158 h 1644"/>
                  <a:gd name="T124" fmla="*/ 314 w 3734"/>
                  <a:gd name="T125" fmla="*/ 160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8" name="Group 438"/>
            <p:cNvGrpSpPr>
              <a:grpSpLocks/>
            </p:cNvGrpSpPr>
            <p:nvPr>
              <p:custDataLst>
                <p:tags r:id="rId75"/>
              </p:custDataLst>
            </p:nvPr>
          </p:nvGrpSpPr>
          <p:grpSpPr bwMode="auto">
            <a:xfrm>
              <a:off x="4791845" y="3850141"/>
              <a:ext cx="249890" cy="882829"/>
              <a:chOff x="1589" y="3126"/>
              <a:chExt cx="290" cy="657"/>
            </a:xfrm>
            <a:solidFill>
              <a:srgbClr val="FFC000"/>
            </a:solidFill>
          </p:grpSpPr>
          <p:sp>
            <p:nvSpPr>
              <p:cNvPr id="805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5 w 46"/>
                  <a:gd name="T1" fmla="*/ 1 h 51"/>
                  <a:gd name="T2" fmla="*/ 2 w 46"/>
                  <a:gd name="T3" fmla="*/ 0 h 51"/>
                  <a:gd name="T4" fmla="*/ 1 w 46"/>
                  <a:gd name="T5" fmla="*/ 1 h 51"/>
                  <a:gd name="T6" fmla="*/ 1 w 46"/>
                  <a:gd name="T7" fmla="*/ 1 h 51"/>
                  <a:gd name="T8" fmla="*/ 0 w 46"/>
                  <a:gd name="T9" fmla="*/ 1 h 51"/>
                  <a:gd name="T10" fmla="*/ 0 w 46"/>
                  <a:gd name="T11" fmla="*/ 2 h 51"/>
                  <a:gd name="T12" fmla="*/ 0 w 46"/>
                  <a:gd name="T13" fmla="*/ 2 h 51"/>
                  <a:gd name="T14" fmla="*/ 0 w 46"/>
                  <a:gd name="T15" fmla="*/ 2 h 51"/>
                  <a:gd name="T16" fmla="*/ 0 w 46"/>
                  <a:gd name="T17" fmla="*/ 3 h 51"/>
                  <a:gd name="T18" fmla="*/ 0 w 46"/>
                  <a:gd name="T19" fmla="*/ 3 h 51"/>
                  <a:gd name="T20" fmla="*/ 0 w 46"/>
                  <a:gd name="T21" fmla="*/ 4 h 51"/>
                  <a:gd name="T22" fmla="*/ 1 w 46"/>
                  <a:gd name="T23" fmla="*/ 5 h 51"/>
                  <a:gd name="T24" fmla="*/ 1 w 46"/>
                  <a:gd name="T25" fmla="*/ 5 h 51"/>
                  <a:gd name="T26" fmla="*/ 1 w 46"/>
                  <a:gd name="T27" fmla="*/ 5 h 51"/>
                  <a:gd name="T28" fmla="*/ 2 w 46"/>
                  <a:gd name="T29" fmla="*/ 6 h 51"/>
                  <a:gd name="T30" fmla="*/ 2 w 46"/>
                  <a:gd name="T31" fmla="*/ 6 h 51"/>
                  <a:gd name="T32" fmla="*/ 2 w 46"/>
                  <a:gd name="T33" fmla="*/ 6 h 51"/>
                  <a:gd name="T34" fmla="*/ 2 w 46"/>
                  <a:gd name="T35" fmla="*/ 6 h 51"/>
                  <a:gd name="T36" fmla="*/ 4 w 46"/>
                  <a:gd name="T37" fmla="*/ 6 h 51"/>
                  <a:gd name="T38" fmla="*/ 5 w 46"/>
                  <a:gd name="T39" fmla="*/ 6 h 51"/>
                  <a:gd name="T40" fmla="*/ 5 w 46"/>
                  <a:gd name="T41" fmla="*/ 4 h 51"/>
                  <a:gd name="T42" fmla="*/ 5 w 46"/>
                  <a:gd name="T43" fmla="*/ 3 h 51"/>
                  <a:gd name="T44" fmla="*/ 5 w 46"/>
                  <a:gd name="T45" fmla="*/ 2 h 51"/>
                  <a:gd name="T46" fmla="*/ 5 w 46"/>
                  <a:gd name="T47" fmla="*/ 1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06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2 h 158"/>
                  <a:gd name="T4" fmla="*/ 0 w 192"/>
                  <a:gd name="T5" fmla="*/ 3 h 158"/>
                  <a:gd name="T6" fmla="*/ 0 w 192"/>
                  <a:gd name="T7" fmla="*/ 4 h 158"/>
                  <a:gd name="T8" fmla="*/ 1 w 192"/>
                  <a:gd name="T9" fmla="*/ 6 h 158"/>
                  <a:gd name="T10" fmla="*/ 1 w 192"/>
                  <a:gd name="T11" fmla="*/ 7 h 158"/>
                  <a:gd name="T12" fmla="*/ 2 w 192"/>
                  <a:gd name="T13" fmla="*/ 8 h 158"/>
                  <a:gd name="T14" fmla="*/ 2 w 192"/>
                  <a:gd name="T15" fmla="*/ 9 h 158"/>
                  <a:gd name="T16" fmla="*/ 3 w 192"/>
                  <a:gd name="T17" fmla="*/ 10 h 158"/>
                  <a:gd name="T18" fmla="*/ 5 w 192"/>
                  <a:gd name="T19" fmla="*/ 14 h 158"/>
                  <a:gd name="T20" fmla="*/ 7 w 192"/>
                  <a:gd name="T21" fmla="*/ 17 h 158"/>
                  <a:gd name="T22" fmla="*/ 8 w 192"/>
                  <a:gd name="T23" fmla="*/ 17 h 158"/>
                  <a:gd name="T24" fmla="*/ 9 w 192"/>
                  <a:gd name="T25" fmla="*/ 17 h 158"/>
                  <a:gd name="T26" fmla="*/ 9 w 192"/>
                  <a:gd name="T27" fmla="*/ 17 h 158"/>
                  <a:gd name="T28" fmla="*/ 10 w 192"/>
                  <a:gd name="T29" fmla="*/ 17 h 158"/>
                  <a:gd name="T30" fmla="*/ 11 w 192"/>
                  <a:gd name="T31" fmla="*/ 18 h 158"/>
                  <a:gd name="T32" fmla="*/ 13 w 192"/>
                  <a:gd name="T33" fmla="*/ 18 h 158"/>
                  <a:gd name="T34" fmla="*/ 16 w 192"/>
                  <a:gd name="T35" fmla="*/ 17 h 158"/>
                  <a:gd name="T36" fmla="*/ 21 w 192"/>
                  <a:gd name="T37" fmla="*/ 17 h 158"/>
                  <a:gd name="T38" fmla="*/ 20 w 192"/>
                  <a:gd name="T39" fmla="*/ 17 h 158"/>
                  <a:gd name="T40" fmla="*/ 19 w 192"/>
                  <a:gd name="T41" fmla="*/ 17 h 158"/>
                  <a:gd name="T42" fmla="*/ 18 w 192"/>
                  <a:gd name="T43" fmla="*/ 17 h 158"/>
                  <a:gd name="T44" fmla="*/ 17 w 192"/>
                  <a:gd name="T45" fmla="*/ 17 h 158"/>
                  <a:gd name="T46" fmla="*/ 16 w 192"/>
                  <a:gd name="T47" fmla="*/ 16 h 158"/>
                  <a:gd name="T48" fmla="*/ 14 w 192"/>
                  <a:gd name="T49" fmla="*/ 15 h 158"/>
                  <a:gd name="T50" fmla="*/ 12 w 192"/>
                  <a:gd name="T51" fmla="*/ 15 h 158"/>
                  <a:gd name="T52" fmla="*/ 11 w 192"/>
                  <a:gd name="T53" fmla="*/ 13 h 158"/>
                  <a:gd name="T54" fmla="*/ 10 w 192"/>
                  <a:gd name="T55" fmla="*/ 12 h 158"/>
                  <a:gd name="T56" fmla="*/ 8 w 192"/>
                  <a:gd name="T57" fmla="*/ 11 h 158"/>
                  <a:gd name="T58" fmla="*/ 7 w 192"/>
                  <a:gd name="T59" fmla="*/ 10 h 158"/>
                  <a:gd name="T60" fmla="*/ 6 w 192"/>
                  <a:gd name="T61" fmla="*/ 8 h 158"/>
                  <a:gd name="T62" fmla="*/ 5 w 192"/>
                  <a:gd name="T63" fmla="*/ 7 h 158"/>
                  <a:gd name="T64" fmla="*/ 4 w 192"/>
                  <a:gd name="T65" fmla="*/ 6 h 158"/>
                  <a:gd name="T66" fmla="*/ 3 w 192"/>
                  <a:gd name="T67" fmla="*/ 4 h 158"/>
                  <a:gd name="T68" fmla="*/ 2 w 192"/>
                  <a:gd name="T69" fmla="*/ 3 h 158"/>
                  <a:gd name="T70" fmla="*/ 2 w 192"/>
                  <a:gd name="T71" fmla="*/ 2 h 158"/>
                  <a:gd name="T72" fmla="*/ 1 w 192"/>
                  <a:gd name="T73" fmla="*/ 1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07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83 w 884"/>
                  <a:gd name="T1" fmla="*/ 46 h 1818"/>
                  <a:gd name="T2" fmla="*/ 94 w 884"/>
                  <a:gd name="T3" fmla="*/ 38 h 1818"/>
                  <a:gd name="T4" fmla="*/ 95 w 884"/>
                  <a:gd name="T5" fmla="*/ 26 h 1818"/>
                  <a:gd name="T6" fmla="*/ 91 w 884"/>
                  <a:gd name="T7" fmla="*/ 21 h 1818"/>
                  <a:gd name="T8" fmla="*/ 91 w 884"/>
                  <a:gd name="T9" fmla="*/ 29 h 1818"/>
                  <a:gd name="T10" fmla="*/ 83 w 884"/>
                  <a:gd name="T11" fmla="*/ 36 h 1818"/>
                  <a:gd name="T12" fmla="*/ 72 w 884"/>
                  <a:gd name="T13" fmla="*/ 37 h 1818"/>
                  <a:gd name="T14" fmla="*/ 67 w 884"/>
                  <a:gd name="T15" fmla="*/ 32 h 1818"/>
                  <a:gd name="T16" fmla="*/ 71 w 884"/>
                  <a:gd name="T17" fmla="*/ 24 h 1818"/>
                  <a:gd name="T18" fmla="*/ 58 w 884"/>
                  <a:gd name="T19" fmla="*/ 16 h 1818"/>
                  <a:gd name="T20" fmla="*/ 46 w 884"/>
                  <a:gd name="T21" fmla="*/ 10 h 1818"/>
                  <a:gd name="T22" fmla="*/ 40 w 884"/>
                  <a:gd name="T23" fmla="*/ 1 h 1818"/>
                  <a:gd name="T24" fmla="*/ 31 w 884"/>
                  <a:gd name="T25" fmla="*/ 2 h 1818"/>
                  <a:gd name="T26" fmla="*/ 25 w 884"/>
                  <a:gd name="T27" fmla="*/ 3 h 1818"/>
                  <a:gd name="T28" fmla="*/ 18 w 884"/>
                  <a:gd name="T29" fmla="*/ 1 h 1818"/>
                  <a:gd name="T30" fmla="*/ 10 w 884"/>
                  <a:gd name="T31" fmla="*/ 6 h 1818"/>
                  <a:gd name="T32" fmla="*/ 7 w 884"/>
                  <a:gd name="T33" fmla="*/ 13 h 1818"/>
                  <a:gd name="T34" fmla="*/ 3 w 884"/>
                  <a:gd name="T35" fmla="*/ 20 h 1818"/>
                  <a:gd name="T36" fmla="*/ 6 w 884"/>
                  <a:gd name="T37" fmla="*/ 28 h 1818"/>
                  <a:gd name="T38" fmla="*/ 6 w 884"/>
                  <a:gd name="T39" fmla="*/ 35 h 1818"/>
                  <a:gd name="T40" fmla="*/ 0 w 884"/>
                  <a:gd name="T41" fmla="*/ 48 h 1818"/>
                  <a:gd name="T42" fmla="*/ 1 w 884"/>
                  <a:gd name="T43" fmla="*/ 68 h 1818"/>
                  <a:gd name="T44" fmla="*/ 8 w 884"/>
                  <a:gd name="T45" fmla="*/ 77 h 1818"/>
                  <a:gd name="T46" fmla="*/ 7 w 884"/>
                  <a:gd name="T47" fmla="*/ 84 h 1818"/>
                  <a:gd name="T48" fmla="*/ 7 w 884"/>
                  <a:gd name="T49" fmla="*/ 90 h 1818"/>
                  <a:gd name="T50" fmla="*/ 9 w 884"/>
                  <a:gd name="T51" fmla="*/ 94 h 1818"/>
                  <a:gd name="T52" fmla="*/ 6 w 884"/>
                  <a:gd name="T53" fmla="*/ 100 h 1818"/>
                  <a:gd name="T54" fmla="*/ 9 w 884"/>
                  <a:gd name="T55" fmla="*/ 109 h 1818"/>
                  <a:gd name="T56" fmla="*/ 9 w 884"/>
                  <a:gd name="T57" fmla="*/ 117 h 1818"/>
                  <a:gd name="T58" fmla="*/ 9 w 884"/>
                  <a:gd name="T59" fmla="*/ 128 h 1818"/>
                  <a:gd name="T60" fmla="*/ 15 w 884"/>
                  <a:gd name="T61" fmla="*/ 141 h 1818"/>
                  <a:gd name="T62" fmla="*/ 21 w 884"/>
                  <a:gd name="T63" fmla="*/ 155 h 1818"/>
                  <a:gd name="T64" fmla="*/ 23 w 884"/>
                  <a:gd name="T65" fmla="*/ 163 h 1818"/>
                  <a:gd name="T66" fmla="*/ 25 w 884"/>
                  <a:gd name="T67" fmla="*/ 170 h 1818"/>
                  <a:gd name="T68" fmla="*/ 23 w 884"/>
                  <a:gd name="T69" fmla="*/ 177 h 1818"/>
                  <a:gd name="T70" fmla="*/ 22 w 884"/>
                  <a:gd name="T71" fmla="*/ 183 h 1818"/>
                  <a:gd name="T72" fmla="*/ 25 w 884"/>
                  <a:gd name="T73" fmla="*/ 191 h 1818"/>
                  <a:gd name="T74" fmla="*/ 33 w 884"/>
                  <a:gd name="T75" fmla="*/ 197 h 1818"/>
                  <a:gd name="T76" fmla="*/ 42 w 884"/>
                  <a:gd name="T77" fmla="*/ 200 h 1818"/>
                  <a:gd name="T78" fmla="*/ 49 w 884"/>
                  <a:gd name="T79" fmla="*/ 198 h 1818"/>
                  <a:gd name="T80" fmla="*/ 49 w 884"/>
                  <a:gd name="T81" fmla="*/ 189 h 1818"/>
                  <a:gd name="T82" fmla="*/ 51 w 884"/>
                  <a:gd name="T83" fmla="*/ 179 h 1818"/>
                  <a:gd name="T84" fmla="*/ 53 w 884"/>
                  <a:gd name="T85" fmla="*/ 168 h 1818"/>
                  <a:gd name="T86" fmla="*/ 45 w 884"/>
                  <a:gd name="T87" fmla="*/ 165 h 1818"/>
                  <a:gd name="T88" fmla="*/ 43 w 884"/>
                  <a:gd name="T89" fmla="*/ 159 h 1818"/>
                  <a:gd name="T90" fmla="*/ 49 w 884"/>
                  <a:gd name="T91" fmla="*/ 155 h 1818"/>
                  <a:gd name="T92" fmla="*/ 52 w 884"/>
                  <a:gd name="T93" fmla="*/ 148 h 1818"/>
                  <a:gd name="T94" fmla="*/ 49 w 884"/>
                  <a:gd name="T95" fmla="*/ 136 h 1818"/>
                  <a:gd name="T96" fmla="*/ 46 w 884"/>
                  <a:gd name="T97" fmla="*/ 127 h 1818"/>
                  <a:gd name="T98" fmla="*/ 56 w 884"/>
                  <a:gd name="T99" fmla="*/ 130 h 1818"/>
                  <a:gd name="T100" fmla="*/ 61 w 884"/>
                  <a:gd name="T101" fmla="*/ 128 h 1818"/>
                  <a:gd name="T102" fmla="*/ 60 w 884"/>
                  <a:gd name="T103" fmla="*/ 120 h 1818"/>
                  <a:gd name="T104" fmla="*/ 61 w 884"/>
                  <a:gd name="T105" fmla="*/ 114 h 1818"/>
                  <a:gd name="T106" fmla="*/ 73 w 884"/>
                  <a:gd name="T107" fmla="*/ 114 h 1818"/>
                  <a:gd name="T108" fmla="*/ 86 w 884"/>
                  <a:gd name="T109" fmla="*/ 108 h 1818"/>
                  <a:gd name="T110" fmla="*/ 88 w 884"/>
                  <a:gd name="T111" fmla="*/ 98 h 1818"/>
                  <a:gd name="T112" fmla="*/ 84 w 884"/>
                  <a:gd name="T113" fmla="*/ 95 h 1818"/>
                  <a:gd name="T114" fmla="*/ 82 w 884"/>
                  <a:gd name="T115" fmla="*/ 90 h 1818"/>
                  <a:gd name="T116" fmla="*/ 74 w 884"/>
                  <a:gd name="T117" fmla="*/ 84 h 1818"/>
                  <a:gd name="T118" fmla="*/ 75 w 884"/>
                  <a:gd name="T119" fmla="*/ 59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6518" name="Freeform 44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5051028" y="3245744"/>
              <a:ext cx="53695" cy="48895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"/>
                <a:gd name="T148" fmla="*/ 0 h 104"/>
                <a:gd name="T149" fmla="*/ 186 w 18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19" name="Freeform 450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4597715" y="2917060"/>
              <a:ext cx="194129" cy="448205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20" name="Freeform 541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948800" y="3088193"/>
              <a:ext cx="65054" cy="104581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37"/>
                <a:gd name="T110" fmla="*/ 226 w 226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65" name="ZoneTexte 964"/>
          <p:cNvSpPr txBox="1"/>
          <p:nvPr/>
        </p:nvSpPr>
        <p:spPr>
          <a:xfrm>
            <a:off x="6958013" y="2484438"/>
            <a:ext cx="12620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fr-FR" sz="1800" i="1" dirty="0">
                <a:solidFill>
                  <a:schemeClr val="bg1">
                    <a:lumMod val="65000"/>
                  </a:schemeClr>
                </a:solidFill>
              </a:rPr>
              <a:t> Pays OIF</a:t>
            </a:r>
          </a:p>
        </p:txBody>
      </p:sp>
      <p:sp>
        <p:nvSpPr>
          <p:cNvPr id="966" name="Rectangle 965"/>
          <p:cNvSpPr/>
          <p:nvPr/>
        </p:nvSpPr>
        <p:spPr>
          <a:xfrm>
            <a:off x="4572000" y="5454650"/>
            <a:ext cx="18446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chemeClr val="bg1">
                    <a:lumMod val="65000"/>
                  </a:schemeClr>
                </a:solidFill>
              </a:rPr>
              <a:t>* 1000 Hectares &amp; 1000 MT </a:t>
            </a:r>
          </a:p>
        </p:txBody>
      </p:sp>
      <p:pic>
        <p:nvPicPr>
          <p:cNvPr id="16443" name="Picture 2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t="21100" r="52872" b="43201"/>
          <a:stretch>
            <a:fillRect/>
          </a:stretch>
        </p:blipFill>
        <p:spPr bwMode="auto">
          <a:xfrm>
            <a:off x="1016000" y="4149725"/>
            <a:ext cx="23860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535" y="2492896"/>
            <a:ext cx="8010889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3600" cap="small">
                <a:solidFill>
                  <a:schemeClr val="accent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  <a:lvl6pPr>
              <a:defRPr>
                <a:solidFill>
                  <a:schemeClr val="bg1"/>
                </a:solidFill>
                <a:latin typeface="Calibri" pitchFamily="34" charset="0"/>
              </a:defRPr>
            </a:lvl6pPr>
            <a:lvl7pPr>
              <a:defRPr>
                <a:solidFill>
                  <a:schemeClr val="bg1"/>
                </a:solidFill>
                <a:latin typeface="Calibri" pitchFamily="34" charset="0"/>
              </a:defRPr>
            </a:lvl7pPr>
            <a:lvl8pPr>
              <a:defRPr>
                <a:solidFill>
                  <a:schemeClr val="bg1"/>
                </a:solidFill>
                <a:latin typeface="Calibri" pitchFamily="34" charset="0"/>
              </a:defRPr>
            </a:lvl8pPr>
            <a:lvl9pPr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II - Opportunités d’interconnexion à des chaines de valeurs </a:t>
            </a:r>
            <a:r>
              <a:rPr lang="fr-FR" dirty="0" err="1"/>
              <a:t>interregionales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26875" r="43718" b="15901"/>
          <a:stretch>
            <a:fillRect/>
          </a:stretch>
        </p:blipFill>
        <p:spPr bwMode="auto">
          <a:xfrm>
            <a:off x="35496" y="1196752"/>
            <a:ext cx="484229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6" t="13251" r="39075" b="78349"/>
          <a:stretch>
            <a:fillRect/>
          </a:stretch>
        </p:blipFill>
        <p:spPr bwMode="auto">
          <a:xfrm>
            <a:off x="136525" y="548680"/>
            <a:ext cx="3644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34750" r="45490" b="15901"/>
          <a:stretch>
            <a:fillRect/>
          </a:stretch>
        </p:blipFill>
        <p:spPr bwMode="auto">
          <a:xfrm>
            <a:off x="4438650" y="1943100"/>
            <a:ext cx="43640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7" t="25325" r="54430" b="69829"/>
          <a:stretch>
            <a:fillRect/>
          </a:stretch>
        </p:blipFill>
        <p:spPr bwMode="auto">
          <a:xfrm>
            <a:off x="4662488" y="548680"/>
            <a:ext cx="3286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e 572"/>
          <p:cNvGrpSpPr>
            <a:grpSpLocks/>
          </p:cNvGrpSpPr>
          <p:nvPr/>
        </p:nvGrpSpPr>
        <p:grpSpPr bwMode="auto">
          <a:xfrm>
            <a:off x="250825" y="233363"/>
            <a:ext cx="8507413" cy="7848600"/>
            <a:chOff x="251520" y="233645"/>
            <a:chExt cx="8507413" cy="7848600"/>
          </a:xfrm>
        </p:grpSpPr>
        <p:grpSp>
          <p:nvGrpSpPr>
            <p:cNvPr id="4" name="Groupe 49"/>
            <p:cNvGrpSpPr>
              <a:grpSpLocks/>
            </p:cNvGrpSpPr>
            <p:nvPr/>
          </p:nvGrpSpPr>
          <p:grpSpPr bwMode="auto">
            <a:xfrm rot="2181298">
              <a:off x="382899" y="729525"/>
              <a:ext cx="7772901" cy="3299158"/>
              <a:chOff x="677863" y="1868450"/>
              <a:chExt cx="7500937" cy="4260850"/>
            </a:xfrm>
            <a:scene3d>
              <a:camera prst="isometricTopUp"/>
              <a:lightRig rig="threePt" dir="t"/>
            </a:scene3d>
          </p:grpSpPr>
          <p:sp>
            <p:nvSpPr>
              <p:cNvPr id="11329" name="Freeform 4"/>
              <p:cNvSpPr>
                <a:spLocks/>
              </p:cNvSpPr>
              <p:nvPr/>
            </p:nvSpPr>
            <p:spPr bwMode="auto">
              <a:xfrm>
                <a:off x="2519363" y="6065800"/>
                <a:ext cx="33337" cy="57150"/>
              </a:xfrm>
              <a:custGeom>
                <a:avLst/>
                <a:gdLst>
                  <a:gd name="T0" fmla="*/ 0 w 73"/>
                  <a:gd name="T1" fmla="*/ 0 h 20"/>
                  <a:gd name="T2" fmla="*/ 95306830 w 73"/>
                  <a:gd name="T3" fmla="*/ 2147483647 h 20"/>
                  <a:gd name="T4" fmla="*/ 381018163 w 73"/>
                  <a:gd name="T5" fmla="*/ 2147483647 h 20"/>
                  <a:gd name="T6" fmla="*/ 761828084 w 73"/>
                  <a:gd name="T7" fmla="*/ 2147483647 h 20"/>
                  <a:gd name="T8" fmla="*/ 1238153077 w 73"/>
                  <a:gd name="T9" fmla="*/ 2147483647 h 20"/>
                  <a:gd name="T10" fmla="*/ 1523864867 w 73"/>
                  <a:gd name="T11" fmla="*/ 2147483647 h 20"/>
                  <a:gd name="T12" fmla="*/ 1809576200 w 73"/>
                  <a:gd name="T13" fmla="*/ 2147483647 h 20"/>
                  <a:gd name="T14" fmla="*/ 2147483647 w 73"/>
                  <a:gd name="T15" fmla="*/ 2147483647 h 20"/>
                  <a:gd name="T16" fmla="*/ 2147483647 w 73"/>
                  <a:gd name="T17" fmla="*/ 2147483647 h 20"/>
                  <a:gd name="T18" fmla="*/ 2147483647 w 73"/>
                  <a:gd name="T19" fmla="*/ 2147483647 h 20"/>
                  <a:gd name="T20" fmla="*/ 2147483647 w 73"/>
                  <a:gd name="T21" fmla="*/ 2147483647 h 20"/>
                  <a:gd name="T22" fmla="*/ 2147483647 w 73"/>
                  <a:gd name="T23" fmla="*/ 2147483647 h 20"/>
                  <a:gd name="T24" fmla="*/ 2147483647 w 73"/>
                  <a:gd name="T25" fmla="*/ 2147483647 h 20"/>
                  <a:gd name="T26" fmla="*/ 2147483647 w 73"/>
                  <a:gd name="T27" fmla="*/ 2147483647 h 20"/>
                  <a:gd name="T28" fmla="*/ 2147483647 w 73"/>
                  <a:gd name="T29" fmla="*/ 2147483647 h 20"/>
                  <a:gd name="T30" fmla="*/ 2147483647 w 73"/>
                  <a:gd name="T31" fmla="*/ 2147483647 h 20"/>
                  <a:gd name="T32" fmla="*/ 2147483647 w 73"/>
                  <a:gd name="T33" fmla="*/ 0 h 20"/>
                  <a:gd name="T34" fmla="*/ 0 w 73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20"/>
                    </a:lnTo>
                    <a:lnTo>
                      <a:pt x="16" y="17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7" y="10"/>
                    </a:lnTo>
                    <a:lnTo>
                      <a:pt x="36" y="8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0" name="Freeform 5"/>
              <p:cNvSpPr>
                <a:spLocks/>
              </p:cNvSpPr>
              <p:nvPr/>
            </p:nvSpPr>
            <p:spPr bwMode="auto">
              <a:xfrm>
                <a:off x="677863" y="2166900"/>
                <a:ext cx="784225" cy="446088"/>
              </a:xfrm>
              <a:custGeom>
                <a:avLst/>
                <a:gdLst>
                  <a:gd name="T0" fmla="*/ 2147483647 w 1808"/>
                  <a:gd name="T1" fmla="*/ 2147483647 h 850"/>
                  <a:gd name="T2" fmla="*/ 2147483647 w 1808"/>
                  <a:gd name="T3" fmla="*/ 2147483647 h 850"/>
                  <a:gd name="T4" fmla="*/ 2147483647 w 1808"/>
                  <a:gd name="T5" fmla="*/ 2147483647 h 850"/>
                  <a:gd name="T6" fmla="*/ 2147483647 w 1808"/>
                  <a:gd name="T7" fmla="*/ 2147483647 h 850"/>
                  <a:gd name="T8" fmla="*/ 2147483647 w 1808"/>
                  <a:gd name="T9" fmla="*/ 2147483647 h 850"/>
                  <a:gd name="T10" fmla="*/ 2147483647 w 1808"/>
                  <a:gd name="T11" fmla="*/ 2147483647 h 850"/>
                  <a:gd name="T12" fmla="*/ 2147483647 w 1808"/>
                  <a:gd name="T13" fmla="*/ 2147483647 h 850"/>
                  <a:gd name="T14" fmla="*/ 2147483647 w 1808"/>
                  <a:gd name="T15" fmla="*/ 2147483647 h 850"/>
                  <a:gd name="T16" fmla="*/ 2147483647 w 1808"/>
                  <a:gd name="T17" fmla="*/ 2147483647 h 850"/>
                  <a:gd name="T18" fmla="*/ 2147483647 w 1808"/>
                  <a:gd name="T19" fmla="*/ 2147483647 h 850"/>
                  <a:gd name="T20" fmla="*/ 2147483647 w 1808"/>
                  <a:gd name="T21" fmla="*/ 2147483647 h 850"/>
                  <a:gd name="T22" fmla="*/ 2147483647 w 1808"/>
                  <a:gd name="T23" fmla="*/ 2147483647 h 850"/>
                  <a:gd name="T24" fmla="*/ 2147483647 w 1808"/>
                  <a:gd name="T25" fmla="*/ 2147483647 h 850"/>
                  <a:gd name="T26" fmla="*/ 2147483647 w 1808"/>
                  <a:gd name="T27" fmla="*/ 2147483647 h 850"/>
                  <a:gd name="T28" fmla="*/ 2147483647 w 1808"/>
                  <a:gd name="T29" fmla="*/ 2147483647 h 850"/>
                  <a:gd name="T30" fmla="*/ 2147483647 w 1808"/>
                  <a:gd name="T31" fmla="*/ 2147483647 h 850"/>
                  <a:gd name="T32" fmla="*/ 2147483647 w 1808"/>
                  <a:gd name="T33" fmla="*/ 2147483647 h 850"/>
                  <a:gd name="T34" fmla="*/ 2147483647 w 1808"/>
                  <a:gd name="T35" fmla="*/ 2147483647 h 850"/>
                  <a:gd name="T36" fmla="*/ 2147483647 w 1808"/>
                  <a:gd name="T37" fmla="*/ 2147483647 h 850"/>
                  <a:gd name="T38" fmla="*/ 2147483647 w 1808"/>
                  <a:gd name="T39" fmla="*/ 2147483647 h 850"/>
                  <a:gd name="T40" fmla="*/ 2147483647 w 1808"/>
                  <a:gd name="T41" fmla="*/ 2147483647 h 850"/>
                  <a:gd name="T42" fmla="*/ 2147483647 w 1808"/>
                  <a:gd name="T43" fmla="*/ 2147483647 h 850"/>
                  <a:gd name="T44" fmla="*/ 326425415 w 1808"/>
                  <a:gd name="T45" fmla="*/ 2147483647 h 850"/>
                  <a:gd name="T46" fmla="*/ 1142583294 w 1808"/>
                  <a:gd name="T47" fmla="*/ 2147483647 h 850"/>
                  <a:gd name="T48" fmla="*/ 2147483647 w 1808"/>
                  <a:gd name="T49" fmla="*/ 2147483647 h 850"/>
                  <a:gd name="T50" fmla="*/ 2147483647 w 1808"/>
                  <a:gd name="T51" fmla="*/ 2147483647 h 850"/>
                  <a:gd name="T52" fmla="*/ 2147483647 w 1808"/>
                  <a:gd name="T53" fmla="*/ 2147483647 h 850"/>
                  <a:gd name="T54" fmla="*/ 2147483647 w 1808"/>
                  <a:gd name="T55" fmla="*/ 2147483647 h 850"/>
                  <a:gd name="T56" fmla="*/ 2147483647 w 1808"/>
                  <a:gd name="T57" fmla="*/ 2147483647 h 850"/>
                  <a:gd name="T58" fmla="*/ 2147483647 w 1808"/>
                  <a:gd name="T59" fmla="*/ 2147483647 h 850"/>
                  <a:gd name="T60" fmla="*/ 2147483647 w 1808"/>
                  <a:gd name="T61" fmla="*/ 2147483647 h 850"/>
                  <a:gd name="T62" fmla="*/ 2147483647 w 1808"/>
                  <a:gd name="T63" fmla="*/ 2147483647 h 850"/>
                  <a:gd name="T64" fmla="*/ 2147483647 w 1808"/>
                  <a:gd name="T65" fmla="*/ 2147483647 h 850"/>
                  <a:gd name="T66" fmla="*/ 2147483647 w 1808"/>
                  <a:gd name="T67" fmla="*/ 2147483647 h 850"/>
                  <a:gd name="T68" fmla="*/ 2147483647 w 1808"/>
                  <a:gd name="T69" fmla="*/ 2147483647 h 850"/>
                  <a:gd name="T70" fmla="*/ 2147483647 w 1808"/>
                  <a:gd name="T71" fmla="*/ 2147483647 h 850"/>
                  <a:gd name="T72" fmla="*/ 2147483647 w 1808"/>
                  <a:gd name="T73" fmla="*/ 2147483647 h 850"/>
                  <a:gd name="T74" fmla="*/ 2147483647 w 1808"/>
                  <a:gd name="T75" fmla="*/ 2147483647 h 850"/>
                  <a:gd name="T76" fmla="*/ 2147483647 w 1808"/>
                  <a:gd name="T77" fmla="*/ 2147483647 h 850"/>
                  <a:gd name="T78" fmla="*/ 2147483647 w 1808"/>
                  <a:gd name="T79" fmla="*/ 2147483647 h 850"/>
                  <a:gd name="T80" fmla="*/ 2147483647 w 1808"/>
                  <a:gd name="T81" fmla="*/ 2147483647 h 850"/>
                  <a:gd name="T82" fmla="*/ 2147483647 w 1808"/>
                  <a:gd name="T83" fmla="*/ 2147483647 h 850"/>
                  <a:gd name="T84" fmla="*/ 2147483647 w 1808"/>
                  <a:gd name="T85" fmla="*/ 2147483647 h 850"/>
                  <a:gd name="T86" fmla="*/ 2147483647 w 1808"/>
                  <a:gd name="T87" fmla="*/ 2147483647 h 850"/>
                  <a:gd name="T88" fmla="*/ 2147483647 w 1808"/>
                  <a:gd name="T89" fmla="*/ 2147483647 h 850"/>
                  <a:gd name="T90" fmla="*/ 2147483647 w 1808"/>
                  <a:gd name="T91" fmla="*/ 1300831969 h 850"/>
                  <a:gd name="T92" fmla="*/ 2147483647 w 1808"/>
                  <a:gd name="T93" fmla="*/ 289196226 h 850"/>
                  <a:gd name="T94" fmla="*/ 2147483647 w 1808"/>
                  <a:gd name="T95" fmla="*/ 1445430082 h 850"/>
                  <a:gd name="T96" fmla="*/ 2147483647 w 1808"/>
                  <a:gd name="T97" fmla="*/ 2147483647 h 850"/>
                  <a:gd name="T98" fmla="*/ 2147483647 w 1808"/>
                  <a:gd name="T99" fmla="*/ 2147483647 h 850"/>
                  <a:gd name="T100" fmla="*/ 2147483647 w 1808"/>
                  <a:gd name="T101" fmla="*/ 2147483647 h 850"/>
                  <a:gd name="T102" fmla="*/ 2147483647 w 1808"/>
                  <a:gd name="T103" fmla="*/ 2147483647 h 850"/>
                  <a:gd name="T104" fmla="*/ 2147483647 w 1808"/>
                  <a:gd name="T105" fmla="*/ 2147483647 h 850"/>
                  <a:gd name="T106" fmla="*/ 2147483647 w 1808"/>
                  <a:gd name="T107" fmla="*/ 2147483647 h 850"/>
                  <a:gd name="T108" fmla="*/ 2147483647 w 1808"/>
                  <a:gd name="T109" fmla="*/ 2147483647 h 850"/>
                  <a:gd name="T110" fmla="*/ 2147483647 w 1808"/>
                  <a:gd name="T111" fmla="*/ 2147483647 h 850"/>
                  <a:gd name="T112" fmla="*/ 2147483647 w 1808"/>
                  <a:gd name="T113" fmla="*/ 2147483647 h 850"/>
                  <a:gd name="T114" fmla="*/ 2147483647 w 1808"/>
                  <a:gd name="T115" fmla="*/ 2147483647 h 850"/>
                  <a:gd name="T116" fmla="*/ 2147483647 w 1808"/>
                  <a:gd name="T117" fmla="*/ 2147483647 h 850"/>
                  <a:gd name="T118" fmla="*/ 2147483647 w 1808"/>
                  <a:gd name="T119" fmla="*/ 2147483647 h 850"/>
                  <a:gd name="T120" fmla="*/ 2147483647 w 1808"/>
                  <a:gd name="T121" fmla="*/ 2147483647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08" h="850">
                    <a:moveTo>
                      <a:pt x="1410" y="842"/>
                    </a:moveTo>
                    <a:lnTo>
                      <a:pt x="1405" y="841"/>
                    </a:lnTo>
                    <a:lnTo>
                      <a:pt x="1403" y="838"/>
                    </a:lnTo>
                    <a:lnTo>
                      <a:pt x="1401" y="834"/>
                    </a:lnTo>
                    <a:lnTo>
                      <a:pt x="1399" y="830"/>
                    </a:lnTo>
                    <a:lnTo>
                      <a:pt x="1396" y="819"/>
                    </a:lnTo>
                    <a:lnTo>
                      <a:pt x="1395" y="807"/>
                    </a:lnTo>
                    <a:lnTo>
                      <a:pt x="1396" y="795"/>
                    </a:lnTo>
                    <a:lnTo>
                      <a:pt x="1398" y="784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399" y="764"/>
                    </a:lnTo>
                    <a:lnTo>
                      <a:pt x="1396" y="760"/>
                    </a:lnTo>
                    <a:lnTo>
                      <a:pt x="1394" y="753"/>
                    </a:lnTo>
                    <a:lnTo>
                      <a:pt x="1392" y="746"/>
                    </a:lnTo>
                    <a:lnTo>
                      <a:pt x="1390" y="729"/>
                    </a:lnTo>
                    <a:lnTo>
                      <a:pt x="1389" y="708"/>
                    </a:lnTo>
                    <a:lnTo>
                      <a:pt x="1389" y="670"/>
                    </a:lnTo>
                    <a:lnTo>
                      <a:pt x="1389" y="645"/>
                    </a:lnTo>
                    <a:lnTo>
                      <a:pt x="1382" y="647"/>
                    </a:lnTo>
                    <a:lnTo>
                      <a:pt x="1373" y="648"/>
                    </a:lnTo>
                    <a:lnTo>
                      <a:pt x="1362" y="648"/>
                    </a:lnTo>
                    <a:lnTo>
                      <a:pt x="1351" y="648"/>
                    </a:lnTo>
                    <a:lnTo>
                      <a:pt x="1340" y="647"/>
                    </a:lnTo>
                    <a:lnTo>
                      <a:pt x="1332" y="645"/>
                    </a:lnTo>
                    <a:lnTo>
                      <a:pt x="1327" y="644"/>
                    </a:lnTo>
                    <a:lnTo>
                      <a:pt x="1325" y="642"/>
                    </a:lnTo>
                    <a:lnTo>
                      <a:pt x="1323" y="641"/>
                    </a:lnTo>
                    <a:lnTo>
                      <a:pt x="1323" y="638"/>
                    </a:lnTo>
                    <a:lnTo>
                      <a:pt x="1290" y="682"/>
                    </a:lnTo>
                    <a:lnTo>
                      <a:pt x="1284" y="668"/>
                    </a:lnTo>
                    <a:lnTo>
                      <a:pt x="1279" y="659"/>
                    </a:lnTo>
                    <a:lnTo>
                      <a:pt x="1273" y="650"/>
                    </a:lnTo>
                    <a:lnTo>
                      <a:pt x="1268" y="645"/>
                    </a:lnTo>
                    <a:lnTo>
                      <a:pt x="1264" y="639"/>
                    </a:lnTo>
                    <a:lnTo>
                      <a:pt x="1259" y="631"/>
                    </a:lnTo>
                    <a:lnTo>
                      <a:pt x="1257" y="622"/>
                    </a:lnTo>
                    <a:lnTo>
                      <a:pt x="1256" y="608"/>
                    </a:lnTo>
                    <a:lnTo>
                      <a:pt x="1226" y="602"/>
                    </a:lnTo>
                    <a:lnTo>
                      <a:pt x="1195" y="595"/>
                    </a:lnTo>
                    <a:lnTo>
                      <a:pt x="1165" y="588"/>
                    </a:lnTo>
                    <a:lnTo>
                      <a:pt x="1134" y="582"/>
                    </a:lnTo>
                    <a:lnTo>
                      <a:pt x="1104" y="576"/>
                    </a:lnTo>
                    <a:lnTo>
                      <a:pt x="1074" y="569"/>
                    </a:lnTo>
                    <a:lnTo>
                      <a:pt x="1045" y="561"/>
                    </a:lnTo>
                    <a:lnTo>
                      <a:pt x="1018" y="553"/>
                    </a:lnTo>
                    <a:lnTo>
                      <a:pt x="984" y="553"/>
                    </a:lnTo>
                    <a:lnTo>
                      <a:pt x="977" y="546"/>
                    </a:lnTo>
                    <a:lnTo>
                      <a:pt x="973" y="537"/>
                    </a:lnTo>
                    <a:lnTo>
                      <a:pt x="969" y="528"/>
                    </a:lnTo>
                    <a:lnTo>
                      <a:pt x="966" y="521"/>
                    </a:lnTo>
                    <a:lnTo>
                      <a:pt x="962" y="514"/>
                    </a:lnTo>
                    <a:lnTo>
                      <a:pt x="956" y="508"/>
                    </a:lnTo>
                    <a:lnTo>
                      <a:pt x="952" y="506"/>
                    </a:lnTo>
                    <a:lnTo>
                      <a:pt x="948" y="505"/>
                    </a:lnTo>
                    <a:lnTo>
                      <a:pt x="943" y="504"/>
                    </a:lnTo>
                    <a:lnTo>
                      <a:pt x="937" y="503"/>
                    </a:lnTo>
                    <a:lnTo>
                      <a:pt x="929" y="504"/>
                    </a:lnTo>
                    <a:lnTo>
                      <a:pt x="922" y="505"/>
                    </a:lnTo>
                    <a:lnTo>
                      <a:pt x="916" y="507"/>
                    </a:lnTo>
                    <a:lnTo>
                      <a:pt x="910" y="509"/>
                    </a:lnTo>
                    <a:lnTo>
                      <a:pt x="906" y="512"/>
                    </a:lnTo>
                    <a:lnTo>
                      <a:pt x="901" y="516"/>
                    </a:lnTo>
                    <a:lnTo>
                      <a:pt x="898" y="519"/>
                    </a:lnTo>
                    <a:lnTo>
                      <a:pt x="895" y="523"/>
                    </a:lnTo>
                    <a:lnTo>
                      <a:pt x="886" y="539"/>
                    </a:lnTo>
                    <a:lnTo>
                      <a:pt x="877" y="553"/>
                    </a:lnTo>
                    <a:lnTo>
                      <a:pt x="870" y="559"/>
                    </a:lnTo>
                    <a:lnTo>
                      <a:pt x="861" y="564"/>
                    </a:lnTo>
                    <a:lnTo>
                      <a:pt x="849" y="570"/>
                    </a:lnTo>
                    <a:lnTo>
                      <a:pt x="835" y="576"/>
                    </a:lnTo>
                    <a:lnTo>
                      <a:pt x="806" y="587"/>
                    </a:lnTo>
                    <a:lnTo>
                      <a:pt x="772" y="597"/>
                    </a:lnTo>
                    <a:lnTo>
                      <a:pt x="738" y="607"/>
                    </a:lnTo>
                    <a:lnTo>
                      <a:pt x="705" y="614"/>
                    </a:lnTo>
                    <a:lnTo>
                      <a:pt x="689" y="617"/>
                    </a:lnTo>
                    <a:lnTo>
                      <a:pt x="675" y="619"/>
                    </a:lnTo>
                    <a:lnTo>
                      <a:pt x="663" y="620"/>
                    </a:lnTo>
                    <a:lnTo>
                      <a:pt x="652" y="620"/>
                    </a:lnTo>
                    <a:lnTo>
                      <a:pt x="656" y="614"/>
                    </a:lnTo>
                    <a:lnTo>
                      <a:pt x="667" y="597"/>
                    </a:lnTo>
                    <a:lnTo>
                      <a:pt x="673" y="589"/>
                    </a:lnTo>
                    <a:lnTo>
                      <a:pt x="677" y="581"/>
                    </a:lnTo>
                    <a:lnTo>
                      <a:pt x="678" y="578"/>
                    </a:lnTo>
                    <a:lnTo>
                      <a:pt x="679" y="575"/>
                    </a:lnTo>
                    <a:lnTo>
                      <a:pt x="679" y="572"/>
                    </a:lnTo>
                    <a:lnTo>
                      <a:pt x="678" y="571"/>
                    </a:lnTo>
                    <a:lnTo>
                      <a:pt x="689" y="562"/>
                    </a:lnTo>
                    <a:lnTo>
                      <a:pt x="700" y="555"/>
                    </a:lnTo>
                    <a:lnTo>
                      <a:pt x="711" y="551"/>
                    </a:lnTo>
                    <a:lnTo>
                      <a:pt x="721" y="548"/>
                    </a:lnTo>
                    <a:lnTo>
                      <a:pt x="732" y="546"/>
                    </a:lnTo>
                    <a:lnTo>
                      <a:pt x="742" y="546"/>
                    </a:lnTo>
                    <a:lnTo>
                      <a:pt x="751" y="546"/>
                    </a:lnTo>
                    <a:lnTo>
                      <a:pt x="761" y="546"/>
                    </a:lnTo>
                    <a:lnTo>
                      <a:pt x="769" y="546"/>
                    </a:lnTo>
                    <a:lnTo>
                      <a:pt x="778" y="546"/>
                    </a:lnTo>
                    <a:lnTo>
                      <a:pt x="786" y="545"/>
                    </a:lnTo>
                    <a:lnTo>
                      <a:pt x="794" y="543"/>
                    </a:lnTo>
                    <a:lnTo>
                      <a:pt x="800" y="538"/>
                    </a:lnTo>
                    <a:lnTo>
                      <a:pt x="807" y="533"/>
                    </a:lnTo>
                    <a:lnTo>
                      <a:pt x="812" y="525"/>
                    </a:lnTo>
                    <a:lnTo>
                      <a:pt x="818" y="515"/>
                    </a:lnTo>
                    <a:lnTo>
                      <a:pt x="744" y="515"/>
                    </a:lnTo>
                    <a:lnTo>
                      <a:pt x="724" y="528"/>
                    </a:lnTo>
                    <a:lnTo>
                      <a:pt x="705" y="540"/>
                    </a:lnTo>
                    <a:lnTo>
                      <a:pt x="685" y="551"/>
                    </a:lnTo>
                    <a:lnTo>
                      <a:pt x="664" y="560"/>
                    </a:lnTo>
                    <a:lnTo>
                      <a:pt x="643" y="568"/>
                    </a:lnTo>
                    <a:lnTo>
                      <a:pt x="622" y="575"/>
                    </a:lnTo>
                    <a:lnTo>
                      <a:pt x="600" y="582"/>
                    </a:lnTo>
                    <a:lnTo>
                      <a:pt x="578" y="589"/>
                    </a:lnTo>
                    <a:lnTo>
                      <a:pt x="573" y="592"/>
                    </a:lnTo>
                    <a:lnTo>
                      <a:pt x="567" y="594"/>
                    </a:lnTo>
                    <a:lnTo>
                      <a:pt x="564" y="599"/>
                    </a:lnTo>
                    <a:lnTo>
                      <a:pt x="560" y="602"/>
                    </a:lnTo>
                    <a:lnTo>
                      <a:pt x="554" y="609"/>
                    </a:lnTo>
                    <a:lnTo>
                      <a:pt x="550" y="617"/>
                    </a:lnTo>
                    <a:lnTo>
                      <a:pt x="547" y="625"/>
                    </a:lnTo>
                    <a:lnTo>
                      <a:pt x="543" y="633"/>
                    </a:lnTo>
                    <a:lnTo>
                      <a:pt x="541" y="636"/>
                    </a:lnTo>
                    <a:lnTo>
                      <a:pt x="539" y="639"/>
                    </a:lnTo>
                    <a:lnTo>
                      <a:pt x="536" y="642"/>
                    </a:lnTo>
                    <a:lnTo>
                      <a:pt x="532" y="645"/>
                    </a:lnTo>
                    <a:lnTo>
                      <a:pt x="529" y="648"/>
                    </a:lnTo>
                    <a:lnTo>
                      <a:pt x="526" y="650"/>
                    </a:lnTo>
                    <a:lnTo>
                      <a:pt x="521" y="652"/>
                    </a:lnTo>
                    <a:lnTo>
                      <a:pt x="517" y="654"/>
                    </a:lnTo>
                    <a:lnTo>
                      <a:pt x="507" y="655"/>
                    </a:lnTo>
                    <a:lnTo>
                      <a:pt x="496" y="655"/>
                    </a:lnTo>
                    <a:lnTo>
                      <a:pt x="474" y="652"/>
                    </a:lnTo>
                    <a:lnTo>
                      <a:pt x="459" y="651"/>
                    </a:lnTo>
                    <a:lnTo>
                      <a:pt x="452" y="654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0" y="665"/>
                    </a:lnTo>
                    <a:lnTo>
                      <a:pt x="417" y="674"/>
                    </a:lnTo>
                    <a:lnTo>
                      <a:pt x="405" y="684"/>
                    </a:lnTo>
                    <a:lnTo>
                      <a:pt x="394" y="694"/>
                    </a:lnTo>
                    <a:lnTo>
                      <a:pt x="383" y="702"/>
                    </a:lnTo>
                    <a:lnTo>
                      <a:pt x="374" y="708"/>
                    </a:lnTo>
                    <a:lnTo>
                      <a:pt x="367" y="713"/>
                    </a:lnTo>
                    <a:lnTo>
                      <a:pt x="335" y="722"/>
                    </a:lnTo>
                    <a:lnTo>
                      <a:pt x="309" y="729"/>
                    </a:lnTo>
                    <a:lnTo>
                      <a:pt x="287" y="737"/>
                    </a:lnTo>
                    <a:lnTo>
                      <a:pt x="270" y="743"/>
                    </a:lnTo>
                    <a:lnTo>
                      <a:pt x="252" y="750"/>
                    </a:lnTo>
                    <a:lnTo>
                      <a:pt x="235" y="757"/>
                    </a:lnTo>
                    <a:lnTo>
                      <a:pt x="216" y="766"/>
                    </a:lnTo>
                    <a:lnTo>
                      <a:pt x="193" y="775"/>
                    </a:lnTo>
                    <a:lnTo>
                      <a:pt x="168" y="786"/>
                    </a:lnTo>
                    <a:lnTo>
                      <a:pt x="145" y="795"/>
                    </a:lnTo>
                    <a:lnTo>
                      <a:pt x="124" y="802"/>
                    </a:lnTo>
                    <a:lnTo>
                      <a:pt x="105" y="807"/>
                    </a:lnTo>
                    <a:lnTo>
                      <a:pt x="87" y="812"/>
                    </a:lnTo>
                    <a:lnTo>
                      <a:pt x="68" y="818"/>
                    </a:lnTo>
                    <a:lnTo>
                      <a:pt x="48" y="826"/>
                    </a:lnTo>
                    <a:lnTo>
                      <a:pt x="27" y="836"/>
                    </a:lnTo>
                    <a:lnTo>
                      <a:pt x="1" y="824"/>
                    </a:lnTo>
                    <a:lnTo>
                      <a:pt x="4" y="817"/>
                    </a:lnTo>
                    <a:lnTo>
                      <a:pt x="4" y="813"/>
                    </a:lnTo>
                    <a:lnTo>
                      <a:pt x="3" y="810"/>
                    </a:lnTo>
                    <a:lnTo>
                      <a:pt x="2" y="808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799"/>
                    </a:lnTo>
                    <a:lnTo>
                      <a:pt x="7" y="793"/>
                    </a:lnTo>
                    <a:lnTo>
                      <a:pt x="14" y="789"/>
                    </a:lnTo>
                    <a:lnTo>
                      <a:pt x="21" y="785"/>
                    </a:lnTo>
                    <a:lnTo>
                      <a:pt x="28" y="782"/>
                    </a:lnTo>
                    <a:lnTo>
                      <a:pt x="36" y="779"/>
                    </a:lnTo>
                    <a:lnTo>
                      <a:pt x="52" y="774"/>
                    </a:lnTo>
                    <a:lnTo>
                      <a:pt x="70" y="771"/>
                    </a:lnTo>
                    <a:lnTo>
                      <a:pt x="102" y="766"/>
                    </a:lnTo>
                    <a:lnTo>
                      <a:pt x="127" y="761"/>
                    </a:lnTo>
                    <a:lnTo>
                      <a:pt x="143" y="757"/>
                    </a:lnTo>
                    <a:lnTo>
                      <a:pt x="158" y="751"/>
                    </a:lnTo>
                    <a:lnTo>
                      <a:pt x="173" y="746"/>
                    </a:lnTo>
                    <a:lnTo>
                      <a:pt x="188" y="739"/>
                    </a:lnTo>
                    <a:lnTo>
                      <a:pt x="215" y="726"/>
                    </a:lnTo>
                    <a:lnTo>
                      <a:pt x="240" y="712"/>
                    </a:lnTo>
                    <a:lnTo>
                      <a:pt x="265" y="696"/>
                    </a:lnTo>
                    <a:lnTo>
                      <a:pt x="291" y="681"/>
                    </a:lnTo>
                    <a:lnTo>
                      <a:pt x="315" y="666"/>
                    </a:lnTo>
                    <a:lnTo>
                      <a:pt x="339" y="651"/>
                    </a:lnTo>
                    <a:lnTo>
                      <a:pt x="327" y="643"/>
                    </a:lnTo>
                    <a:lnTo>
                      <a:pt x="317" y="636"/>
                    </a:lnTo>
                    <a:lnTo>
                      <a:pt x="308" y="631"/>
                    </a:lnTo>
                    <a:lnTo>
                      <a:pt x="300" y="626"/>
                    </a:lnTo>
                    <a:lnTo>
                      <a:pt x="292" y="629"/>
                    </a:lnTo>
                    <a:lnTo>
                      <a:pt x="285" y="634"/>
                    </a:lnTo>
                    <a:lnTo>
                      <a:pt x="280" y="639"/>
                    </a:lnTo>
                    <a:lnTo>
                      <a:pt x="273" y="644"/>
                    </a:lnTo>
                    <a:lnTo>
                      <a:pt x="267" y="649"/>
                    </a:lnTo>
                    <a:lnTo>
                      <a:pt x="260" y="654"/>
                    </a:lnTo>
                    <a:lnTo>
                      <a:pt x="253" y="657"/>
                    </a:lnTo>
                    <a:lnTo>
                      <a:pt x="247" y="658"/>
                    </a:lnTo>
                    <a:lnTo>
                      <a:pt x="225" y="657"/>
                    </a:lnTo>
                    <a:lnTo>
                      <a:pt x="192" y="652"/>
                    </a:lnTo>
                    <a:lnTo>
                      <a:pt x="174" y="650"/>
                    </a:lnTo>
                    <a:lnTo>
                      <a:pt x="160" y="646"/>
                    </a:lnTo>
                    <a:lnTo>
                      <a:pt x="155" y="645"/>
                    </a:lnTo>
                    <a:lnTo>
                      <a:pt x="150" y="643"/>
                    </a:lnTo>
                    <a:lnTo>
                      <a:pt x="148" y="641"/>
                    </a:lnTo>
                    <a:lnTo>
                      <a:pt x="147" y="638"/>
                    </a:lnTo>
                    <a:lnTo>
                      <a:pt x="148" y="635"/>
                    </a:lnTo>
                    <a:lnTo>
                      <a:pt x="150" y="631"/>
                    </a:lnTo>
                    <a:lnTo>
                      <a:pt x="155" y="626"/>
                    </a:lnTo>
                    <a:lnTo>
                      <a:pt x="159" y="621"/>
                    </a:lnTo>
                    <a:lnTo>
                      <a:pt x="172" y="610"/>
                    </a:lnTo>
                    <a:lnTo>
                      <a:pt x="189" y="597"/>
                    </a:lnTo>
                    <a:lnTo>
                      <a:pt x="204" y="584"/>
                    </a:lnTo>
                    <a:lnTo>
                      <a:pt x="219" y="571"/>
                    </a:lnTo>
                    <a:lnTo>
                      <a:pt x="226" y="565"/>
                    </a:lnTo>
                    <a:lnTo>
                      <a:pt x="231" y="559"/>
                    </a:lnTo>
                    <a:lnTo>
                      <a:pt x="237" y="553"/>
                    </a:lnTo>
                    <a:lnTo>
                      <a:pt x="240" y="547"/>
                    </a:lnTo>
                    <a:lnTo>
                      <a:pt x="223" y="550"/>
                    </a:lnTo>
                    <a:lnTo>
                      <a:pt x="207" y="556"/>
                    </a:lnTo>
                    <a:lnTo>
                      <a:pt x="191" y="562"/>
                    </a:lnTo>
                    <a:lnTo>
                      <a:pt x="175" y="568"/>
                    </a:lnTo>
                    <a:lnTo>
                      <a:pt x="168" y="571"/>
                    </a:lnTo>
                    <a:lnTo>
                      <a:pt x="160" y="573"/>
                    </a:lnTo>
                    <a:lnTo>
                      <a:pt x="152" y="575"/>
                    </a:lnTo>
                    <a:lnTo>
                      <a:pt x="144" y="576"/>
                    </a:lnTo>
                    <a:lnTo>
                      <a:pt x="135" y="576"/>
                    </a:lnTo>
                    <a:lnTo>
                      <a:pt x="126" y="575"/>
                    </a:lnTo>
                    <a:lnTo>
                      <a:pt x="116" y="574"/>
                    </a:lnTo>
                    <a:lnTo>
                      <a:pt x="107" y="571"/>
                    </a:lnTo>
                    <a:lnTo>
                      <a:pt x="107" y="565"/>
                    </a:lnTo>
                    <a:lnTo>
                      <a:pt x="143" y="536"/>
                    </a:lnTo>
                    <a:lnTo>
                      <a:pt x="182" y="508"/>
                    </a:lnTo>
                    <a:lnTo>
                      <a:pt x="223" y="476"/>
                    </a:lnTo>
                    <a:lnTo>
                      <a:pt x="267" y="442"/>
                    </a:lnTo>
                    <a:lnTo>
                      <a:pt x="286" y="426"/>
                    </a:lnTo>
                    <a:lnTo>
                      <a:pt x="306" y="411"/>
                    </a:lnTo>
                    <a:lnTo>
                      <a:pt x="326" y="395"/>
                    </a:lnTo>
                    <a:lnTo>
                      <a:pt x="346" y="380"/>
                    </a:lnTo>
                    <a:lnTo>
                      <a:pt x="386" y="411"/>
                    </a:lnTo>
                    <a:lnTo>
                      <a:pt x="393" y="405"/>
                    </a:lnTo>
                    <a:lnTo>
                      <a:pt x="399" y="400"/>
                    </a:lnTo>
                    <a:lnTo>
                      <a:pt x="406" y="396"/>
                    </a:lnTo>
                    <a:lnTo>
                      <a:pt x="414" y="393"/>
                    </a:lnTo>
                    <a:lnTo>
                      <a:pt x="428" y="386"/>
                    </a:lnTo>
                    <a:lnTo>
                      <a:pt x="444" y="382"/>
                    </a:lnTo>
                    <a:lnTo>
                      <a:pt x="476" y="374"/>
                    </a:lnTo>
                    <a:lnTo>
                      <a:pt x="509" y="370"/>
                    </a:lnTo>
                    <a:lnTo>
                      <a:pt x="524" y="367"/>
                    </a:lnTo>
                    <a:lnTo>
                      <a:pt x="539" y="363"/>
                    </a:lnTo>
                    <a:lnTo>
                      <a:pt x="552" y="359"/>
                    </a:lnTo>
                    <a:lnTo>
                      <a:pt x="563" y="353"/>
                    </a:lnTo>
                    <a:lnTo>
                      <a:pt x="569" y="349"/>
                    </a:lnTo>
                    <a:lnTo>
                      <a:pt x="574" y="345"/>
                    </a:lnTo>
                    <a:lnTo>
                      <a:pt x="578" y="340"/>
                    </a:lnTo>
                    <a:lnTo>
                      <a:pt x="582" y="335"/>
                    </a:lnTo>
                    <a:lnTo>
                      <a:pt x="585" y="329"/>
                    </a:lnTo>
                    <a:lnTo>
                      <a:pt x="588" y="322"/>
                    </a:lnTo>
                    <a:lnTo>
                      <a:pt x="590" y="314"/>
                    </a:lnTo>
                    <a:lnTo>
                      <a:pt x="592" y="306"/>
                    </a:lnTo>
                    <a:lnTo>
                      <a:pt x="559" y="306"/>
                    </a:lnTo>
                    <a:lnTo>
                      <a:pt x="548" y="312"/>
                    </a:lnTo>
                    <a:lnTo>
                      <a:pt x="535" y="321"/>
                    </a:lnTo>
                    <a:lnTo>
                      <a:pt x="528" y="325"/>
                    </a:lnTo>
                    <a:lnTo>
                      <a:pt x="520" y="328"/>
                    </a:lnTo>
                    <a:lnTo>
                      <a:pt x="513" y="330"/>
                    </a:lnTo>
                    <a:lnTo>
                      <a:pt x="506" y="331"/>
                    </a:lnTo>
                    <a:lnTo>
                      <a:pt x="495" y="330"/>
                    </a:lnTo>
                    <a:lnTo>
                      <a:pt x="485" y="327"/>
                    </a:lnTo>
                    <a:lnTo>
                      <a:pt x="474" y="324"/>
                    </a:lnTo>
                    <a:lnTo>
                      <a:pt x="463" y="321"/>
                    </a:lnTo>
                    <a:lnTo>
                      <a:pt x="453" y="318"/>
                    </a:lnTo>
                    <a:lnTo>
                      <a:pt x="443" y="317"/>
                    </a:lnTo>
                    <a:lnTo>
                      <a:pt x="438" y="318"/>
                    </a:lnTo>
                    <a:lnTo>
                      <a:pt x="433" y="319"/>
                    </a:lnTo>
                    <a:lnTo>
                      <a:pt x="430" y="322"/>
                    </a:lnTo>
                    <a:lnTo>
                      <a:pt x="426" y="325"/>
                    </a:lnTo>
                    <a:lnTo>
                      <a:pt x="432" y="316"/>
                    </a:lnTo>
                    <a:lnTo>
                      <a:pt x="443" y="307"/>
                    </a:lnTo>
                    <a:lnTo>
                      <a:pt x="457" y="297"/>
                    </a:lnTo>
                    <a:lnTo>
                      <a:pt x="472" y="287"/>
                    </a:lnTo>
                    <a:lnTo>
                      <a:pt x="506" y="265"/>
                    </a:lnTo>
                    <a:lnTo>
                      <a:pt x="539" y="244"/>
                    </a:lnTo>
                    <a:lnTo>
                      <a:pt x="698" y="250"/>
                    </a:lnTo>
                    <a:lnTo>
                      <a:pt x="701" y="246"/>
                    </a:lnTo>
                    <a:lnTo>
                      <a:pt x="704" y="243"/>
                    </a:lnTo>
                    <a:lnTo>
                      <a:pt x="708" y="240"/>
                    </a:lnTo>
                    <a:lnTo>
                      <a:pt x="711" y="238"/>
                    </a:lnTo>
                    <a:lnTo>
                      <a:pt x="719" y="236"/>
                    </a:lnTo>
                    <a:lnTo>
                      <a:pt x="728" y="234"/>
                    </a:lnTo>
                    <a:lnTo>
                      <a:pt x="745" y="234"/>
                    </a:lnTo>
                    <a:lnTo>
                      <a:pt x="758" y="232"/>
                    </a:lnTo>
                    <a:lnTo>
                      <a:pt x="756" y="224"/>
                    </a:lnTo>
                    <a:lnTo>
                      <a:pt x="753" y="216"/>
                    </a:lnTo>
                    <a:lnTo>
                      <a:pt x="749" y="210"/>
                    </a:lnTo>
                    <a:lnTo>
                      <a:pt x="742" y="204"/>
                    </a:lnTo>
                    <a:lnTo>
                      <a:pt x="737" y="199"/>
                    </a:lnTo>
                    <a:lnTo>
                      <a:pt x="729" y="195"/>
                    </a:lnTo>
                    <a:lnTo>
                      <a:pt x="721" y="191"/>
                    </a:lnTo>
                    <a:lnTo>
                      <a:pt x="713" y="188"/>
                    </a:lnTo>
                    <a:lnTo>
                      <a:pt x="698" y="182"/>
                    </a:lnTo>
                    <a:lnTo>
                      <a:pt x="684" y="176"/>
                    </a:lnTo>
                    <a:lnTo>
                      <a:pt x="678" y="172"/>
                    </a:lnTo>
                    <a:lnTo>
                      <a:pt x="673" y="168"/>
                    </a:lnTo>
                    <a:lnTo>
                      <a:pt x="668" y="164"/>
                    </a:lnTo>
                    <a:lnTo>
                      <a:pt x="665" y="159"/>
                    </a:lnTo>
                    <a:lnTo>
                      <a:pt x="687" y="143"/>
                    </a:lnTo>
                    <a:lnTo>
                      <a:pt x="712" y="127"/>
                    </a:lnTo>
                    <a:lnTo>
                      <a:pt x="739" y="109"/>
                    </a:lnTo>
                    <a:lnTo>
                      <a:pt x="765" y="90"/>
                    </a:lnTo>
                    <a:lnTo>
                      <a:pt x="812" y="78"/>
                    </a:lnTo>
                    <a:lnTo>
                      <a:pt x="858" y="65"/>
                    </a:lnTo>
                    <a:lnTo>
                      <a:pt x="902" y="52"/>
                    </a:lnTo>
                    <a:lnTo>
                      <a:pt x="945" y="38"/>
                    </a:lnTo>
                    <a:lnTo>
                      <a:pt x="966" y="33"/>
                    </a:lnTo>
                    <a:lnTo>
                      <a:pt x="988" y="27"/>
                    </a:lnTo>
                    <a:lnTo>
                      <a:pt x="1010" y="22"/>
                    </a:lnTo>
                    <a:lnTo>
                      <a:pt x="1033" y="18"/>
                    </a:lnTo>
                    <a:lnTo>
                      <a:pt x="1056" y="15"/>
                    </a:lnTo>
                    <a:lnTo>
                      <a:pt x="1080" y="12"/>
                    </a:lnTo>
                    <a:lnTo>
                      <a:pt x="1104" y="11"/>
                    </a:lnTo>
                    <a:lnTo>
                      <a:pt x="1130" y="10"/>
                    </a:lnTo>
                    <a:lnTo>
                      <a:pt x="1157" y="9"/>
                    </a:lnTo>
                    <a:lnTo>
                      <a:pt x="1176" y="7"/>
                    </a:lnTo>
                    <a:lnTo>
                      <a:pt x="1192" y="5"/>
                    </a:lnTo>
                    <a:lnTo>
                      <a:pt x="1216" y="4"/>
                    </a:lnTo>
                    <a:lnTo>
                      <a:pt x="1241" y="3"/>
                    </a:lnTo>
                    <a:lnTo>
                      <a:pt x="1262" y="0"/>
                    </a:lnTo>
                    <a:lnTo>
                      <a:pt x="1270" y="0"/>
                    </a:lnTo>
                    <a:lnTo>
                      <a:pt x="1277" y="2"/>
                    </a:lnTo>
                    <a:lnTo>
                      <a:pt x="1280" y="3"/>
                    </a:lnTo>
                    <a:lnTo>
                      <a:pt x="1281" y="5"/>
                    </a:lnTo>
                    <a:lnTo>
                      <a:pt x="1282" y="7"/>
                    </a:lnTo>
                    <a:lnTo>
                      <a:pt x="1283" y="10"/>
                    </a:lnTo>
                    <a:lnTo>
                      <a:pt x="1306" y="10"/>
                    </a:lnTo>
                    <a:lnTo>
                      <a:pt x="1333" y="10"/>
                    </a:lnTo>
                    <a:lnTo>
                      <a:pt x="1354" y="10"/>
                    </a:lnTo>
                    <a:lnTo>
                      <a:pt x="1362" y="10"/>
                    </a:lnTo>
                    <a:lnTo>
                      <a:pt x="1380" y="11"/>
                    </a:lnTo>
                    <a:lnTo>
                      <a:pt x="1399" y="12"/>
                    </a:lnTo>
                    <a:lnTo>
                      <a:pt x="1417" y="15"/>
                    </a:lnTo>
                    <a:lnTo>
                      <a:pt x="1437" y="18"/>
                    </a:lnTo>
                    <a:lnTo>
                      <a:pt x="1475" y="26"/>
                    </a:lnTo>
                    <a:lnTo>
                      <a:pt x="1516" y="34"/>
                    </a:lnTo>
                    <a:lnTo>
                      <a:pt x="1557" y="44"/>
                    </a:lnTo>
                    <a:lnTo>
                      <a:pt x="1597" y="52"/>
                    </a:lnTo>
                    <a:lnTo>
                      <a:pt x="1617" y="55"/>
                    </a:lnTo>
                    <a:lnTo>
                      <a:pt x="1637" y="58"/>
                    </a:lnTo>
                    <a:lnTo>
                      <a:pt x="1656" y="59"/>
                    </a:lnTo>
                    <a:lnTo>
                      <a:pt x="1675" y="60"/>
                    </a:lnTo>
                    <a:lnTo>
                      <a:pt x="1761" y="41"/>
                    </a:lnTo>
                    <a:lnTo>
                      <a:pt x="1772" y="46"/>
                    </a:lnTo>
                    <a:lnTo>
                      <a:pt x="1784" y="51"/>
                    </a:lnTo>
                    <a:lnTo>
                      <a:pt x="1797" y="55"/>
                    </a:lnTo>
                    <a:lnTo>
                      <a:pt x="1808" y="60"/>
                    </a:lnTo>
                    <a:lnTo>
                      <a:pt x="1223" y="540"/>
                    </a:lnTo>
                    <a:lnTo>
                      <a:pt x="1258" y="540"/>
                    </a:lnTo>
                    <a:lnTo>
                      <a:pt x="1287" y="540"/>
                    </a:lnTo>
                    <a:lnTo>
                      <a:pt x="1309" y="540"/>
                    </a:lnTo>
                    <a:lnTo>
                      <a:pt x="1329" y="540"/>
                    </a:lnTo>
                    <a:lnTo>
                      <a:pt x="1328" y="547"/>
                    </a:lnTo>
                    <a:lnTo>
                      <a:pt x="1327" y="553"/>
                    </a:lnTo>
                    <a:lnTo>
                      <a:pt x="1325" y="559"/>
                    </a:lnTo>
                    <a:lnTo>
                      <a:pt x="1323" y="565"/>
                    </a:lnTo>
                    <a:lnTo>
                      <a:pt x="1321" y="571"/>
                    </a:lnTo>
                    <a:lnTo>
                      <a:pt x="1318" y="576"/>
                    </a:lnTo>
                    <a:lnTo>
                      <a:pt x="1316" y="583"/>
                    </a:lnTo>
                    <a:lnTo>
                      <a:pt x="1316" y="589"/>
                    </a:lnTo>
                    <a:lnTo>
                      <a:pt x="1317" y="592"/>
                    </a:lnTo>
                    <a:lnTo>
                      <a:pt x="1320" y="595"/>
                    </a:lnTo>
                    <a:lnTo>
                      <a:pt x="1323" y="599"/>
                    </a:lnTo>
                    <a:lnTo>
                      <a:pt x="1327" y="601"/>
                    </a:lnTo>
                    <a:lnTo>
                      <a:pt x="1336" y="606"/>
                    </a:lnTo>
                    <a:lnTo>
                      <a:pt x="1343" y="608"/>
                    </a:lnTo>
                    <a:lnTo>
                      <a:pt x="1351" y="608"/>
                    </a:lnTo>
                    <a:lnTo>
                      <a:pt x="1358" y="607"/>
                    </a:lnTo>
                    <a:lnTo>
                      <a:pt x="1365" y="605"/>
                    </a:lnTo>
                    <a:lnTo>
                      <a:pt x="1371" y="604"/>
                    </a:lnTo>
                    <a:lnTo>
                      <a:pt x="1382" y="599"/>
                    </a:lnTo>
                    <a:lnTo>
                      <a:pt x="1391" y="592"/>
                    </a:lnTo>
                    <a:lnTo>
                      <a:pt x="1400" y="587"/>
                    </a:lnTo>
                    <a:lnTo>
                      <a:pt x="1409" y="582"/>
                    </a:lnTo>
                    <a:lnTo>
                      <a:pt x="1413" y="580"/>
                    </a:lnTo>
                    <a:lnTo>
                      <a:pt x="1417" y="578"/>
                    </a:lnTo>
                    <a:lnTo>
                      <a:pt x="1423" y="577"/>
                    </a:lnTo>
                    <a:lnTo>
                      <a:pt x="1429" y="577"/>
                    </a:lnTo>
                    <a:lnTo>
                      <a:pt x="1441" y="596"/>
                    </a:lnTo>
                    <a:lnTo>
                      <a:pt x="1457" y="617"/>
                    </a:lnTo>
                    <a:lnTo>
                      <a:pt x="1465" y="629"/>
                    </a:lnTo>
                    <a:lnTo>
                      <a:pt x="1470" y="643"/>
                    </a:lnTo>
                    <a:lnTo>
                      <a:pt x="1472" y="650"/>
                    </a:lnTo>
                    <a:lnTo>
                      <a:pt x="1474" y="659"/>
                    </a:lnTo>
                    <a:lnTo>
                      <a:pt x="1475" y="667"/>
                    </a:lnTo>
                    <a:lnTo>
                      <a:pt x="1475" y="676"/>
                    </a:lnTo>
                    <a:lnTo>
                      <a:pt x="1475" y="681"/>
                    </a:lnTo>
                    <a:lnTo>
                      <a:pt x="1474" y="686"/>
                    </a:lnTo>
                    <a:lnTo>
                      <a:pt x="1473" y="690"/>
                    </a:lnTo>
                    <a:lnTo>
                      <a:pt x="1471" y="694"/>
                    </a:lnTo>
                    <a:lnTo>
                      <a:pt x="1467" y="700"/>
                    </a:lnTo>
                    <a:lnTo>
                      <a:pt x="1462" y="706"/>
                    </a:lnTo>
                    <a:lnTo>
                      <a:pt x="1457" y="713"/>
                    </a:lnTo>
                    <a:lnTo>
                      <a:pt x="1454" y="719"/>
                    </a:lnTo>
                    <a:lnTo>
                      <a:pt x="1451" y="723"/>
                    </a:lnTo>
                    <a:lnTo>
                      <a:pt x="1450" y="727"/>
                    </a:lnTo>
                    <a:lnTo>
                      <a:pt x="1449" y="732"/>
                    </a:lnTo>
                    <a:lnTo>
                      <a:pt x="1449" y="737"/>
                    </a:lnTo>
                    <a:lnTo>
                      <a:pt x="1449" y="742"/>
                    </a:lnTo>
                    <a:lnTo>
                      <a:pt x="1450" y="746"/>
                    </a:lnTo>
                    <a:lnTo>
                      <a:pt x="1452" y="750"/>
                    </a:lnTo>
                    <a:lnTo>
                      <a:pt x="1455" y="754"/>
                    </a:lnTo>
                    <a:lnTo>
                      <a:pt x="1459" y="761"/>
                    </a:lnTo>
                    <a:lnTo>
                      <a:pt x="1466" y="769"/>
                    </a:lnTo>
                    <a:lnTo>
                      <a:pt x="1471" y="775"/>
                    </a:lnTo>
                    <a:lnTo>
                      <a:pt x="1477" y="783"/>
                    </a:lnTo>
                    <a:lnTo>
                      <a:pt x="1479" y="786"/>
                    </a:lnTo>
                    <a:lnTo>
                      <a:pt x="1481" y="790"/>
                    </a:lnTo>
                    <a:lnTo>
                      <a:pt x="1482" y="794"/>
                    </a:lnTo>
                    <a:lnTo>
                      <a:pt x="1482" y="799"/>
                    </a:lnTo>
                    <a:lnTo>
                      <a:pt x="1482" y="802"/>
                    </a:lnTo>
                    <a:lnTo>
                      <a:pt x="1480" y="807"/>
                    </a:lnTo>
                    <a:lnTo>
                      <a:pt x="1477" y="811"/>
                    </a:lnTo>
                    <a:lnTo>
                      <a:pt x="1473" y="816"/>
                    </a:lnTo>
                    <a:lnTo>
                      <a:pt x="1463" y="826"/>
                    </a:lnTo>
                    <a:lnTo>
                      <a:pt x="1452" y="835"/>
                    </a:lnTo>
                    <a:lnTo>
                      <a:pt x="1446" y="839"/>
                    </a:lnTo>
                    <a:lnTo>
                      <a:pt x="1439" y="843"/>
                    </a:lnTo>
                    <a:lnTo>
                      <a:pt x="1433" y="846"/>
                    </a:lnTo>
                    <a:lnTo>
                      <a:pt x="1426" y="848"/>
                    </a:lnTo>
                    <a:lnTo>
                      <a:pt x="1419" y="850"/>
                    </a:lnTo>
                    <a:lnTo>
                      <a:pt x="1414" y="850"/>
                    </a:lnTo>
                    <a:lnTo>
                      <a:pt x="1407" y="850"/>
                    </a:lnTo>
                    <a:lnTo>
                      <a:pt x="1402" y="848"/>
                    </a:lnTo>
                    <a:lnTo>
                      <a:pt x="1410" y="8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1" name="Freeform 6"/>
              <p:cNvSpPr>
                <a:spLocks/>
              </p:cNvSpPr>
              <p:nvPr/>
            </p:nvSpPr>
            <p:spPr bwMode="auto">
              <a:xfrm>
                <a:off x="1138238" y="2782850"/>
                <a:ext cx="1381125" cy="769938"/>
              </a:xfrm>
              <a:custGeom>
                <a:avLst/>
                <a:gdLst>
                  <a:gd name="T0" fmla="*/ 2147483647 w 3175"/>
                  <a:gd name="T1" fmla="*/ 2147483647 h 1472"/>
                  <a:gd name="T2" fmla="*/ 2147483647 w 3175"/>
                  <a:gd name="T3" fmla="*/ 2147483647 h 1472"/>
                  <a:gd name="T4" fmla="*/ 2147483647 w 3175"/>
                  <a:gd name="T5" fmla="*/ 2147483647 h 1472"/>
                  <a:gd name="T6" fmla="*/ 2147483647 w 3175"/>
                  <a:gd name="T7" fmla="*/ 2147483647 h 1472"/>
                  <a:gd name="T8" fmla="*/ 2147483647 w 3175"/>
                  <a:gd name="T9" fmla="*/ 2147483647 h 1472"/>
                  <a:gd name="T10" fmla="*/ 2147483647 w 3175"/>
                  <a:gd name="T11" fmla="*/ 2147483647 h 1472"/>
                  <a:gd name="T12" fmla="*/ 2147483647 w 3175"/>
                  <a:gd name="T13" fmla="*/ 2147483647 h 1472"/>
                  <a:gd name="T14" fmla="*/ 2147483647 w 3175"/>
                  <a:gd name="T15" fmla="*/ 2147483647 h 1472"/>
                  <a:gd name="T16" fmla="*/ 2147483647 w 3175"/>
                  <a:gd name="T17" fmla="*/ 2147483647 h 1472"/>
                  <a:gd name="T18" fmla="*/ 2147483647 w 3175"/>
                  <a:gd name="T19" fmla="*/ 2147483647 h 1472"/>
                  <a:gd name="T20" fmla="*/ 2147483647 w 3175"/>
                  <a:gd name="T21" fmla="*/ 2147483647 h 1472"/>
                  <a:gd name="T22" fmla="*/ 2147483647 w 3175"/>
                  <a:gd name="T23" fmla="*/ 2147483647 h 1472"/>
                  <a:gd name="T24" fmla="*/ 2147483647 w 3175"/>
                  <a:gd name="T25" fmla="*/ 2147483647 h 1472"/>
                  <a:gd name="T26" fmla="*/ 2147483647 w 3175"/>
                  <a:gd name="T27" fmla="*/ 2147483647 h 1472"/>
                  <a:gd name="T28" fmla="*/ 2147483647 w 3175"/>
                  <a:gd name="T29" fmla="*/ 2147483647 h 1472"/>
                  <a:gd name="T30" fmla="*/ 2147483647 w 3175"/>
                  <a:gd name="T31" fmla="*/ 2147483647 h 1472"/>
                  <a:gd name="T32" fmla="*/ 2147483647 w 3175"/>
                  <a:gd name="T33" fmla="*/ 2147483647 h 1472"/>
                  <a:gd name="T34" fmla="*/ 2147483647 w 3175"/>
                  <a:gd name="T35" fmla="*/ 2147483647 h 1472"/>
                  <a:gd name="T36" fmla="*/ 2147483647 w 3175"/>
                  <a:gd name="T37" fmla="*/ 2147483647 h 1472"/>
                  <a:gd name="T38" fmla="*/ 2147483647 w 3175"/>
                  <a:gd name="T39" fmla="*/ 2147483647 h 1472"/>
                  <a:gd name="T40" fmla="*/ 2147483647 w 3175"/>
                  <a:gd name="T41" fmla="*/ 2147483647 h 1472"/>
                  <a:gd name="T42" fmla="*/ 2147483647 w 3175"/>
                  <a:gd name="T43" fmla="*/ 2147483647 h 1472"/>
                  <a:gd name="T44" fmla="*/ 2147483647 w 3175"/>
                  <a:gd name="T45" fmla="*/ 2147483647 h 1472"/>
                  <a:gd name="T46" fmla="*/ 2147483647 w 3175"/>
                  <a:gd name="T47" fmla="*/ 2147483647 h 1472"/>
                  <a:gd name="T48" fmla="*/ 2147483647 w 3175"/>
                  <a:gd name="T49" fmla="*/ 2147483647 h 1472"/>
                  <a:gd name="T50" fmla="*/ 2147483647 w 3175"/>
                  <a:gd name="T51" fmla="*/ 2147483647 h 1472"/>
                  <a:gd name="T52" fmla="*/ 2147483647 w 3175"/>
                  <a:gd name="T53" fmla="*/ 2147483647 h 1472"/>
                  <a:gd name="T54" fmla="*/ 2147483647 w 3175"/>
                  <a:gd name="T55" fmla="*/ 2147483647 h 1472"/>
                  <a:gd name="T56" fmla="*/ 2147483647 w 3175"/>
                  <a:gd name="T57" fmla="*/ 2147483647 h 1472"/>
                  <a:gd name="T58" fmla="*/ 2147483647 w 3175"/>
                  <a:gd name="T59" fmla="*/ 2147483647 h 1472"/>
                  <a:gd name="T60" fmla="*/ 2147483647 w 3175"/>
                  <a:gd name="T61" fmla="*/ 2147483647 h 1472"/>
                  <a:gd name="T62" fmla="*/ 2147483647 w 3175"/>
                  <a:gd name="T63" fmla="*/ 2147483647 h 1472"/>
                  <a:gd name="T64" fmla="*/ 2147483647 w 3175"/>
                  <a:gd name="T65" fmla="*/ 2147483647 h 1472"/>
                  <a:gd name="T66" fmla="*/ 2147483647 w 3175"/>
                  <a:gd name="T67" fmla="*/ 2147483647 h 1472"/>
                  <a:gd name="T68" fmla="*/ 2147483647 w 3175"/>
                  <a:gd name="T69" fmla="*/ 2147483647 h 1472"/>
                  <a:gd name="T70" fmla="*/ 0 w 3175"/>
                  <a:gd name="T71" fmla="*/ 2147483647 h 1472"/>
                  <a:gd name="T72" fmla="*/ 2147483647 w 3175"/>
                  <a:gd name="T73" fmla="*/ 2147483647 h 1472"/>
                  <a:gd name="T74" fmla="*/ 2147483647 w 3175"/>
                  <a:gd name="T75" fmla="*/ 2147483647 h 1472"/>
                  <a:gd name="T76" fmla="*/ 2147483647 w 3175"/>
                  <a:gd name="T77" fmla="*/ 2147483647 h 1472"/>
                  <a:gd name="T78" fmla="*/ 2147483647 w 3175"/>
                  <a:gd name="T79" fmla="*/ 2147483647 h 1472"/>
                  <a:gd name="T80" fmla="*/ 2147483647 w 3175"/>
                  <a:gd name="T81" fmla="*/ 0 h 1472"/>
                  <a:gd name="T82" fmla="*/ 2147483647 w 3175"/>
                  <a:gd name="T83" fmla="*/ 2147483647 h 1472"/>
                  <a:gd name="T84" fmla="*/ 2147483647 w 3175"/>
                  <a:gd name="T85" fmla="*/ 2147483647 h 1472"/>
                  <a:gd name="T86" fmla="*/ 2147483647 w 3175"/>
                  <a:gd name="T87" fmla="*/ 2147483647 h 1472"/>
                  <a:gd name="T88" fmla="*/ 2147483647 w 3175"/>
                  <a:gd name="T89" fmla="*/ 2147483647 h 1472"/>
                  <a:gd name="T90" fmla="*/ 2147483647 w 3175"/>
                  <a:gd name="T91" fmla="*/ 2147483647 h 1472"/>
                  <a:gd name="T92" fmla="*/ 2147483647 w 3175"/>
                  <a:gd name="T93" fmla="*/ 2147483647 h 1472"/>
                  <a:gd name="T94" fmla="*/ 2147483647 w 3175"/>
                  <a:gd name="T95" fmla="*/ 2147483647 h 1472"/>
                  <a:gd name="T96" fmla="*/ 2147483647 w 3175"/>
                  <a:gd name="T97" fmla="*/ 2147483647 h 1472"/>
                  <a:gd name="T98" fmla="*/ 2147483647 w 3175"/>
                  <a:gd name="T99" fmla="*/ 2147483647 h 1472"/>
                  <a:gd name="T100" fmla="*/ 2147483647 w 3175"/>
                  <a:gd name="T101" fmla="*/ 2147483647 h 1472"/>
                  <a:gd name="T102" fmla="*/ 2147483647 w 3175"/>
                  <a:gd name="T103" fmla="*/ 2147483647 h 1472"/>
                  <a:gd name="T104" fmla="*/ 2147483647 w 3175"/>
                  <a:gd name="T105" fmla="*/ 2147483647 h 1472"/>
                  <a:gd name="T106" fmla="*/ 2147483647 w 3175"/>
                  <a:gd name="T107" fmla="*/ 2147483647 h 1472"/>
                  <a:gd name="T108" fmla="*/ 2147483647 w 3175"/>
                  <a:gd name="T109" fmla="*/ 2147483647 h 1472"/>
                  <a:gd name="T110" fmla="*/ 2147483647 w 3175"/>
                  <a:gd name="T111" fmla="*/ 2147483647 h 1472"/>
                  <a:gd name="T112" fmla="*/ 2147483647 w 3175"/>
                  <a:gd name="T113" fmla="*/ 2147483647 h 1472"/>
                  <a:gd name="T114" fmla="*/ 2147483647 w 3175"/>
                  <a:gd name="T115" fmla="*/ 2147483647 h 1472"/>
                  <a:gd name="T116" fmla="*/ 2147483647 w 3175"/>
                  <a:gd name="T117" fmla="*/ 2147483647 h 1472"/>
                  <a:gd name="T118" fmla="*/ 2147483647 w 3175"/>
                  <a:gd name="T119" fmla="*/ 2147483647 h 1472"/>
                  <a:gd name="T120" fmla="*/ 2147483647 w 3175"/>
                  <a:gd name="T121" fmla="*/ 2147483647 h 1472"/>
                  <a:gd name="T122" fmla="*/ 2147483647 w 3175"/>
                  <a:gd name="T123" fmla="*/ 2147483647 h 1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5" h="1472">
                    <a:moveTo>
                      <a:pt x="3155" y="258"/>
                    </a:moveTo>
                    <a:lnTo>
                      <a:pt x="3129" y="270"/>
                    </a:lnTo>
                    <a:lnTo>
                      <a:pt x="3104" y="281"/>
                    </a:lnTo>
                    <a:lnTo>
                      <a:pt x="3079" y="291"/>
                    </a:lnTo>
                    <a:lnTo>
                      <a:pt x="3055" y="300"/>
                    </a:lnTo>
                    <a:lnTo>
                      <a:pt x="3032" y="309"/>
                    </a:lnTo>
                    <a:lnTo>
                      <a:pt x="3008" y="317"/>
                    </a:lnTo>
                    <a:lnTo>
                      <a:pt x="2983" y="326"/>
                    </a:lnTo>
                    <a:lnTo>
                      <a:pt x="2956" y="333"/>
                    </a:lnTo>
                    <a:lnTo>
                      <a:pt x="2948" y="337"/>
                    </a:lnTo>
                    <a:lnTo>
                      <a:pt x="2940" y="341"/>
                    </a:lnTo>
                    <a:lnTo>
                      <a:pt x="2933" y="347"/>
                    </a:lnTo>
                    <a:lnTo>
                      <a:pt x="2928" y="353"/>
                    </a:lnTo>
                    <a:lnTo>
                      <a:pt x="2917" y="366"/>
                    </a:lnTo>
                    <a:lnTo>
                      <a:pt x="2909" y="382"/>
                    </a:lnTo>
                    <a:lnTo>
                      <a:pt x="2900" y="397"/>
                    </a:lnTo>
                    <a:lnTo>
                      <a:pt x="2894" y="410"/>
                    </a:lnTo>
                    <a:lnTo>
                      <a:pt x="2889" y="416"/>
                    </a:lnTo>
                    <a:lnTo>
                      <a:pt x="2885" y="422"/>
                    </a:lnTo>
                    <a:lnTo>
                      <a:pt x="2881" y="427"/>
                    </a:lnTo>
                    <a:lnTo>
                      <a:pt x="2876" y="431"/>
                    </a:lnTo>
                    <a:lnTo>
                      <a:pt x="2876" y="436"/>
                    </a:lnTo>
                    <a:lnTo>
                      <a:pt x="2877" y="440"/>
                    </a:lnTo>
                    <a:lnTo>
                      <a:pt x="2880" y="445"/>
                    </a:lnTo>
                    <a:lnTo>
                      <a:pt x="2883" y="450"/>
                    </a:lnTo>
                    <a:lnTo>
                      <a:pt x="2896" y="440"/>
                    </a:lnTo>
                    <a:lnTo>
                      <a:pt x="2909" y="431"/>
                    </a:lnTo>
                    <a:lnTo>
                      <a:pt x="2910" y="438"/>
                    </a:lnTo>
                    <a:lnTo>
                      <a:pt x="2910" y="443"/>
                    </a:lnTo>
                    <a:lnTo>
                      <a:pt x="2909" y="448"/>
                    </a:lnTo>
                    <a:lnTo>
                      <a:pt x="2907" y="451"/>
                    </a:lnTo>
                    <a:lnTo>
                      <a:pt x="2905" y="455"/>
                    </a:lnTo>
                    <a:lnTo>
                      <a:pt x="2902" y="457"/>
                    </a:lnTo>
                    <a:lnTo>
                      <a:pt x="2898" y="459"/>
                    </a:lnTo>
                    <a:lnTo>
                      <a:pt x="2894" y="460"/>
                    </a:lnTo>
                    <a:lnTo>
                      <a:pt x="2883" y="462"/>
                    </a:lnTo>
                    <a:lnTo>
                      <a:pt x="2871" y="462"/>
                    </a:lnTo>
                    <a:lnTo>
                      <a:pt x="2858" y="462"/>
                    </a:lnTo>
                    <a:lnTo>
                      <a:pt x="2843" y="462"/>
                    </a:lnTo>
                    <a:lnTo>
                      <a:pt x="2820" y="463"/>
                    </a:lnTo>
                    <a:lnTo>
                      <a:pt x="2796" y="466"/>
                    </a:lnTo>
                    <a:lnTo>
                      <a:pt x="2773" y="470"/>
                    </a:lnTo>
                    <a:lnTo>
                      <a:pt x="2750" y="476"/>
                    </a:lnTo>
                    <a:lnTo>
                      <a:pt x="2728" y="483"/>
                    </a:lnTo>
                    <a:lnTo>
                      <a:pt x="2708" y="491"/>
                    </a:lnTo>
                    <a:lnTo>
                      <a:pt x="2691" y="498"/>
                    </a:lnTo>
                    <a:lnTo>
                      <a:pt x="2678" y="505"/>
                    </a:lnTo>
                    <a:lnTo>
                      <a:pt x="2678" y="542"/>
                    </a:lnTo>
                    <a:lnTo>
                      <a:pt x="2675" y="549"/>
                    </a:lnTo>
                    <a:lnTo>
                      <a:pt x="2673" y="555"/>
                    </a:lnTo>
                    <a:lnTo>
                      <a:pt x="2670" y="561"/>
                    </a:lnTo>
                    <a:lnTo>
                      <a:pt x="2667" y="566"/>
                    </a:lnTo>
                    <a:lnTo>
                      <a:pt x="2658" y="575"/>
                    </a:lnTo>
                    <a:lnTo>
                      <a:pt x="2649" y="584"/>
                    </a:lnTo>
                    <a:lnTo>
                      <a:pt x="2639" y="592"/>
                    </a:lnTo>
                    <a:lnTo>
                      <a:pt x="2628" y="602"/>
                    </a:lnTo>
                    <a:lnTo>
                      <a:pt x="2619" y="611"/>
                    </a:lnTo>
                    <a:lnTo>
                      <a:pt x="2611" y="622"/>
                    </a:lnTo>
                    <a:lnTo>
                      <a:pt x="2611" y="613"/>
                    </a:lnTo>
                    <a:lnTo>
                      <a:pt x="2611" y="604"/>
                    </a:lnTo>
                    <a:lnTo>
                      <a:pt x="2606" y="603"/>
                    </a:lnTo>
                    <a:lnTo>
                      <a:pt x="2602" y="600"/>
                    </a:lnTo>
                    <a:lnTo>
                      <a:pt x="2598" y="595"/>
                    </a:lnTo>
                    <a:lnTo>
                      <a:pt x="2596" y="590"/>
                    </a:lnTo>
                    <a:lnTo>
                      <a:pt x="2595" y="585"/>
                    </a:lnTo>
                    <a:lnTo>
                      <a:pt x="2595" y="580"/>
                    </a:lnTo>
                    <a:lnTo>
                      <a:pt x="2595" y="576"/>
                    </a:lnTo>
                    <a:lnTo>
                      <a:pt x="2597" y="573"/>
                    </a:lnTo>
                    <a:lnTo>
                      <a:pt x="2578" y="573"/>
                    </a:lnTo>
                    <a:lnTo>
                      <a:pt x="2575" y="587"/>
                    </a:lnTo>
                    <a:lnTo>
                      <a:pt x="2574" y="600"/>
                    </a:lnTo>
                    <a:lnTo>
                      <a:pt x="2574" y="610"/>
                    </a:lnTo>
                    <a:lnTo>
                      <a:pt x="2574" y="619"/>
                    </a:lnTo>
                    <a:lnTo>
                      <a:pt x="2577" y="633"/>
                    </a:lnTo>
                    <a:lnTo>
                      <a:pt x="2578" y="646"/>
                    </a:lnTo>
                    <a:lnTo>
                      <a:pt x="2577" y="658"/>
                    </a:lnTo>
                    <a:lnTo>
                      <a:pt x="2574" y="668"/>
                    </a:lnTo>
                    <a:lnTo>
                      <a:pt x="2570" y="677"/>
                    </a:lnTo>
                    <a:lnTo>
                      <a:pt x="2564" y="685"/>
                    </a:lnTo>
                    <a:lnTo>
                      <a:pt x="2559" y="693"/>
                    </a:lnTo>
                    <a:lnTo>
                      <a:pt x="2552" y="700"/>
                    </a:lnTo>
                    <a:lnTo>
                      <a:pt x="2545" y="707"/>
                    </a:lnTo>
                    <a:lnTo>
                      <a:pt x="2537" y="715"/>
                    </a:lnTo>
                    <a:lnTo>
                      <a:pt x="2538" y="684"/>
                    </a:lnTo>
                    <a:lnTo>
                      <a:pt x="2538" y="657"/>
                    </a:lnTo>
                    <a:lnTo>
                      <a:pt x="2540" y="630"/>
                    </a:lnTo>
                    <a:lnTo>
                      <a:pt x="2544" y="604"/>
                    </a:lnTo>
                    <a:lnTo>
                      <a:pt x="2535" y="607"/>
                    </a:lnTo>
                    <a:lnTo>
                      <a:pt x="2527" y="611"/>
                    </a:lnTo>
                    <a:lnTo>
                      <a:pt x="2519" y="615"/>
                    </a:lnTo>
                    <a:lnTo>
                      <a:pt x="2514" y="621"/>
                    </a:lnTo>
                    <a:lnTo>
                      <a:pt x="2510" y="628"/>
                    </a:lnTo>
                    <a:lnTo>
                      <a:pt x="2506" y="635"/>
                    </a:lnTo>
                    <a:lnTo>
                      <a:pt x="2505" y="643"/>
                    </a:lnTo>
                    <a:lnTo>
                      <a:pt x="2504" y="653"/>
                    </a:lnTo>
                    <a:lnTo>
                      <a:pt x="2491" y="653"/>
                    </a:lnTo>
                    <a:lnTo>
                      <a:pt x="2478" y="653"/>
                    </a:lnTo>
                    <a:lnTo>
                      <a:pt x="2478" y="658"/>
                    </a:lnTo>
                    <a:lnTo>
                      <a:pt x="2479" y="662"/>
                    </a:lnTo>
                    <a:lnTo>
                      <a:pt x="2480" y="666"/>
                    </a:lnTo>
                    <a:lnTo>
                      <a:pt x="2482" y="670"/>
                    </a:lnTo>
                    <a:lnTo>
                      <a:pt x="2486" y="678"/>
                    </a:lnTo>
                    <a:lnTo>
                      <a:pt x="2493" y="684"/>
                    </a:lnTo>
                    <a:lnTo>
                      <a:pt x="2499" y="690"/>
                    </a:lnTo>
                    <a:lnTo>
                      <a:pt x="2505" y="695"/>
                    </a:lnTo>
                    <a:lnTo>
                      <a:pt x="2512" y="699"/>
                    </a:lnTo>
                    <a:lnTo>
                      <a:pt x="2517" y="702"/>
                    </a:lnTo>
                    <a:lnTo>
                      <a:pt x="2517" y="727"/>
                    </a:lnTo>
                    <a:lnTo>
                      <a:pt x="2496" y="730"/>
                    </a:lnTo>
                    <a:lnTo>
                      <a:pt x="2479" y="730"/>
                    </a:lnTo>
                    <a:lnTo>
                      <a:pt x="2472" y="730"/>
                    </a:lnTo>
                    <a:lnTo>
                      <a:pt x="2466" y="730"/>
                    </a:lnTo>
                    <a:lnTo>
                      <a:pt x="2458" y="731"/>
                    </a:lnTo>
                    <a:lnTo>
                      <a:pt x="2451" y="733"/>
                    </a:lnTo>
                    <a:lnTo>
                      <a:pt x="2455" y="737"/>
                    </a:lnTo>
                    <a:lnTo>
                      <a:pt x="2459" y="741"/>
                    </a:lnTo>
                    <a:lnTo>
                      <a:pt x="2465" y="744"/>
                    </a:lnTo>
                    <a:lnTo>
                      <a:pt x="2471" y="747"/>
                    </a:lnTo>
                    <a:lnTo>
                      <a:pt x="2483" y="750"/>
                    </a:lnTo>
                    <a:lnTo>
                      <a:pt x="2491" y="751"/>
                    </a:lnTo>
                    <a:lnTo>
                      <a:pt x="2492" y="756"/>
                    </a:lnTo>
                    <a:lnTo>
                      <a:pt x="2493" y="760"/>
                    </a:lnTo>
                    <a:lnTo>
                      <a:pt x="2495" y="765"/>
                    </a:lnTo>
                    <a:lnTo>
                      <a:pt x="2499" y="769"/>
                    </a:lnTo>
                    <a:lnTo>
                      <a:pt x="2505" y="777"/>
                    </a:lnTo>
                    <a:lnTo>
                      <a:pt x="2511" y="782"/>
                    </a:lnTo>
                    <a:lnTo>
                      <a:pt x="2500" y="792"/>
                    </a:lnTo>
                    <a:lnTo>
                      <a:pt x="2489" y="802"/>
                    </a:lnTo>
                    <a:lnTo>
                      <a:pt x="2480" y="812"/>
                    </a:lnTo>
                    <a:lnTo>
                      <a:pt x="2471" y="823"/>
                    </a:lnTo>
                    <a:lnTo>
                      <a:pt x="2456" y="841"/>
                    </a:lnTo>
                    <a:lnTo>
                      <a:pt x="2441" y="859"/>
                    </a:lnTo>
                    <a:lnTo>
                      <a:pt x="2434" y="867"/>
                    </a:lnTo>
                    <a:lnTo>
                      <a:pt x="2425" y="876"/>
                    </a:lnTo>
                    <a:lnTo>
                      <a:pt x="2416" y="884"/>
                    </a:lnTo>
                    <a:lnTo>
                      <a:pt x="2406" y="892"/>
                    </a:lnTo>
                    <a:lnTo>
                      <a:pt x="2395" y="899"/>
                    </a:lnTo>
                    <a:lnTo>
                      <a:pt x="2382" y="905"/>
                    </a:lnTo>
                    <a:lnTo>
                      <a:pt x="2368" y="912"/>
                    </a:lnTo>
                    <a:lnTo>
                      <a:pt x="2351" y="917"/>
                    </a:lnTo>
                    <a:lnTo>
                      <a:pt x="2346" y="919"/>
                    </a:lnTo>
                    <a:lnTo>
                      <a:pt x="2339" y="923"/>
                    </a:lnTo>
                    <a:lnTo>
                      <a:pt x="2332" y="928"/>
                    </a:lnTo>
                    <a:lnTo>
                      <a:pt x="2324" y="935"/>
                    </a:lnTo>
                    <a:lnTo>
                      <a:pt x="2307" y="950"/>
                    </a:lnTo>
                    <a:lnTo>
                      <a:pt x="2289" y="967"/>
                    </a:lnTo>
                    <a:lnTo>
                      <a:pt x="2271" y="984"/>
                    </a:lnTo>
                    <a:lnTo>
                      <a:pt x="2255" y="999"/>
                    </a:lnTo>
                    <a:lnTo>
                      <a:pt x="2248" y="1006"/>
                    </a:lnTo>
                    <a:lnTo>
                      <a:pt x="2242" y="1011"/>
                    </a:lnTo>
                    <a:lnTo>
                      <a:pt x="2236" y="1014"/>
                    </a:lnTo>
                    <a:lnTo>
                      <a:pt x="2232" y="1016"/>
                    </a:lnTo>
                    <a:lnTo>
                      <a:pt x="2208" y="1025"/>
                    </a:lnTo>
                    <a:lnTo>
                      <a:pt x="2186" y="1034"/>
                    </a:lnTo>
                    <a:lnTo>
                      <a:pt x="2175" y="1039"/>
                    </a:lnTo>
                    <a:lnTo>
                      <a:pt x="2165" y="1045"/>
                    </a:lnTo>
                    <a:lnTo>
                      <a:pt x="2156" y="1051"/>
                    </a:lnTo>
                    <a:lnTo>
                      <a:pt x="2147" y="1057"/>
                    </a:lnTo>
                    <a:lnTo>
                      <a:pt x="2140" y="1064"/>
                    </a:lnTo>
                    <a:lnTo>
                      <a:pt x="2133" y="1072"/>
                    </a:lnTo>
                    <a:lnTo>
                      <a:pt x="2126" y="1080"/>
                    </a:lnTo>
                    <a:lnTo>
                      <a:pt x="2122" y="1090"/>
                    </a:lnTo>
                    <a:lnTo>
                      <a:pt x="2118" y="1101"/>
                    </a:lnTo>
                    <a:lnTo>
                      <a:pt x="2114" y="1113"/>
                    </a:lnTo>
                    <a:lnTo>
                      <a:pt x="2113" y="1125"/>
                    </a:lnTo>
                    <a:lnTo>
                      <a:pt x="2112" y="1139"/>
                    </a:lnTo>
                    <a:lnTo>
                      <a:pt x="2112" y="1151"/>
                    </a:lnTo>
                    <a:lnTo>
                      <a:pt x="2112" y="1174"/>
                    </a:lnTo>
                    <a:lnTo>
                      <a:pt x="2112" y="1195"/>
                    </a:lnTo>
                    <a:lnTo>
                      <a:pt x="2112" y="1207"/>
                    </a:lnTo>
                    <a:lnTo>
                      <a:pt x="2114" y="1223"/>
                    </a:lnTo>
                    <a:lnTo>
                      <a:pt x="2118" y="1240"/>
                    </a:lnTo>
                    <a:lnTo>
                      <a:pt x="2120" y="1249"/>
                    </a:lnTo>
                    <a:lnTo>
                      <a:pt x="2121" y="1259"/>
                    </a:lnTo>
                    <a:lnTo>
                      <a:pt x="2121" y="1270"/>
                    </a:lnTo>
                    <a:lnTo>
                      <a:pt x="2119" y="1281"/>
                    </a:lnTo>
                    <a:lnTo>
                      <a:pt x="2132" y="1343"/>
                    </a:lnTo>
                    <a:lnTo>
                      <a:pt x="2126" y="1379"/>
                    </a:lnTo>
                    <a:lnTo>
                      <a:pt x="2118" y="1417"/>
                    </a:lnTo>
                    <a:lnTo>
                      <a:pt x="2112" y="1435"/>
                    </a:lnTo>
                    <a:lnTo>
                      <a:pt x="2105" y="1450"/>
                    </a:lnTo>
                    <a:lnTo>
                      <a:pt x="2103" y="1457"/>
                    </a:lnTo>
                    <a:lnTo>
                      <a:pt x="2100" y="1463"/>
                    </a:lnTo>
                    <a:lnTo>
                      <a:pt x="2096" y="1468"/>
                    </a:lnTo>
                    <a:lnTo>
                      <a:pt x="2092" y="1472"/>
                    </a:lnTo>
                    <a:lnTo>
                      <a:pt x="2059" y="1472"/>
                    </a:lnTo>
                    <a:lnTo>
                      <a:pt x="2058" y="1464"/>
                    </a:lnTo>
                    <a:lnTo>
                      <a:pt x="2057" y="1456"/>
                    </a:lnTo>
                    <a:lnTo>
                      <a:pt x="2055" y="1450"/>
                    </a:lnTo>
                    <a:lnTo>
                      <a:pt x="2053" y="1445"/>
                    </a:lnTo>
                    <a:lnTo>
                      <a:pt x="2047" y="1437"/>
                    </a:lnTo>
                    <a:lnTo>
                      <a:pt x="2040" y="1430"/>
                    </a:lnTo>
                    <a:lnTo>
                      <a:pt x="2033" y="1425"/>
                    </a:lnTo>
                    <a:lnTo>
                      <a:pt x="2029" y="1418"/>
                    </a:lnTo>
                    <a:lnTo>
                      <a:pt x="2026" y="1414"/>
                    </a:lnTo>
                    <a:lnTo>
                      <a:pt x="2025" y="1410"/>
                    </a:lnTo>
                    <a:lnTo>
                      <a:pt x="2025" y="1405"/>
                    </a:lnTo>
                    <a:lnTo>
                      <a:pt x="2026" y="1398"/>
                    </a:lnTo>
                    <a:lnTo>
                      <a:pt x="2026" y="1373"/>
                    </a:lnTo>
                    <a:lnTo>
                      <a:pt x="2022" y="1373"/>
                    </a:lnTo>
                    <a:lnTo>
                      <a:pt x="2019" y="1372"/>
                    </a:lnTo>
                    <a:lnTo>
                      <a:pt x="2015" y="1370"/>
                    </a:lnTo>
                    <a:lnTo>
                      <a:pt x="2012" y="1367"/>
                    </a:lnTo>
                    <a:lnTo>
                      <a:pt x="2007" y="1361"/>
                    </a:lnTo>
                    <a:lnTo>
                      <a:pt x="2002" y="1353"/>
                    </a:lnTo>
                    <a:lnTo>
                      <a:pt x="1998" y="1344"/>
                    </a:lnTo>
                    <a:lnTo>
                      <a:pt x="1995" y="1335"/>
                    </a:lnTo>
                    <a:lnTo>
                      <a:pt x="1993" y="1326"/>
                    </a:lnTo>
                    <a:lnTo>
                      <a:pt x="1992" y="1318"/>
                    </a:lnTo>
                    <a:lnTo>
                      <a:pt x="1992" y="1298"/>
                    </a:lnTo>
                    <a:lnTo>
                      <a:pt x="1992" y="1281"/>
                    </a:lnTo>
                    <a:lnTo>
                      <a:pt x="1992" y="1265"/>
                    </a:lnTo>
                    <a:lnTo>
                      <a:pt x="1992" y="1244"/>
                    </a:lnTo>
                    <a:lnTo>
                      <a:pt x="1991" y="1234"/>
                    </a:lnTo>
                    <a:lnTo>
                      <a:pt x="1989" y="1224"/>
                    </a:lnTo>
                    <a:lnTo>
                      <a:pt x="1985" y="1212"/>
                    </a:lnTo>
                    <a:lnTo>
                      <a:pt x="1978" y="1201"/>
                    </a:lnTo>
                    <a:lnTo>
                      <a:pt x="1974" y="1196"/>
                    </a:lnTo>
                    <a:lnTo>
                      <a:pt x="1969" y="1191"/>
                    </a:lnTo>
                    <a:lnTo>
                      <a:pt x="1964" y="1187"/>
                    </a:lnTo>
                    <a:lnTo>
                      <a:pt x="1959" y="1184"/>
                    </a:lnTo>
                    <a:lnTo>
                      <a:pt x="1953" y="1181"/>
                    </a:lnTo>
                    <a:lnTo>
                      <a:pt x="1947" y="1178"/>
                    </a:lnTo>
                    <a:lnTo>
                      <a:pt x="1940" y="1177"/>
                    </a:lnTo>
                    <a:lnTo>
                      <a:pt x="1933" y="1177"/>
                    </a:lnTo>
                    <a:lnTo>
                      <a:pt x="1918" y="1177"/>
                    </a:lnTo>
                    <a:lnTo>
                      <a:pt x="1906" y="1177"/>
                    </a:lnTo>
                    <a:lnTo>
                      <a:pt x="1897" y="1177"/>
                    </a:lnTo>
                    <a:lnTo>
                      <a:pt x="1894" y="1177"/>
                    </a:lnTo>
                    <a:lnTo>
                      <a:pt x="1880" y="1176"/>
                    </a:lnTo>
                    <a:lnTo>
                      <a:pt x="1869" y="1175"/>
                    </a:lnTo>
                    <a:lnTo>
                      <a:pt x="1857" y="1173"/>
                    </a:lnTo>
                    <a:lnTo>
                      <a:pt x="1845" y="1171"/>
                    </a:lnTo>
                    <a:lnTo>
                      <a:pt x="1832" y="1168"/>
                    </a:lnTo>
                    <a:lnTo>
                      <a:pt x="1818" y="1166"/>
                    </a:lnTo>
                    <a:lnTo>
                      <a:pt x="1804" y="1165"/>
                    </a:lnTo>
                    <a:lnTo>
                      <a:pt x="1787" y="1164"/>
                    </a:lnTo>
                    <a:lnTo>
                      <a:pt x="1773" y="1164"/>
                    </a:lnTo>
                    <a:lnTo>
                      <a:pt x="1762" y="1162"/>
                    </a:lnTo>
                    <a:lnTo>
                      <a:pt x="1753" y="1159"/>
                    </a:lnTo>
                    <a:lnTo>
                      <a:pt x="1745" y="1155"/>
                    </a:lnTo>
                    <a:lnTo>
                      <a:pt x="1738" y="1151"/>
                    </a:lnTo>
                    <a:lnTo>
                      <a:pt x="1731" y="1148"/>
                    </a:lnTo>
                    <a:lnTo>
                      <a:pt x="1722" y="1146"/>
                    </a:lnTo>
                    <a:lnTo>
                      <a:pt x="1713" y="1145"/>
                    </a:lnTo>
                    <a:lnTo>
                      <a:pt x="1688" y="1144"/>
                    </a:lnTo>
                    <a:lnTo>
                      <a:pt x="1653" y="1143"/>
                    </a:lnTo>
                    <a:lnTo>
                      <a:pt x="1644" y="1144"/>
                    </a:lnTo>
                    <a:lnTo>
                      <a:pt x="1636" y="1144"/>
                    </a:lnTo>
                    <a:lnTo>
                      <a:pt x="1628" y="1146"/>
                    </a:lnTo>
                    <a:lnTo>
                      <a:pt x="1621" y="1148"/>
                    </a:lnTo>
                    <a:lnTo>
                      <a:pt x="1616" y="1151"/>
                    </a:lnTo>
                    <a:lnTo>
                      <a:pt x="1611" y="1155"/>
                    </a:lnTo>
                    <a:lnTo>
                      <a:pt x="1608" y="1159"/>
                    </a:lnTo>
                    <a:lnTo>
                      <a:pt x="1607" y="1164"/>
                    </a:lnTo>
                    <a:lnTo>
                      <a:pt x="1608" y="1169"/>
                    </a:lnTo>
                    <a:lnTo>
                      <a:pt x="1608" y="1173"/>
                    </a:lnTo>
                    <a:lnTo>
                      <a:pt x="1610" y="1176"/>
                    </a:lnTo>
                    <a:lnTo>
                      <a:pt x="1611" y="1180"/>
                    </a:lnTo>
                    <a:lnTo>
                      <a:pt x="1616" y="1186"/>
                    </a:lnTo>
                    <a:lnTo>
                      <a:pt x="1621" y="1192"/>
                    </a:lnTo>
                    <a:lnTo>
                      <a:pt x="1627" y="1197"/>
                    </a:lnTo>
                    <a:lnTo>
                      <a:pt x="1632" y="1204"/>
                    </a:lnTo>
                    <a:lnTo>
                      <a:pt x="1638" y="1212"/>
                    </a:lnTo>
                    <a:lnTo>
                      <a:pt x="1641" y="1220"/>
                    </a:lnTo>
                    <a:lnTo>
                      <a:pt x="1628" y="1221"/>
                    </a:lnTo>
                    <a:lnTo>
                      <a:pt x="1615" y="1223"/>
                    </a:lnTo>
                    <a:lnTo>
                      <a:pt x="1601" y="1226"/>
                    </a:lnTo>
                    <a:lnTo>
                      <a:pt x="1589" y="1229"/>
                    </a:lnTo>
                    <a:lnTo>
                      <a:pt x="1577" y="1232"/>
                    </a:lnTo>
                    <a:lnTo>
                      <a:pt x="1565" y="1235"/>
                    </a:lnTo>
                    <a:lnTo>
                      <a:pt x="1555" y="1237"/>
                    </a:lnTo>
                    <a:lnTo>
                      <a:pt x="1548" y="1238"/>
                    </a:lnTo>
                    <a:lnTo>
                      <a:pt x="1544" y="1237"/>
                    </a:lnTo>
                    <a:lnTo>
                      <a:pt x="1539" y="1233"/>
                    </a:lnTo>
                    <a:lnTo>
                      <a:pt x="1533" y="1228"/>
                    </a:lnTo>
                    <a:lnTo>
                      <a:pt x="1528" y="1222"/>
                    </a:lnTo>
                    <a:lnTo>
                      <a:pt x="1516" y="1210"/>
                    </a:lnTo>
                    <a:lnTo>
                      <a:pt x="1508" y="1201"/>
                    </a:lnTo>
                    <a:lnTo>
                      <a:pt x="1474" y="1214"/>
                    </a:lnTo>
                    <a:lnTo>
                      <a:pt x="1468" y="1213"/>
                    </a:lnTo>
                    <a:lnTo>
                      <a:pt x="1461" y="1210"/>
                    </a:lnTo>
                    <a:lnTo>
                      <a:pt x="1454" y="1205"/>
                    </a:lnTo>
                    <a:lnTo>
                      <a:pt x="1448" y="1201"/>
                    </a:lnTo>
                    <a:lnTo>
                      <a:pt x="1441" y="1196"/>
                    </a:lnTo>
                    <a:lnTo>
                      <a:pt x="1436" y="1192"/>
                    </a:lnTo>
                    <a:lnTo>
                      <a:pt x="1428" y="1190"/>
                    </a:lnTo>
                    <a:lnTo>
                      <a:pt x="1421" y="1189"/>
                    </a:lnTo>
                    <a:lnTo>
                      <a:pt x="1406" y="1190"/>
                    </a:lnTo>
                    <a:lnTo>
                      <a:pt x="1390" y="1192"/>
                    </a:lnTo>
                    <a:lnTo>
                      <a:pt x="1372" y="1197"/>
                    </a:lnTo>
                    <a:lnTo>
                      <a:pt x="1354" y="1203"/>
                    </a:lnTo>
                    <a:lnTo>
                      <a:pt x="1337" y="1211"/>
                    </a:lnTo>
                    <a:lnTo>
                      <a:pt x="1318" y="1219"/>
                    </a:lnTo>
                    <a:lnTo>
                      <a:pt x="1301" y="1228"/>
                    </a:lnTo>
                    <a:lnTo>
                      <a:pt x="1283" y="1238"/>
                    </a:lnTo>
                    <a:lnTo>
                      <a:pt x="1265" y="1249"/>
                    </a:lnTo>
                    <a:lnTo>
                      <a:pt x="1248" y="1259"/>
                    </a:lnTo>
                    <a:lnTo>
                      <a:pt x="1231" y="1272"/>
                    </a:lnTo>
                    <a:lnTo>
                      <a:pt x="1217" y="1283"/>
                    </a:lnTo>
                    <a:lnTo>
                      <a:pt x="1203" y="1294"/>
                    </a:lnTo>
                    <a:lnTo>
                      <a:pt x="1190" y="1304"/>
                    </a:lnTo>
                    <a:lnTo>
                      <a:pt x="1179" y="1314"/>
                    </a:lnTo>
                    <a:lnTo>
                      <a:pt x="1169" y="1325"/>
                    </a:lnTo>
                    <a:lnTo>
                      <a:pt x="1166" y="1328"/>
                    </a:lnTo>
                    <a:lnTo>
                      <a:pt x="1163" y="1333"/>
                    </a:lnTo>
                    <a:lnTo>
                      <a:pt x="1162" y="1337"/>
                    </a:lnTo>
                    <a:lnTo>
                      <a:pt x="1161" y="1342"/>
                    </a:lnTo>
                    <a:lnTo>
                      <a:pt x="1161" y="1354"/>
                    </a:lnTo>
                    <a:lnTo>
                      <a:pt x="1161" y="1366"/>
                    </a:lnTo>
                    <a:lnTo>
                      <a:pt x="1161" y="1379"/>
                    </a:lnTo>
                    <a:lnTo>
                      <a:pt x="1160" y="1392"/>
                    </a:lnTo>
                    <a:lnTo>
                      <a:pt x="1159" y="1399"/>
                    </a:lnTo>
                    <a:lnTo>
                      <a:pt x="1157" y="1405"/>
                    </a:lnTo>
                    <a:lnTo>
                      <a:pt x="1153" y="1411"/>
                    </a:lnTo>
                    <a:lnTo>
                      <a:pt x="1149" y="1417"/>
                    </a:lnTo>
                    <a:lnTo>
                      <a:pt x="1143" y="1416"/>
                    </a:lnTo>
                    <a:lnTo>
                      <a:pt x="1136" y="1415"/>
                    </a:lnTo>
                    <a:lnTo>
                      <a:pt x="1129" y="1414"/>
                    </a:lnTo>
                    <a:lnTo>
                      <a:pt x="1124" y="1412"/>
                    </a:lnTo>
                    <a:lnTo>
                      <a:pt x="1111" y="1408"/>
                    </a:lnTo>
                    <a:lnTo>
                      <a:pt x="1100" y="1401"/>
                    </a:lnTo>
                    <a:lnTo>
                      <a:pt x="1090" y="1394"/>
                    </a:lnTo>
                    <a:lnTo>
                      <a:pt x="1082" y="1386"/>
                    </a:lnTo>
                    <a:lnTo>
                      <a:pt x="1080" y="1382"/>
                    </a:lnTo>
                    <a:lnTo>
                      <a:pt x="1078" y="1377"/>
                    </a:lnTo>
                    <a:lnTo>
                      <a:pt x="1077" y="1372"/>
                    </a:lnTo>
                    <a:lnTo>
                      <a:pt x="1076" y="1367"/>
                    </a:lnTo>
                    <a:lnTo>
                      <a:pt x="1076" y="1356"/>
                    </a:lnTo>
                    <a:lnTo>
                      <a:pt x="1074" y="1344"/>
                    </a:lnTo>
                    <a:lnTo>
                      <a:pt x="1072" y="1330"/>
                    </a:lnTo>
                    <a:lnTo>
                      <a:pt x="1070" y="1315"/>
                    </a:lnTo>
                    <a:lnTo>
                      <a:pt x="1066" y="1300"/>
                    </a:lnTo>
                    <a:lnTo>
                      <a:pt x="1061" y="1285"/>
                    </a:lnTo>
                    <a:lnTo>
                      <a:pt x="1057" y="1270"/>
                    </a:lnTo>
                    <a:lnTo>
                      <a:pt x="1051" y="1254"/>
                    </a:lnTo>
                    <a:lnTo>
                      <a:pt x="1044" y="1240"/>
                    </a:lnTo>
                    <a:lnTo>
                      <a:pt x="1037" y="1227"/>
                    </a:lnTo>
                    <a:lnTo>
                      <a:pt x="1028" y="1215"/>
                    </a:lnTo>
                    <a:lnTo>
                      <a:pt x="1020" y="1203"/>
                    </a:lnTo>
                    <a:lnTo>
                      <a:pt x="1015" y="1199"/>
                    </a:lnTo>
                    <a:lnTo>
                      <a:pt x="1010" y="1195"/>
                    </a:lnTo>
                    <a:lnTo>
                      <a:pt x="1005" y="1191"/>
                    </a:lnTo>
                    <a:lnTo>
                      <a:pt x="1000" y="1188"/>
                    </a:lnTo>
                    <a:lnTo>
                      <a:pt x="994" y="1186"/>
                    </a:lnTo>
                    <a:lnTo>
                      <a:pt x="988" y="1184"/>
                    </a:lnTo>
                    <a:lnTo>
                      <a:pt x="982" y="1183"/>
                    </a:lnTo>
                    <a:lnTo>
                      <a:pt x="977" y="1183"/>
                    </a:lnTo>
                    <a:lnTo>
                      <a:pt x="964" y="1183"/>
                    </a:lnTo>
                    <a:lnTo>
                      <a:pt x="951" y="1186"/>
                    </a:lnTo>
                    <a:lnTo>
                      <a:pt x="940" y="1190"/>
                    </a:lnTo>
                    <a:lnTo>
                      <a:pt x="931" y="1195"/>
                    </a:lnTo>
                    <a:lnTo>
                      <a:pt x="926" y="1199"/>
                    </a:lnTo>
                    <a:lnTo>
                      <a:pt x="922" y="1202"/>
                    </a:lnTo>
                    <a:lnTo>
                      <a:pt x="919" y="1206"/>
                    </a:lnTo>
                    <a:lnTo>
                      <a:pt x="915" y="1212"/>
                    </a:lnTo>
                    <a:lnTo>
                      <a:pt x="913" y="1216"/>
                    </a:lnTo>
                    <a:lnTo>
                      <a:pt x="911" y="1221"/>
                    </a:lnTo>
                    <a:lnTo>
                      <a:pt x="910" y="1227"/>
                    </a:lnTo>
                    <a:lnTo>
                      <a:pt x="910" y="1232"/>
                    </a:lnTo>
                    <a:lnTo>
                      <a:pt x="883" y="1232"/>
                    </a:lnTo>
                    <a:lnTo>
                      <a:pt x="878" y="1229"/>
                    </a:lnTo>
                    <a:lnTo>
                      <a:pt x="872" y="1225"/>
                    </a:lnTo>
                    <a:lnTo>
                      <a:pt x="867" y="1219"/>
                    </a:lnTo>
                    <a:lnTo>
                      <a:pt x="861" y="1212"/>
                    </a:lnTo>
                    <a:lnTo>
                      <a:pt x="850" y="1196"/>
                    </a:lnTo>
                    <a:lnTo>
                      <a:pt x="839" y="1179"/>
                    </a:lnTo>
                    <a:lnTo>
                      <a:pt x="830" y="1161"/>
                    </a:lnTo>
                    <a:lnTo>
                      <a:pt x="821" y="1144"/>
                    </a:lnTo>
                    <a:lnTo>
                      <a:pt x="814" y="1131"/>
                    </a:lnTo>
                    <a:lnTo>
                      <a:pt x="810" y="1121"/>
                    </a:lnTo>
                    <a:lnTo>
                      <a:pt x="805" y="1120"/>
                    </a:lnTo>
                    <a:lnTo>
                      <a:pt x="801" y="1118"/>
                    </a:lnTo>
                    <a:lnTo>
                      <a:pt x="798" y="1115"/>
                    </a:lnTo>
                    <a:lnTo>
                      <a:pt x="794" y="1111"/>
                    </a:lnTo>
                    <a:lnTo>
                      <a:pt x="789" y="1100"/>
                    </a:lnTo>
                    <a:lnTo>
                      <a:pt x="782" y="1087"/>
                    </a:lnTo>
                    <a:lnTo>
                      <a:pt x="779" y="1081"/>
                    </a:lnTo>
                    <a:lnTo>
                      <a:pt x="775" y="1075"/>
                    </a:lnTo>
                    <a:lnTo>
                      <a:pt x="770" y="1069"/>
                    </a:lnTo>
                    <a:lnTo>
                      <a:pt x="765" y="1064"/>
                    </a:lnTo>
                    <a:lnTo>
                      <a:pt x="757" y="1060"/>
                    </a:lnTo>
                    <a:lnTo>
                      <a:pt x="749" y="1056"/>
                    </a:lnTo>
                    <a:lnTo>
                      <a:pt x="741" y="1054"/>
                    </a:lnTo>
                    <a:lnTo>
                      <a:pt x="731" y="1054"/>
                    </a:lnTo>
                    <a:lnTo>
                      <a:pt x="718" y="1054"/>
                    </a:lnTo>
                    <a:lnTo>
                      <a:pt x="706" y="1055"/>
                    </a:lnTo>
                    <a:lnTo>
                      <a:pt x="696" y="1057"/>
                    </a:lnTo>
                    <a:lnTo>
                      <a:pt x="687" y="1059"/>
                    </a:lnTo>
                    <a:lnTo>
                      <a:pt x="670" y="1065"/>
                    </a:lnTo>
                    <a:lnTo>
                      <a:pt x="656" y="1072"/>
                    </a:lnTo>
                    <a:lnTo>
                      <a:pt x="642" y="1078"/>
                    </a:lnTo>
                    <a:lnTo>
                      <a:pt x="624" y="1084"/>
                    </a:lnTo>
                    <a:lnTo>
                      <a:pt x="615" y="1087"/>
                    </a:lnTo>
                    <a:lnTo>
                      <a:pt x="604" y="1088"/>
                    </a:lnTo>
                    <a:lnTo>
                      <a:pt x="591" y="1089"/>
                    </a:lnTo>
                    <a:lnTo>
                      <a:pt x="577" y="1090"/>
                    </a:lnTo>
                    <a:lnTo>
                      <a:pt x="555" y="1089"/>
                    </a:lnTo>
                    <a:lnTo>
                      <a:pt x="533" y="1086"/>
                    </a:lnTo>
                    <a:lnTo>
                      <a:pt x="514" y="1083"/>
                    </a:lnTo>
                    <a:lnTo>
                      <a:pt x="496" y="1078"/>
                    </a:lnTo>
                    <a:lnTo>
                      <a:pt x="478" y="1072"/>
                    </a:lnTo>
                    <a:lnTo>
                      <a:pt x="462" y="1065"/>
                    </a:lnTo>
                    <a:lnTo>
                      <a:pt x="445" y="1058"/>
                    </a:lnTo>
                    <a:lnTo>
                      <a:pt x="430" y="1051"/>
                    </a:lnTo>
                    <a:lnTo>
                      <a:pt x="415" y="1043"/>
                    </a:lnTo>
                    <a:lnTo>
                      <a:pt x="398" y="1035"/>
                    </a:lnTo>
                    <a:lnTo>
                      <a:pt x="383" y="1028"/>
                    </a:lnTo>
                    <a:lnTo>
                      <a:pt x="366" y="1023"/>
                    </a:lnTo>
                    <a:lnTo>
                      <a:pt x="350" y="1017"/>
                    </a:lnTo>
                    <a:lnTo>
                      <a:pt x="331" y="1014"/>
                    </a:lnTo>
                    <a:lnTo>
                      <a:pt x="312" y="1011"/>
                    </a:lnTo>
                    <a:lnTo>
                      <a:pt x="292" y="1010"/>
                    </a:lnTo>
                    <a:lnTo>
                      <a:pt x="263" y="1012"/>
                    </a:lnTo>
                    <a:lnTo>
                      <a:pt x="234" y="1015"/>
                    </a:lnTo>
                    <a:lnTo>
                      <a:pt x="220" y="1016"/>
                    </a:lnTo>
                    <a:lnTo>
                      <a:pt x="205" y="1015"/>
                    </a:lnTo>
                    <a:lnTo>
                      <a:pt x="189" y="1014"/>
                    </a:lnTo>
                    <a:lnTo>
                      <a:pt x="172" y="1010"/>
                    </a:lnTo>
                    <a:lnTo>
                      <a:pt x="173" y="998"/>
                    </a:lnTo>
                    <a:lnTo>
                      <a:pt x="175" y="988"/>
                    </a:lnTo>
                    <a:lnTo>
                      <a:pt x="175" y="982"/>
                    </a:lnTo>
                    <a:lnTo>
                      <a:pt x="175" y="979"/>
                    </a:lnTo>
                    <a:lnTo>
                      <a:pt x="174" y="975"/>
                    </a:lnTo>
                    <a:lnTo>
                      <a:pt x="172" y="973"/>
                    </a:lnTo>
                    <a:lnTo>
                      <a:pt x="141" y="952"/>
                    </a:lnTo>
                    <a:lnTo>
                      <a:pt x="107" y="931"/>
                    </a:lnTo>
                    <a:lnTo>
                      <a:pt x="97" y="925"/>
                    </a:lnTo>
                    <a:lnTo>
                      <a:pt x="88" y="920"/>
                    </a:lnTo>
                    <a:lnTo>
                      <a:pt x="79" y="916"/>
                    </a:lnTo>
                    <a:lnTo>
                      <a:pt x="69" y="912"/>
                    </a:lnTo>
                    <a:lnTo>
                      <a:pt x="59" y="909"/>
                    </a:lnTo>
                    <a:lnTo>
                      <a:pt x="48" y="907"/>
                    </a:lnTo>
                    <a:lnTo>
                      <a:pt x="37" y="906"/>
                    </a:lnTo>
                    <a:lnTo>
                      <a:pt x="26" y="905"/>
                    </a:lnTo>
                    <a:lnTo>
                      <a:pt x="27" y="899"/>
                    </a:lnTo>
                    <a:lnTo>
                      <a:pt x="28" y="893"/>
                    </a:lnTo>
                    <a:lnTo>
                      <a:pt x="30" y="888"/>
                    </a:lnTo>
                    <a:lnTo>
                      <a:pt x="32" y="883"/>
                    </a:lnTo>
                    <a:lnTo>
                      <a:pt x="37" y="874"/>
                    </a:lnTo>
                    <a:lnTo>
                      <a:pt x="39" y="868"/>
                    </a:lnTo>
                    <a:lnTo>
                      <a:pt x="39" y="848"/>
                    </a:lnTo>
                    <a:lnTo>
                      <a:pt x="36" y="826"/>
                    </a:lnTo>
                    <a:lnTo>
                      <a:pt x="32" y="801"/>
                    </a:lnTo>
                    <a:lnTo>
                      <a:pt x="29" y="777"/>
                    </a:lnTo>
                    <a:lnTo>
                      <a:pt x="24" y="752"/>
                    </a:lnTo>
                    <a:lnTo>
                      <a:pt x="19" y="729"/>
                    </a:lnTo>
                    <a:lnTo>
                      <a:pt x="16" y="707"/>
                    </a:lnTo>
                    <a:lnTo>
                      <a:pt x="13" y="690"/>
                    </a:lnTo>
                    <a:lnTo>
                      <a:pt x="17" y="687"/>
                    </a:lnTo>
                    <a:lnTo>
                      <a:pt x="25" y="680"/>
                    </a:lnTo>
                    <a:lnTo>
                      <a:pt x="28" y="675"/>
                    </a:lnTo>
                    <a:lnTo>
                      <a:pt x="29" y="669"/>
                    </a:lnTo>
                    <a:lnTo>
                      <a:pt x="30" y="666"/>
                    </a:lnTo>
                    <a:lnTo>
                      <a:pt x="29" y="662"/>
                    </a:lnTo>
                    <a:lnTo>
                      <a:pt x="28" y="658"/>
                    </a:lnTo>
                    <a:lnTo>
                      <a:pt x="26" y="653"/>
                    </a:lnTo>
                    <a:lnTo>
                      <a:pt x="21" y="658"/>
                    </a:lnTo>
                    <a:lnTo>
                      <a:pt x="16" y="663"/>
                    </a:lnTo>
                    <a:lnTo>
                      <a:pt x="12" y="669"/>
                    </a:lnTo>
                    <a:lnTo>
                      <a:pt x="6" y="677"/>
                    </a:lnTo>
                    <a:lnTo>
                      <a:pt x="4" y="672"/>
                    </a:lnTo>
                    <a:lnTo>
                      <a:pt x="3" y="667"/>
                    </a:lnTo>
                    <a:lnTo>
                      <a:pt x="2" y="660"/>
                    </a:lnTo>
                    <a:lnTo>
                      <a:pt x="1" y="653"/>
                    </a:lnTo>
                    <a:lnTo>
                      <a:pt x="0" y="639"/>
                    </a:lnTo>
                    <a:lnTo>
                      <a:pt x="0" y="628"/>
                    </a:lnTo>
                    <a:lnTo>
                      <a:pt x="0" y="604"/>
                    </a:lnTo>
                    <a:lnTo>
                      <a:pt x="2" y="581"/>
                    </a:lnTo>
                    <a:lnTo>
                      <a:pt x="3" y="570"/>
                    </a:lnTo>
                    <a:lnTo>
                      <a:pt x="5" y="558"/>
                    </a:lnTo>
                    <a:lnTo>
                      <a:pt x="8" y="545"/>
                    </a:lnTo>
                    <a:lnTo>
                      <a:pt x="13" y="529"/>
                    </a:lnTo>
                    <a:lnTo>
                      <a:pt x="26" y="514"/>
                    </a:lnTo>
                    <a:lnTo>
                      <a:pt x="38" y="499"/>
                    </a:lnTo>
                    <a:lnTo>
                      <a:pt x="50" y="482"/>
                    </a:lnTo>
                    <a:lnTo>
                      <a:pt x="61" y="467"/>
                    </a:lnTo>
                    <a:lnTo>
                      <a:pt x="81" y="434"/>
                    </a:lnTo>
                    <a:lnTo>
                      <a:pt x="101" y="401"/>
                    </a:lnTo>
                    <a:lnTo>
                      <a:pt x="119" y="368"/>
                    </a:lnTo>
                    <a:lnTo>
                      <a:pt x="141" y="336"/>
                    </a:lnTo>
                    <a:lnTo>
                      <a:pt x="152" y="321"/>
                    </a:lnTo>
                    <a:lnTo>
                      <a:pt x="164" y="305"/>
                    </a:lnTo>
                    <a:lnTo>
                      <a:pt x="177" y="291"/>
                    </a:lnTo>
                    <a:lnTo>
                      <a:pt x="193" y="277"/>
                    </a:lnTo>
                    <a:lnTo>
                      <a:pt x="198" y="271"/>
                    </a:lnTo>
                    <a:lnTo>
                      <a:pt x="204" y="265"/>
                    </a:lnTo>
                    <a:lnTo>
                      <a:pt x="208" y="257"/>
                    </a:lnTo>
                    <a:lnTo>
                      <a:pt x="213" y="250"/>
                    </a:lnTo>
                    <a:lnTo>
                      <a:pt x="219" y="234"/>
                    </a:lnTo>
                    <a:lnTo>
                      <a:pt x="227" y="218"/>
                    </a:lnTo>
                    <a:lnTo>
                      <a:pt x="233" y="200"/>
                    </a:lnTo>
                    <a:lnTo>
                      <a:pt x="242" y="184"/>
                    </a:lnTo>
                    <a:lnTo>
                      <a:pt x="247" y="176"/>
                    </a:lnTo>
                    <a:lnTo>
                      <a:pt x="252" y="169"/>
                    </a:lnTo>
                    <a:lnTo>
                      <a:pt x="259" y="161"/>
                    </a:lnTo>
                    <a:lnTo>
                      <a:pt x="265" y="154"/>
                    </a:lnTo>
                    <a:lnTo>
                      <a:pt x="266" y="131"/>
                    </a:lnTo>
                    <a:lnTo>
                      <a:pt x="270" y="109"/>
                    </a:lnTo>
                    <a:lnTo>
                      <a:pt x="274" y="89"/>
                    </a:lnTo>
                    <a:lnTo>
                      <a:pt x="278" y="73"/>
                    </a:lnTo>
                    <a:lnTo>
                      <a:pt x="299" y="74"/>
                    </a:lnTo>
                    <a:lnTo>
                      <a:pt x="326" y="77"/>
                    </a:lnTo>
                    <a:lnTo>
                      <a:pt x="349" y="79"/>
                    </a:lnTo>
                    <a:lnTo>
                      <a:pt x="359" y="80"/>
                    </a:lnTo>
                    <a:lnTo>
                      <a:pt x="357" y="91"/>
                    </a:lnTo>
                    <a:lnTo>
                      <a:pt x="355" y="102"/>
                    </a:lnTo>
                    <a:lnTo>
                      <a:pt x="352" y="112"/>
                    </a:lnTo>
                    <a:lnTo>
                      <a:pt x="349" y="121"/>
                    </a:lnTo>
                    <a:lnTo>
                      <a:pt x="344" y="130"/>
                    </a:lnTo>
                    <a:lnTo>
                      <a:pt x="341" y="138"/>
                    </a:lnTo>
                    <a:lnTo>
                      <a:pt x="339" y="146"/>
                    </a:lnTo>
                    <a:lnTo>
                      <a:pt x="339" y="154"/>
                    </a:lnTo>
                    <a:lnTo>
                      <a:pt x="343" y="153"/>
                    </a:lnTo>
                    <a:lnTo>
                      <a:pt x="348" y="150"/>
                    </a:lnTo>
                    <a:lnTo>
                      <a:pt x="352" y="147"/>
                    </a:lnTo>
                    <a:lnTo>
                      <a:pt x="356" y="144"/>
                    </a:lnTo>
                    <a:lnTo>
                      <a:pt x="364" y="137"/>
                    </a:lnTo>
                    <a:lnTo>
                      <a:pt x="371" y="129"/>
                    </a:lnTo>
                    <a:lnTo>
                      <a:pt x="376" y="120"/>
                    </a:lnTo>
                    <a:lnTo>
                      <a:pt x="381" y="110"/>
                    </a:lnTo>
                    <a:lnTo>
                      <a:pt x="385" y="99"/>
                    </a:lnTo>
                    <a:lnTo>
                      <a:pt x="388" y="87"/>
                    </a:lnTo>
                    <a:lnTo>
                      <a:pt x="394" y="66"/>
                    </a:lnTo>
                    <a:lnTo>
                      <a:pt x="396" y="48"/>
                    </a:lnTo>
                    <a:lnTo>
                      <a:pt x="398" y="35"/>
                    </a:lnTo>
                    <a:lnTo>
                      <a:pt x="398" y="30"/>
                    </a:lnTo>
                    <a:lnTo>
                      <a:pt x="1827" y="30"/>
                    </a:lnTo>
                    <a:lnTo>
                      <a:pt x="1825" y="21"/>
                    </a:lnTo>
                    <a:lnTo>
                      <a:pt x="1823" y="13"/>
                    </a:lnTo>
                    <a:lnTo>
                      <a:pt x="1821" y="5"/>
                    </a:lnTo>
                    <a:lnTo>
                      <a:pt x="1820" y="0"/>
                    </a:lnTo>
                    <a:lnTo>
                      <a:pt x="1827" y="0"/>
                    </a:lnTo>
                    <a:lnTo>
                      <a:pt x="1853" y="0"/>
                    </a:lnTo>
                    <a:lnTo>
                      <a:pt x="1854" y="11"/>
                    </a:lnTo>
                    <a:lnTo>
                      <a:pt x="1856" y="21"/>
                    </a:lnTo>
                    <a:lnTo>
                      <a:pt x="1861" y="30"/>
                    </a:lnTo>
                    <a:lnTo>
                      <a:pt x="1866" y="38"/>
                    </a:lnTo>
                    <a:lnTo>
                      <a:pt x="1873" y="46"/>
                    </a:lnTo>
                    <a:lnTo>
                      <a:pt x="1881" y="51"/>
                    </a:lnTo>
                    <a:lnTo>
                      <a:pt x="1886" y="53"/>
                    </a:lnTo>
                    <a:lnTo>
                      <a:pt x="1890" y="54"/>
                    </a:lnTo>
                    <a:lnTo>
                      <a:pt x="1895" y="55"/>
                    </a:lnTo>
                    <a:lnTo>
                      <a:pt x="1900" y="55"/>
                    </a:lnTo>
                    <a:lnTo>
                      <a:pt x="1910" y="55"/>
                    </a:lnTo>
                    <a:lnTo>
                      <a:pt x="1926" y="55"/>
                    </a:lnTo>
                    <a:lnTo>
                      <a:pt x="1935" y="56"/>
                    </a:lnTo>
                    <a:lnTo>
                      <a:pt x="1944" y="58"/>
                    </a:lnTo>
                    <a:lnTo>
                      <a:pt x="1952" y="61"/>
                    </a:lnTo>
                    <a:lnTo>
                      <a:pt x="1958" y="64"/>
                    </a:lnTo>
                    <a:lnTo>
                      <a:pt x="1965" y="68"/>
                    </a:lnTo>
                    <a:lnTo>
                      <a:pt x="1972" y="71"/>
                    </a:lnTo>
                    <a:lnTo>
                      <a:pt x="1979" y="73"/>
                    </a:lnTo>
                    <a:lnTo>
                      <a:pt x="1986" y="73"/>
                    </a:lnTo>
                    <a:lnTo>
                      <a:pt x="1992" y="72"/>
                    </a:lnTo>
                    <a:lnTo>
                      <a:pt x="1999" y="67"/>
                    </a:lnTo>
                    <a:lnTo>
                      <a:pt x="2003" y="63"/>
                    </a:lnTo>
                    <a:lnTo>
                      <a:pt x="2006" y="61"/>
                    </a:lnTo>
                    <a:lnTo>
                      <a:pt x="2015" y="69"/>
                    </a:lnTo>
                    <a:lnTo>
                      <a:pt x="2024" y="75"/>
                    </a:lnTo>
                    <a:lnTo>
                      <a:pt x="2035" y="81"/>
                    </a:lnTo>
                    <a:lnTo>
                      <a:pt x="2046" y="86"/>
                    </a:lnTo>
                    <a:lnTo>
                      <a:pt x="2038" y="93"/>
                    </a:lnTo>
                    <a:lnTo>
                      <a:pt x="2031" y="100"/>
                    </a:lnTo>
                    <a:lnTo>
                      <a:pt x="2021" y="104"/>
                    </a:lnTo>
                    <a:lnTo>
                      <a:pt x="2011" y="108"/>
                    </a:lnTo>
                    <a:lnTo>
                      <a:pt x="1989" y="114"/>
                    </a:lnTo>
                    <a:lnTo>
                      <a:pt x="1967" y="118"/>
                    </a:lnTo>
                    <a:lnTo>
                      <a:pt x="1956" y="120"/>
                    </a:lnTo>
                    <a:lnTo>
                      <a:pt x="1946" y="122"/>
                    </a:lnTo>
                    <a:lnTo>
                      <a:pt x="1937" y="125"/>
                    </a:lnTo>
                    <a:lnTo>
                      <a:pt x="1929" y="128"/>
                    </a:lnTo>
                    <a:lnTo>
                      <a:pt x="1922" y="133"/>
                    </a:lnTo>
                    <a:lnTo>
                      <a:pt x="1918" y="138"/>
                    </a:lnTo>
                    <a:lnTo>
                      <a:pt x="1916" y="141"/>
                    </a:lnTo>
                    <a:lnTo>
                      <a:pt x="1914" y="145"/>
                    </a:lnTo>
                    <a:lnTo>
                      <a:pt x="1913" y="149"/>
                    </a:lnTo>
                    <a:lnTo>
                      <a:pt x="1913" y="154"/>
                    </a:lnTo>
                    <a:lnTo>
                      <a:pt x="1926" y="155"/>
                    </a:lnTo>
                    <a:lnTo>
                      <a:pt x="1937" y="156"/>
                    </a:lnTo>
                    <a:lnTo>
                      <a:pt x="1946" y="158"/>
                    </a:lnTo>
                    <a:lnTo>
                      <a:pt x="1954" y="160"/>
                    </a:lnTo>
                    <a:lnTo>
                      <a:pt x="1962" y="162"/>
                    </a:lnTo>
                    <a:lnTo>
                      <a:pt x="1969" y="164"/>
                    </a:lnTo>
                    <a:lnTo>
                      <a:pt x="1977" y="166"/>
                    </a:lnTo>
                    <a:lnTo>
                      <a:pt x="1986" y="166"/>
                    </a:lnTo>
                    <a:lnTo>
                      <a:pt x="1996" y="165"/>
                    </a:lnTo>
                    <a:lnTo>
                      <a:pt x="2011" y="161"/>
                    </a:lnTo>
                    <a:lnTo>
                      <a:pt x="2028" y="155"/>
                    </a:lnTo>
                    <a:lnTo>
                      <a:pt x="2047" y="147"/>
                    </a:lnTo>
                    <a:lnTo>
                      <a:pt x="2067" y="140"/>
                    </a:lnTo>
                    <a:lnTo>
                      <a:pt x="2087" y="135"/>
                    </a:lnTo>
                    <a:lnTo>
                      <a:pt x="2104" y="130"/>
                    </a:lnTo>
                    <a:lnTo>
                      <a:pt x="2119" y="129"/>
                    </a:lnTo>
                    <a:lnTo>
                      <a:pt x="2109" y="140"/>
                    </a:lnTo>
                    <a:lnTo>
                      <a:pt x="2101" y="147"/>
                    </a:lnTo>
                    <a:lnTo>
                      <a:pt x="2097" y="151"/>
                    </a:lnTo>
                    <a:lnTo>
                      <a:pt x="2094" y="155"/>
                    </a:lnTo>
                    <a:lnTo>
                      <a:pt x="2093" y="160"/>
                    </a:lnTo>
                    <a:lnTo>
                      <a:pt x="2092" y="166"/>
                    </a:lnTo>
                    <a:lnTo>
                      <a:pt x="2102" y="166"/>
                    </a:lnTo>
                    <a:lnTo>
                      <a:pt x="2112" y="166"/>
                    </a:lnTo>
                    <a:lnTo>
                      <a:pt x="2121" y="167"/>
                    </a:lnTo>
                    <a:lnTo>
                      <a:pt x="2138" y="169"/>
                    </a:lnTo>
                    <a:lnTo>
                      <a:pt x="2163" y="172"/>
                    </a:lnTo>
                    <a:lnTo>
                      <a:pt x="2191" y="175"/>
                    </a:lnTo>
                    <a:lnTo>
                      <a:pt x="2221" y="179"/>
                    </a:lnTo>
                    <a:lnTo>
                      <a:pt x="2248" y="182"/>
                    </a:lnTo>
                    <a:lnTo>
                      <a:pt x="2270" y="184"/>
                    </a:lnTo>
                    <a:lnTo>
                      <a:pt x="2286" y="184"/>
                    </a:lnTo>
                    <a:lnTo>
                      <a:pt x="2284" y="193"/>
                    </a:lnTo>
                    <a:lnTo>
                      <a:pt x="2282" y="199"/>
                    </a:lnTo>
                    <a:lnTo>
                      <a:pt x="2279" y="205"/>
                    </a:lnTo>
                    <a:lnTo>
                      <a:pt x="2275" y="210"/>
                    </a:lnTo>
                    <a:lnTo>
                      <a:pt x="2269" y="212"/>
                    </a:lnTo>
                    <a:lnTo>
                      <a:pt x="2262" y="214"/>
                    </a:lnTo>
                    <a:lnTo>
                      <a:pt x="2255" y="215"/>
                    </a:lnTo>
                    <a:lnTo>
                      <a:pt x="2245" y="216"/>
                    </a:lnTo>
                    <a:lnTo>
                      <a:pt x="2238" y="215"/>
                    </a:lnTo>
                    <a:lnTo>
                      <a:pt x="2233" y="214"/>
                    </a:lnTo>
                    <a:lnTo>
                      <a:pt x="2228" y="212"/>
                    </a:lnTo>
                    <a:lnTo>
                      <a:pt x="2225" y="210"/>
                    </a:lnTo>
                    <a:lnTo>
                      <a:pt x="2222" y="206"/>
                    </a:lnTo>
                    <a:lnTo>
                      <a:pt x="2217" y="204"/>
                    </a:lnTo>
                    <a:lnTo>
                      <a:pt x="2212" y="203"/>
                    </a:lnTo>
                    <a:lnTo>
                      <a:pt x="2205" y="203"/>
                    </a:lnTo>
                    <a:lnTo>
                      <a:pt x="2194" y="203"/>
                    </a:lnTo>
                    <a:lnTo>
                      <a:pt x="2185" y="205"/>
                    </a:lnTo>
                    <a:lnTo>
                      <a:pt x="2175" y="209"/>
                    </a:lnTo>
                    <a:lnTo>
                      <a:pt x="2166" y="213"/>
                    </a:lnTo>
                    <a:lnTo>
                      <a:pt x="2149" y="223"/>
                    </a:lnTo>
                    <a:lnTo>
                      <a:pt x="2135" y="234"/>
                    </a:lnTo>
                    <a:lnTo>
                      <a:pt x="2121" y="245"/>
                    </a:lnTo>
                    <a:lnTo>
                      <a:pt x="2108" y="255"/>
                    </a:lnTo>
                    <a:lnTo>
                      <a:pt x="2100" y="258"/>
                    </a:lnTo>
                    <a:lnTo>
                      <a:pt x="2093" y="261"/>
                    </a:lnTo>
                    <a:lnTo>
                      <a:pt x="2087" y="264"/>
                    </a:lnTo>
                    <a:lnTo>
                      <a:pt x="2079" y="265"/>
                    </a:lnTo>
                    <a:lnTo>
                      <a:pt x="2073" y="266"/>
                    </a:lnTo>
                    <a:lnTo>
                      <a:pt x="2068" y="268"/>
                    </a:lnTo>
                    <a:lnTo>
                      <a:pt x="2066" y="271"/>
                    </a:lnTo>
                    <a:lnTo>
                      <a:pt x="2064" y="276"/>
                    </a:lnTo>
                    <a:lnTo>
                      <a:pt x="2063" y="285"/>
                    </a:lnTo>
                    <a:lnTo>
                      <a:pt x="2059" y="295"/>
                    </a:lnTo>
                    <a:lnTo>
                      <a:pt x="2056" y="304"/>
                    </a:lnTo>
                    <a:lnTo>
                      <a:pt x="2053" y="312"/>
                    </a:lnTo>
                    <a:lnTo>
                      <a:pt x="2048" y="321"/>
                    </a:lnTo>
                    <a:lnTo>
                      <a:pt x="2043" y="328"/>
                    </a:lnTo>
                    <a:lnTo>
                      <a:pt x="2032" y="342"/>
                    </a:lnTo>
                    <a:lnTo>
                      <a:pt x="2021" y="355"/>
                    </a:lnTo>
                    <a:lnTo>
                      <a:pt x="2015" y="362"/>
                    </a:lnTo>
                    <a:lnTo>
                      <a:pt x="2010" y="369"/>
                    </a:lnTo>
                    <a:lnTo>
                      <a:pt x="2006" y="378"/>
                    </a:lnTo>
                    <a:lnTo>
                      <a:pt x="2001" y="386"/>
                    </a:lnTo>
                    <a:lnTo>
                      <a:pt x="1998" y="394"/>
                    </a:lnTo>
                    <a:lnTo>
                      <a:pt x="1995" y="404"/>
                    </a:lnTo>
                    <a:lnTo>
                      <a:pt x="1993" y="414"/>
                    </a:lnTo>
                    <a:lnTo>
                      <a:pt x="1992" y="424"/>
                    </a:lnTo>
                    <a:lnTo>
                      <a:pt x="1993" y="432"/>
                    </a:lnTo>
                    <a:lnTo>
                      <a:pt x="1997" y="438"/>
                    </a:lnTo>
                    <a:lnTo>
                      <a:pt x="2001" y="443"/>
                    </a:lnTo>
                    <a:lnTo>
                      <a:pt x="2007" y="447"/>
                    </a:lnTo>
                    <a:lnTo>
                      <a:pt x="2012" y="451"/>
                    </a:lnTo>
                    <a:lnTo>
                      <a:pt x="2018" y="453"/>
                    </a:lnTo>
                    <a:lnTo>
                      <a:pt x="2022" y="455"/>
                    </a:lnTo>
                    <a:lnTo>
                      <a:pt x="2026" y="456"/>
                    </a:lnTo>
                    <a:lnTo>
                      <a:pt x="2032" y="455"/>
                    </a:lnTo>
                    <a:lnTo>
                      <a:pt x="2037" y="454"/>
                    </a:lnTo>
                    <a:lnTo>
                      <a:pt x="2043" y="453"/>
                    </a:lnTo>
                    <a:lnTo>
                      <a:pt x="2047" y="451"/>
                    </a:lnTo>
                    <a:lnTo>
                      <a:pt x="2052" y="448"/>
                    </a:lnTo>
                    <a:lnTo>
                      <a:pt x="2056" y="445"/>
                    </a:lnTo>
                    <a:lnTo>
                      <a:pt x="2060" y="441"/>
                    </a:lnTo>
                    <a:lnTo>
                      <a:pt x="2064" y="437"/>
                    </a:lnTo>
                    <a:lnTo>
                      <a:pt x="2070" y="427"/>
                    </a:lnTo>
                    <a:lnTo>
                      <a:pt x="2076" y="417"/>
                    </a:lnTo>
                    <a:lnTo>
                      <a:pt x="2080" y="405"/>
                    </a:lnTo>
                    <a:lnTo>
                      <a:pt x="2085" y="393"/>
                    </a:lnTo>
                    <a:lnTo>
                      <a:pt x="2092" y="368"/>
                    </a:lnTo>
                    <a:lnTo>
                      <a:pt x="2100" y="344"/>
                    </a:lnTo>
                    <a:lnTo>
                      <a:pt x="2103" y="333"/>
                    </a:lnTo>
                    <a:lnTo>
                      <a:pt x="2108" y="323"/>
                    </a:lnTo>
                    <a:lnTo>
                      <a:pt x="2113" y="314"/>
                    </a:lnTo>
                    <a:lnTo>
                      <a:pt x="2119" y="307"/>
                    </a:lnTo>
                    <a:lnTo>
                      <a:pt x="2135" y="295"/>
                    </a:lnTo>
                    <a:lnTo>
                      <a:pt x="2152" y="283"/>
                    </a:lnTo>
                    <a:lnTo>
                      <a:pt x="2169" y="273"/>
                    </a:lnTo>
                    <a:lnTo>
                      <a:pt x="2188" y="262"/>
                    </a:lnTo>
                    <a:lnTo>
                      <a:pt x="2205" y="252"/>
                    </a:lnTo>
                    <a:lnTo>
                      <a:pt x="2223" y="243"/>
                    </a:lnTo>
                    <a:lnTo>
                      <a:pt x="2238" y="233"/>
                    </a:lnTo>
                    <a:lnTo>
                      <a:pt x="2251" y="222"/>
                    </a:lnTo>
                    <a:lnTo>
                      <a:pt x="2266" y="237"/>
                    </a:lnTo>
                    <a:lnTo>
                      <a:pt x="2278" y="249"/>
                    </a:lnTo>
                    <a:lnTo>
                      <a:pt x="2283" y="255"/>
                    </a:lnTo>
                    <a:lnTo>
                      <a:pt x="2288" y="261"/>
                    </a:lnTo>
                    <a:lnTo>
                      <a:pt x="2293" y="269"/>
                    </a:lnTo>
                    <a:lnTo>
                      <a:pt x="2299" y="277"/>
                    </a:lnTo>
                    <a:lnTo>
                      <a:pt x="2289" y="284"/>
                    </a:lnTo>
                    <a:lnTo>
                      <a:pt x="2281" y="290"/>
                    </a:lnTo>
                    <a:lnTo>
                      <a:pt x="2273" y="296"/>
                    </a:lnTo>
                    <a:lnTo>
                      <a:pt x="2267" y="303"/>
                    </a:lnTo>
                    <a:lnTo>
                      <a:pt x="2260" y="310"/>
                    </a:lnTo>
                    <a:lnTo>
                      <a:pt x="2255" y="318"/>
                    </a:lnTo>
                    <a:lnTo>
                      <a:pt x="2250" y="328"/>
                    </a:lnTo>
                    <a:lnTo>
                      <a:pt x="2245" y="339"/>
                    </a:lnTo>
                    <a:lnTo>
                      <a:pt x="2259" y="338"/>
                    </a:lnTo>
                    <a:lnTo>
                      <a:pt x="2271" y="336"/>
                    </a:lnTo>
                    <a:lnTo>
                      <a:pt x="2284" y="334"/>
                    </a:lnTo>
                    <a:lnTo>
                      <a:pt x="2299" y="333"/>
                    </a:lnTo>
                    <a:lnTo>
                      <a:pt x="2299" y="347"/>
                    </a:lnTo>
                    <a:lnTo>
                      <a:pt x="2299" y="363"/>
                    </a:lnTo>
                    <a:lnTo>
                      <a:pt x="2299" y="380"/>
                    </a:lnTo>
                    <a:lnTo>
                      <a:pt x="2299" y="394"/>
                    </a:lnTo>
                    <a:lnTo>
                      <a:pt x="2293" y="399"/>
                    </a:lnTo>
                    <a:lnTo>
                      <a:pt x="2288" y="404"/>
                    </a:lnTo>
                    <a:lnTo>
                      <a:pt x="2281" y="411"/>
                    </a:lnTo>
                    <a:lnTo>
                      <a:pt x="2276" y="418"/>
                    </a:lnTo>
                    <a:lnTo>
                      <a:pt x="2250" y="426"/>
                    </a:lnTo>
                    <a:lnTo>
                      <a:pt x="2228" y="435"/>
                    </a:lnTo>
                    <a:lnTo>
                      <a:pt x="2219" y="439"/>
                    </a:lnTo>
                    <a:lnTo>
                      <a:pt x="2212" y="443"/>
                    </a:lnTo>
                    <a:lnTo>
                      <a:pt x="2206" y="446"/>
                    </a:lnTo>
                    <a:lnTo>
                      <a:pt x="2205" y="450"/>
                    </a:lnTo>
                    <a:lnTo>
                      <a:pt x="2205" y="452"/>
                    </a:lnTo>
                    <a:lnTo>
                      <a:pt x="2206" y="454"/>
                    </a:lnTo>
                    <a:lnTo>
                      <a:pt x="2209" y="456"/>
                    </a:lnTo>
                    <a:lnTo>
                      <a:pt x="2212" y="458"/>
                    </a:lnTo>
                    <a:lnTo>
                      <a:pt x="2219" y="463"/>
                    </a:lnTo>
                    <a:lnTo>
                      <a:pt x="2227" y="466"/>
                    </a:lnTo>
                    <a:lnTo>
                      <a:pt x="2236" y="469"/>
                    </a:lnTo>
                    <a:lnTo>
                      <a:pt x="2245" y="472"/>
                    </a:lnTo>
                    <a:lnTo>
                      <a:pt x="2253" y="473"/>
                    </a:lnTo>
                    <a:lnTo>
                      <a:pt x="2258" y="474"/>
                    </a:lnTo>
                    <a:lnTo>
                      <a:pt x="2265" y="473"/>
                    </a:lnTo>
                    <a:lnTo>
                      <a:pt x="2273" y="472"/>
                    </a:lnTo>
                    <a:lnTo>
                      <a:pt x="2283" y="469"/>
                    </a:lnTo>
                    <a:lnTo>
                      <a:pt x="2293" y="466"/>
                    </a:lnTo>
                    <a:lnTo>
                      <a:pt x="2317" y="457"/>
                    </a:lnTo>
                    <a:lnTo>
                      <a:pt x="2343" y="447"/>
                    </a:lnTo>
                    <a:lnTo>
                      <a:pt x="2369" y="436"/>
                    </a:lnTo>
                    <a:lnTo>
                      <a:pt x="2393" y="425"/>
                    </a:lnTo>
                    <a:lnTo>
                      <a:pt x="2415" y="415"/>
                    </a:lnTo>
                    <a:lnTo>
                      <a:pt x="2433" y="408"/>
                    </a:lnTo>
                    <a:lnTo>
                      <a:pt x="2439" y="407"/>
                    </a:lnTo>
                    <a:lnTo>
                      <a:pt x="2446" y="405"/>
                    </a:lnTo>
                    <a:lnTo>
                      <a:pt x="2452" y="403"/>
                    </a:lnTo>
                    <a:lnTo>
                      <a:pt x="2458" y="400"/>
                    </a:lnTo>
                    <a:lnTo>
                      <a:pt x="2530" y="382"/>
                    </a:lnTo>
                    <a:lnTo>
                      <a:pt x="2544" y="380"/>
                    </a:lnTo>
                    <a:lnTo>
                      <a:pt x="2557" y="378"/>
                    </a:lnTo>
                    <a:lnTo>
                      <a:pt x="2570" y="373"/>
                    </a:lnTo>
                    <a:lnTo>
                      <a:pt x="2583" y="369"/>
                    </a:lnTo>
                    <a:lnTo>
                      <a:pt x="2597" y="364"/>
                    </a:lnTo>
                    <a:lnTo>
                      <a:pt x="2611" y="357"/>
                    </a:lnTo>
                    <a:lnTo>
                      <a:pt x="2625" y="350"/>
                    </a:lnTo>
                    <a:lnTo>
                      <a:pt x="2638" y="342"/>
                    </a:lnTo>
                    <a:lnTo>
                      <a:pt x="2651" y="334"/>
                    </a:lnTo>
                    <a:lnTo>
                      <a:pt x="2664" y="324"/>
                    </a:lnTo>
                    <a:lnTo>
                      <a:pt x="2676" y="313"/>
                    </a:lnTo>
                    <a:lnTo>
                      <a:pt x="2689" y="303"/>
                    </a:lnTo>
                    <a:lnTo>
                      <a:pt x="2701" y="291"/>
                    </a:lnTo>
                    <a:lnTo>
                      <a:pt x="2710" y="279"/>
                    </a:lnTo>
                    <a:lnTo>
                      <a:pt x="2721" y="266"/>
                    </a:lnTo>
                    <a:lnTo>
                      <a:pt x="2730" y="252"/>
                    </a:lnTo>
                    <a:lnTo>
                      <a:pt x="2817" y="252"/>
                    </a:lnTo>
                    <a:lnTo>
                      <a:pt x="2850" y="248"/>
                    </a:lnTo>
                    <a:lnTo>
                      <a:pt x="2880" y="246"/>
                    </a:lnTo>
                    <a:lnTo>
                      <a:pt x="2906" y="244"/>
                    </a:lnTo>
                    <a:lnTo>
                      <a:pt x="2931" y="241"/>
                    </a:lnTo>
                    <a:lnTo>
                      <a:pt x="2942" y="239"/>
                    </a:lnTo>
                    <a:lnTo>
                      <a:pt x="2954" y="237"/>
                    </a:lnTo>
                    <a:lnTo>
                      <a:pt x="2965" y="234"/>
                    </a:lnTo>
                    <a:lnTo>
                      <a:pt x="2975" y="230"/>
                    </a:lnTo>
                    <a:lnTo>
                      <a:pt x="2986" y="225"/>
                    </a:lnTo>
                    <a:lnTo>
                      <a:pt x="2996" y="219"/>
                    </a:lnTo>
                    <a:lnTo>
                      <a:pt x="3006" y="212"/>
                    </a:lnTo>
                    <a:lnTo>
                      <a:pt x="3016" y="203"/>
                    </a:lnTo>
                    <a:lnTo>
                      <a:pt x="3028" y="190"/>
                    </a:lnTo>
                    <a:lnTo>
                      <a:pt x="3038" y="177"/>
                    </a:lnTo>
                    <a:lnTo>
                      <a:pt x="3048" y="162"/>
                    </a:lnTo>
                    <a:lnTo>
                      <a:pt x="3059" y="148"/>
                    </a:lnTo>
                    <a:lnTo>
                      <a:pt x="3064" y="142"/>
                    </a:lnTo>
                    <a:lnTo>
                      <a:pt x="3070" y="136"/>
                    </a:lnTo>
                    <a:lnTo>
                      <a:pt x="3075" y="130"/>
                    </a:lnTo>
                    <a:lnTo>
                      <a:pt x="3082" y="126"/>
                    </a:lnTo>
                    <a:lnTo>
                      <a:pt x="3089" y="122"/>
                    </a:lnTo>
                    <a:lnTo>
                      <a:pt x="3097" y="119"/>
                    </a:lnTo>
                    <a:lnTo>
                      <a:pt x="3106" y="117"/>
                    </a:lnTo>
                    <a:lnTo>
                      <a:pt x="3116" y="117"/>
                    </a:lnTo>
                    <a:lnTo>
                      <a:pt x="3136" y="118"/>
                    </a:lnTo>
                    <a:lnTo>
                      <a:pt x="3153" y="119"/>
                    </a:lnTo>
                    <a:lnTo>
                      <a:pt x="3160" y="120"/>
                    </a:lnTo>
                    <a:lnTo>
                      <a:pt x="3165" y="119"/>
                    </a:lnTo>
                    <a:lnTo>
                      <a:pt x="3171" y="119"/>
                    </a:lnTo>
                    <a:lnTo>
                      <a:pt x="3175" y="117"/>
                    </a:lnTo>
                    <a:lnTo>
                      <a:pt x="3175" y="125"/>
                    </a:lnTo>
                    <a:lnTo>
                      <a:pt x="3172" y="134"/>
                    </a:lnTo>
                    <a:lnTo>
                      <a:pt x="3168" y="144"/>
                    </a:lnTo>
                    <a:lnTo>
                      <a:pt x="3164" y="156"/>
                    </a:lnTo>
                    <a:lnTo>
                      <a:pt x="3160" y="165"/>
                    </a:lnTo>
                    <a:lnTo>
                      <a:pt x="3155" y="174"/>
                    </a:lnTo>
                    <a:lnTo>
                      <a:pt x="3152" y="181"/>
                    </a:lnTo>
                    <a:lnTo>
                      <a:pt x="3149" y="184"/>
                    </a:lnTo>
                    <a:lnTo>
                      <a:pt x="3149" y="252"/>
                    </a:lnTo>
                    <a:lnTo>
                      <a:pt x="3155" y="25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2" name="Freeform 7"/>
              <p:cNvSpPr>
                <a:spLocks/>
              </p:cNvSpPr>
              <p:nvPr/>
            </p:nvSpPr>
            <p:spPr bwMode="auto">
              <a:xfrm>
                <a:off x="1971675" y="4333838"/>
                <a:ext cx="339725" cy="590550"/>
              </a:xfrm>
              <a:custGeom>
                <a:avLst/>
                <a:gdLst>
                  <a:gd name="T0" fmla="*/ 2147483647 w 784"/>
                  <a:gd name="T1" fmla="*/ 2147483647 h 1128"/>
                  <a:gd name="T2" fmla="*/ 2147483647 w 784"/>
                  <a:gd name="T3" fmla="*/ 2147483647 h 1128"/>
                  <a:gd name="T4" fmla="*/ 2147483647 w 784"/>
                  <a:gd name="T5" fmla="*/ 2147483647 h 1128"/>
                  <a:gd name="T6" fmla="*/ 2147483647 w 784"/>
                  <a:gd name="T7" fmla="*/ 2147483647 h 1128"/>
                  <a:gd name="T8" fmla="*/ 2147483647 w 784"/>
                  <a:gd name="T9" fmla="*/ 2147483647 h 1128"/>
                  <a:gd name="T10" fmla="*/ 2147483647 w 784"/>
                  <a:gd name="T11" fmla="*/ 2147483647 h 1128"/>
                  <a:gd name="T12" fmla="*/ 2147483647 w 784"/>
                  <a:gd name="T13" fmla="*/ 2147483647 h 1128"/>
                  <a:gd name="T14" fmla="*/ 2147483647 w 784"/>
                  <a:gd name="T15" fmla="*/ 2147483647 h 1128"/>
                  <a:gd name="T16" fmla="*/ 2147483647 w 784"/>
                  <a:gd name="T17" fmla="*/ 2147483647 h 1128"/>
                  <a:gd name="T18" fmla="*/ 2147483647 w 784"/>
                  <a:gd name="T19" fmla="*/ 2147483647 h 1128"/>
                  <a:gd name="T20" fmla="*/ 2147483647 w 784"/>
                  <a:gd name="T21" fmla="*/ 2147483647 h 1128"/>
                  <a:gd name="T22" fmla="*/ 2147483647 w 784"/>
                  <a:gd name="T23" fmla="*/ 2147483647 h 1128"/>
                  <a:gd name="T24" fmla="*/ 2147483647 w 784"/>
                  <a:gd name="T25" fmla="*/ 2147483647 h 1128"/>
                  <a:gd name="T26" fmla="*/ 2147483647 w 784"/>
                  <a:gd name="T27" fmla="*/ 2147483647 h 1128"/>
                  <a:gd name="T28" fmla="*/ 2147483647 w 784"/>
                  <a:gd name="T29" fmla="*/ 2147483647 h 1128"/>
                  <a:gd name="T30" fmla="*/ 2147483647 w 784"/>
                  <a:gd name="T31" fmla="*/ 2147483647 h 1128"/>
                  <a:gd name="T32" fmla="*/ 2147483647 w 784"/>
                  <a:gd name="T33" fmla="*/ 2147483647 h 1128"/>
                  <a:gd name="T34" fmla="*/ 2147483647 w 784"/>
                  <a:gd name="T35" fmla="*/ 2147483647 h 1128"/>
                  <a:gd name="T36" fmla="*/ 2147483647 w 784"/>
                  <a:gd name="T37" fmla="*/ 2147483647 h 1128"/>
                  <a:gd name="T38" fmla="*/ 2147483647 w 784"/>
                  <a:gd name="T39" fmla="*/ 2147483647 h 1128"/>
                  <a:gd name="T40" fmla="*/ 2147483647 w 784"/>
                  <a:gd name="T41" fmla="*/ 2147483647 h 1128"/>
                  <a:gd name="T42" fmla="*/ 2147483647 w 784"/>
                  <a:gd name="T43" fmla="*/ 2147483647 h 1128"/>
                  <a:gd name="T44" fmla="*/ 2147483647 w 784"/>
                  <a:gd name="T45" fmla="*/ 2147483647 h 1128"/>
                  <a:gd name="T46" fmla="*/ 2147483647 w 784"/>
                  <a:gd name="T47" fmla="*/ 2147483647 h 1128"/>
                  <a:gd name="T48" fmla="*/ 2147483647 w 784"/>
                  <a:gd name="T49" fmla="*/ 2147483647 h 1128"/>
                  <a:gd name="T50" fmla="*/ 2147483647 w 784"/>
                  <a:gd name="T51" fmla="*/ 2147483647 h 1128"/>
                  <a:gd name="T52" fmla="*/ 2147483647 w 784"/>
                  <a:gd name="T53" fmla="*/ 2147483647 h 1128"/>
                  <a:gd name="T54" fmla="*/ 2147483647 w 784"/>
                  <a:gd name="T55" fmla="*/ 2147483647 h 1128"/>
                  <a:gd name="T56" fmla="*/ 2147483647 w 784"/>
                  <a:gd name="T57" fmla="*/ 2147483647 h 1128"/>
                  <a:gd name="T58" fmla="*/ 2147483647 w 784"/>
                  <a:gd name="T59" fmla="*/ 2147483647 h 1128"/>
                  <a:gd name="T60" fmla="*/ 2147483647 w 784"/>
                  <a:gd name="T61" fmla="*/ 2147483647 h 1128"/>
                  <a:gd name="T62" fmla="*/ 2147483647 w 784"/>
                  <a:gd name="T63" fmla="*/ 2147483647 h 1128"/>
                  <a:gd name="T64" fmla="*/ 2147483647 w 784"/>
                  <a:gd name="T65" fmla="*/ 2147483647 h 1128"/>
                  <a:gd name="T66" fmla="*/ 1789997592 w 784"/>
                  <a:gd name="T67" fmla="*/ 2147483647 h 1128"/>
                  <a:gd name="T68" fmla="*/ 0 w 784"/>
                  <a:gd name="T69" fmla="*/ 2147483647 h 1128"/>
                  <a:gd name="T70" fmla="*/ 1057700422 w 784"/>
                  <a:gd name="T71" fmla="*/ 2147483647 h 1128"/>
                  <a:gd name="T72" fmla="*/ 2147483647 w 784"/>
                  <a:gd name="T73" fmla="*/ 2147483647 h 1128"/>
                  <a:gd name="T74" fmla="*/ 2147483647 w 784"/>
                  <a:gd name="T75" fmla="*/ 2147483647 h 1128"/>
                  <a:gd name="T76" fmla="*/ 2147483647 w 784"/>
                  <a:gd name="T77" fmla="*/ 2147483647 h 1128"/>
                  <a:gd name="T78" fmla="*/ 2147483647 w 784"/>
                  <a:gd name="T79" fmla="*/ 2147483647 h 1128"/>
                  <a:gd name="T80" fmla="*/ 2147483647 w 784"/>
                  <a:gd name="T81" fmla="*/ 2147483647 h 1128"/>
                  <a:gd name="T82" fmla="*/ 2147483647 w 784"/>
                  <a:gd name="T83" fmla="*/ 2147483647 h 1128"/>
                  <a:gd name="T84" fmla="*/ 2147483647 w 784"/>
                  <a:gd name="T85" fmla="*/ 2147483647 h 1128"/>
                  <a:gd name="T86" fmla="*/ 2147483647 w 784"/>
                  <a:gd name="T87" fmla="*/ 2147483647 h 1128"/>
                  <a:gd name="T88" fmla="*/ 2147483647 w 784"/>
                  <a:gd name="T89" fmla="*/ 2147483647 h 1128"/>
                  <a:gd name="T90" fmla="*/ 2147483647 w 784"/>
                  <a:gd name="T91" fmla="*/ 717570604 h 1128"/>
                  <a:gd name="T92" fmla="*/ 2147483647 w 784"/>
                  <a:gd name="T93" fmla="*/ 2147483647 h 1128"/>
                  <a:gd name="T94" fmla="*/ 2147483647 w 784"/>
                  <a:gd name="T95" fmla="*/ 2147483647 h 1128"/>
                  <a:gd name="T96" fmla="*/ 2147483647 w 784"/>
                  <a:gd name="T97" fmla="*/ 2147483647 h 1128"/>
                  <a:gd name="T98" fmla="*/ 2147483647 w 784"/>
                  <a:gd name="T99" fmla="*/ 2147483647 h 1128"/>
                  <a:gd name="T100" fmla="*/ 2147483647 w 784"/>
                  <a:gd name="T101" fmla="*/ 2147483647 h 1128"/>
                  <a:gd name="T102" fmla="*/ 2147483647 w 784"/>
                  <a:gd name="T103" fmla="*/ 2147483647 h 1128"/>
                  <a:gd name="T104" fmla="*/ 2147483647 w 784"/>
                  <a:gd name="T105" fmla="*/ 2147483647 h 1128"/>
                  <a:gd name="T106" fmla="*/ 2147483647 w 784"/>
                  <a:gd name="T107" fmla="*/ 2147483647 h 1128"/>
                  <a:gd name="T108" fmla="*/ 2147483647 w 784"/>
                  <a:gd name="T109" fmla="*/ 2147483647 h 1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1128">
                    <a:moveTo>
                      <a:pt x="644" y="259"/>
                    </a:moveTo>
                    <a:lnTo>
                      <a:pt x="632" y="265"/>
                    </a:lnTo>
                    <a:lnTo>
                      <a:pt x="621" y="270"/>
                    </a:lnTo>
                    <a:lnTo>
                      <a:pt x="611" y="273"/>
                    </a:lnTo>
                    <a:lnTo>
                      <a:pt x="602" y="275"/>
                    </a:lnTo>
                    <a:lnTo>
                      <a:pt x="583" y="277"/>
                    </a:lnTo>
                    <a:lnTo>
                      <a:pt x="564" y="278"/>
                    </a:lnTo>
                    <a:lnTo>
                      <a:pt x="560" y="278"/>
                    </a:lnTo>
                    <a:lnTo>
                      <a:pt x="557" y="280"/>
                    </a:lnTo>
                    <a:lnTo>
                      <a:pt x="554" y="284"/>
                    </a:lnTo>
                    <a:lnTo>
                      <a:pt x="552" y="287"/>
                    </a:lnTo>
                    <a:lnTo>
                      <a:pt x="549" y="295"/>
                    </a:lnTo>
                    <a:lnTo>
                      <a:pt x="545" y="302"/>
                    </a:lnTo>
                    <a:lnTo>
                      <a:pt x="529" y="318"/>
                    </a:lnTo>
                    <a:lnTo>
                      <a:pt x="515" y="335"/>
                    </a:lnTo>
                    <a:lnTo>
                      <a:pt x="502" y="354"/>
                    </a:lnTo>
                    <a:lnTo>
                      <a:pt x="490" y="376"/>
                    </a:lnTo>
                    <a:lnTo>
                      <a:pt x="484" y="387"/>
                    </a:lnTo>
                    <a:lnTo>
                      <a:pt x="480" y="398"/>
                    </a:lnTo>
                    <a:lnTo>
                      <a:pt x="475" y="410"/>
                    </a:lnTo>
                    <a:lnTo>
                      <a:pt x="471" y="422"/>
                    </a:lnTo>
                    <a:lnTo>
                      <a:pt x="469" y="434"/>
                    </a:lnTo>
                    <a:lnTo>
                      <a:pt x="467" y="445"/>
                    </a:lnTo>
                    <a:lnTo>
                      <a:pt x="465" y="457"/>
                    </a:lnTo>
                    <a:lnTo>
                      <a:pt x="464" y="468"/>
                    </a:lnTo>
                    <a:lnTo>
                      <a:pt x="465" y="478"/>
                    </a:lnTo>
                    <a:lnTo>
                      <a:pt x="468" y="488"/>
                    </a:lnTo>
                    <a:lnTo>
                      <a:pt x="471" y="498"/>
                    </a:lnTo>
                    <a:lnTo>
                      <a:pt x="475" y="510"/>
                    </a:lnTo>
                    <a:lnTo>
                      <a:pt x="481" y="522"/>
                    </a:lnTo>
                    <a:lnTo>
                      <a:pt x="486" y="535"/>
                    </a:lnTo>
                    <a:lnTo>
                      <a:pt x="494" y="547"/>
                    </a:lnTo>
                    <a:lnTo>
                      <a:pt x="502" y="559"/>
                    </a:lnTo>
                    <a:lnTo>
                      <a:pt x="510" y="570"/>
                    </a:lnTo>
                    <a:lnTo>
                      <a:pt x="520" y="581"/>
                    </a:lnTo>
                    <a:lnTo>
                      <a:pt x="530" y="591"/>
                    </a:lnTo>
                    <a:lnTo>
                      <a:pt x="540" y="600"/>
                    </a:lnTo>
                    <a:lnTo>
                      <a:pt x="551" y="607"/>
                    </a:lnTo>
                    <a:lnTo>
                      <a:pt x="562" y="612"/>
                    </a:lnTo>
                    <a:lnTo>
                      <a:pt x="568" y="614"/>
                    </a:lnTo>
                    <a:lnTo>
                      <a:pt x="573" y="615"/>
                    </a:lnTo>
                    <a:lnTo>
                      <a:pt x="579" y="616"/>
                    </a:lnTo>
                    <a:lnTo>
                      <a:pt x="584" y="616"/>
                    </a:lnTo>
                    <a:lnTo>
                      <a:pt x="594" y="615"/>
                    </a:lnTo>
                    <a:lnTo>
                      <a:pt x="602" y="613"/>
                    </a:lnTo>
                    <a:lnTo>
                      <a:pt x="610" y="609"/>
                    </a:lnTo>
                    <a:lnTo>
                      <a:pt x="617" y="604"/>
                    </a:lnTo>
                    <a:lnTo>
                      <a:pt x="625" y="600"/>
                    </a:lnTo>
                    <a:lnTo>
                      <a:pt x="632" y="596"/>
                    </a:lnTo>
                    <a:lnTo>
                      <a:pt x="641" y="593"/>
                    </a:lnTo>
                    <a:lnTo>
                      <a:pt x="651" y="592"/>
                    </a:lnTo>
                    <a:lnTo>
                      <a:pt x="653" y="614"/>
                    </a:lnTo>
                    <a:lnTo>
                      <a:pt x="654" y="645"/>
                    </a:lnTo>
                    <a:lnTo>
                      <a:pt x="654" y="653"/>
                    </a:lnTo>
                    <a:lnTo>
                      <a:pt x="655" y="660"/>
                    </a:lnTo>
                    <a:lnTo>
                      <a:pt x="658" y="667"/>
                    </a:lnTo>
                    <a:lnTo>
                      <a:pt x="660" y="672"/>
                    </a:lnTo>
                    <a:lnTo>
                      <a:pt x="663" y="677"/>
                    </a:lnTo>
                    <a:lnTo>
                      <a:pt x="666" y="681"/>
                    </a:lnTo>
                    <a:lnTo>
                      <a:pt x="672" y="683"/>
                    </a:lnTo>
                    <a:lnTo>
                      <a:pt x="677" y="684"/>
                    </a:lnTo>
                    <a:lnTo>
                      <a:pt x="687" y="684"/>
                    </a:lnTo>
                    <a:lnTo>
                      <a:pt x="697" y="684"/>
                    </a:lnTo>
                    <a:lnTo>
                      <a:pt x="703" y="684"/>
                    </a:lnTo>
                    <a:lnTo>
                      <a:pt x="708" y="685"/>
                    </a:lnTo>
                    <a:lnTo>
                      <a:pt x="714" y="687"/>
                    </a:lnTo>
                    <a:lnTo>
                      <a:pt x="720" y="689"/>
                    </a:lnTo>
                    <a:lnTo>
                      <a:pt x="726" y="692"/>
                    </a:lnTo>
                    <a:lnTo>
                      <a:pt x="732" y="696"/>
                    </a:lnTo>
                    <a:lnTo>
                      <a:pt x="738" y="701"/>
                    </a:lnTo>
                    <a:lnTo>
                      <a:pt x="743" y="706"/>
                    </a:lnTo>
                    <a:lnTo>
                      <a:pt x="749" y="712"/>
                    </a:lnTo>
                    <a:lnTo>
                      <a:pt x="754" y="717"/>
                    </a:lnTo>
                    <a:lnTo>
                      <a:pt x="759" y="724"/>
                    </a:lnTo>
                    <a:lnTo>
                      <a:pt x="763" y="731"/>
                    </a:lnTo>
                    <a:lnTo>
                      <a:pt x="765" y="738"/>
                    </a:lnTo>
                    <a:lnTo>
                      <a:pt x="769" y="746"/>
                    </a:lnTo>
                    <a:lnTo>
                      <a:pt x="770" y="756"/>
                    </a:lnTo>
                    <a:lnTo>
                      <a:pt x="771" y="765"/>
                    </a:lnTo>
                    <a:lnTo>
                      <a:pt x="770" y="773"/>
                    </a:lnTo>
                    <a:lnTo>
                      <a:pt x="769" y="779"/>
                    </a:lnTo>
                    <a:lnTo>
                      <a:pt x="766" y="784"/>
                    </a:lnTo>
                    <a:lnTo>
                      <a:pt x="764" y="787"/>
                    </a:lnTo>
                    <a:lnTo>
                      <a:pt x="761" y="790"/>
                    </a:lnTo>
                    <a:lnTo>
                      <a:pt x="759" y="794"/>
                    </a:lnTo>
                    <a:lnTo>
                      <a:pt x="758" y="797"/>
                    </a:lnTo>
                    <a:lnTo>
                      <a:pt x="758" y="801"/>
                    </a:lnTo>
                    <a:lnTo>
                      <a:pt x="758" y="809"/>
                    </a:lnTo>
                    <a:lnTo>
                      <a:pt x="759" y="818"/>
                    </a:lnTo>
                    <a:lnTo>
                      <a:pt x="760" y="825"/>
                    </a:lnTo>
                    <a:lnTo>
                      <a:pt x="761" y="831"/>
                    </a:lnTo>
                    <a:lnTo>
                      <a:pt x="765" y="844"/>
                    </a:lnTo>
                    <a:lnTo>
                      <a:pt x="771" y="856"/>
                    </a:lnTo>
                    <a:lnTo>
                      <a:pt x="774" y="866"/>
                    </a:lnTo>
                    <a:lnTo>
                      <a:pt x="777" y="875"/>
                    </a:lnTo>
                    <a:lnTo>
                      <a:pt x="772" y="882"/>
                    </a:lnTo>
                    <a:lnTo>
                      <a:pt x="769" y="889"/>
                    </a:lnTo>
                    <a:lnTo>
                      <a:pt x="765" y="897"/>
                    </a:lnTo>
                    <a:lnTo>
                      <a:pt x="762" y="904"/>
                    </a:lnTo>
                    <a:lnTo>
                      <a:pt x="760" y="912"/>
                    </a:lnTo>
                    <a:lnTo>
                      <a:pt x="759" y="922"/>
                    </a:lnTo>
                    <a:lnTo>
                      <a:pt x="758" y="932"/>
                    </a:lnTo>
                    <a:lnTo>
                      <a:pt x="758" y="943"/>
                    </a:lnTo>
                    <a:lnTo>
                      <a:pt x="758" y="956"/>
                    </a:lnTo>
                    <a:lnTo>
                      <a:pt x="760" y="967"/>
                    </a:lnTo>
                    <a:lnTo>
                      <a:pt x="762" y="978"/>
                    </a:lnTo>
                    <a:lnTo>
                      <a:pt x="765" y="986"/>
                    </a:lnTo>
                    <a:lnTo>
                      <a:pt x="770" y="994"/>
                    </a:lnTo>
                    <a:lnTo>
                      <a:pt x="774" y="1000"/>
                    </a:lnTo>
                    <a:lnTo>
                      <a:pt x="778" y="1006"/>
                    </a:lnTo>
                    <a:lnTo>
                      <a:pt x="784" y="1011"/>
                    </a:lnTo>
                    <a:lnTo>
                      <a:pt x="775" y="1026"/>
                    </a:lnTo>
                    <a:lnTo>
                      <a:pt x="769" y="1041"/>
                    </a:lnTo>
                    <a:lnTo>
                      <a:pt x="763" y="1054"/>
                    </a:lnTo>
                    <a:lnTo>
                      <a:pt x="759" y="1067"/>
                    </a:lnTo>
                    <a:lnTo>
                      <a:pt x="753" y="1080"/>
                    </a:lnTo>
                    <a:lnTo>
                      <a:pt x="747" y="1095"/>
                    </a:lnTo>
                    <a:lnTo>
                      <a:pt x="737" y="1110"/>
                    </a:lnTo>
                    <a:lnTo>
                      <a:pt x="723" y="1128"/>
                    </a:lnTo>
                    <a:lnTo>
                      <a:pt x="691" y="1122"/>
                    </a:lnTo>
                    <a:lnTo>
                      <a:pt x="681" y="1121"/>
                    </a:lnTo>
                    <a:lnTo>
                      <a:pt x="673" y="1119"/>
                    </a:lnTo>
                    <a:lnTo>
                      <a:pt x="665" y="1116"/>
                    </a:lnTo>
                    <a:lnTo>
                      <a:pt x="659" y="1113"/>
                    </a:lnTo>
                    <a:lnTo>
                      <a:pt x="653" y="1108"/>
                    </a:lnTo>
                    <a:lnTo>
                      <a:pt x="648" y="1103"/>
                    </a:lnTo>
                    <a:lnTo>
                      <a:pt x="642" y="1098"/>
                    </a:lnTo>
                    <a:lnTo>
                      <a:pt x="638" y="1092"/>
                    </a:lnTo>
                    <a:lnTo>
                      <a:pt x="627" y="1079"/>
                    </a:lnTo>
                    <a:lnTo>
                      <a:pt x="616" y="1067"/>
                    </a:lnTo>
                    <a:lnTo>
                      <a:pt x="609" y="1061"/>
                    </a:lnTo>
                    <a:lnTo>
                      <a:pt x="602" y="1056"/>
                    </a:lnTo>
                    <a:lnTo>
                      <a:pt x="594" y="1052"/>
                    </a:lnTo>
                    <a:lnTo>
                      <a:pt x="584" y="1048"/>
                    </a:lnTo>
                    <a:lnTo>
                      <a:pt x="554" y="1038"/>
                    </a:lnTo>
                    <a:lnTo>
                      <a:pt x="507" y="1018"/>
                    </a:lnTo>
                    <a:lnTo>
                      <a:pt x="483" y="1008"/>
                    </a:lnTo>
                    <a:lnTo>
                      <a:pt x="463" y="998"/>
                    </a:lnTo>
                    <a:lnTo>
                      <a:pt x="456" y="993"/>
                    </a:lnTo>
                    <a:lnTo>
                      <a:pt x="450" y="988"/>
                    </a:lnTo>
                    <a:lnTo>
                      <a:pt x="446" y="984"/>
                    </a:lnTo>
                    <a:lnTo>
                      <a:pt x="445" y="980"/>
                    </a:lnTo>
                    <a:lnTo>
                      <a:pt x="436" y="975"/>
                    </a:lnTo>
                    <a:lnTo>
                      <a:pt x="425" y="967"/>
                    </a:lnTo>
                    <a:lnTo>
                      <a:pt x="413" y="956"/>
                    </a:lnTo>
                    <a:lnTo>
                      <a:pt x="398" y="944"/>
                    </a:lnTo>
                    <a:lnTo>
                      <a:pt x="383" y="931"/>
                    </a:lnTo>
                    <a:lnTo>
                      <a:pt x="367" y="916"/>
                    </a:lnTo>
                    <a:lnTo>
                      <a:pt x="349" y="904"/>
                    </a:lnTo>
                    <a:lnTo>
                      <a:pt x="331" y="894"/>
                    </a:lnTo>
                    <a:lnTo>
                      <a:pt x="326" y="890"/>
                    </a:lnTo>
                    <a:lnTo>
                      <a:pt x="323" y="886"/>
                    </a:lnTo>
                    <a:lnTo>
                      <a:pt x="319" y="882"/>
                    </a:lnTo>
                    <a:lnTo>
                      <a:pt x="318" y="877"/>
                    </a:lnTo>
                    <a:lnTo>
                      <a:pt x="318" y="872"/>
                    </a:lnTo>
                    <a:lnTo>
                      <a:pt x="318" y="867"/>
                    </a:lnTo>
                    <a:lnTo>
                      <a:pt x="319" y="860"/>
                    </a:lnTo>
                    <a:lnTo>
                      <a:pt x="321" y="854"/>
                    </a:lnTo>
                    <a:lnTo>
                      <a:pt x="324" y="842"/>
                    </a:lnTo>
                    <a:lnTo>
                      <a:pt x="327" y="829"/>
                    </a:lnTo>
                    <a:lnTo>
                      <a:pt x="328" y="822"/>
                    </a:lnTo>
                    <a:lnTo>
                      <a:pt x="328" y="815"/>
                    </a:lnTo>
                    <a:lnTo>
                      <a:pt x="327" y="808"/>
                    </a:lnTo>
                    <a:lnTo>
                      <a:pt x="325" y="801"/>
                    </a:lnTo>
                    <a:lnTo>
                      <a:pt x="318" y="795"/>
                    </a:lnTo>
                    <a:lnTo>
                      <a:pt x="310" y="789"/>
                    </a:lnTo>
                    <a:lnTo>
                      <a:pt x="300" y="784"/>
                    </a:lnTo>
                    <a:lnTo>
                      <a:pt x="290" y="778"/>
                    </a:lnTo>
                    <a:lnTo>
                      <a:pt x="279" y="772"/>
                    </a:lnTo>
                    <a:lnTo>
                      <a:pt x="270" y="765"/>
                    </a:lnTo>
                    <a:lnTo>
                      <a:pt x="266" y="761"/>
                    </a:lnTo>
                    <a:lnTo>
                      <a:pt x="263" y="757"/>
                    </a:lnTo>
                    <a:lnTo>
                      <a:pt x="260" y="751"/>
                    </a:lnTo>
                    <a:lnTo>
                      <a:pt x="259" y="745"/>
                    </a:lnTo>
                    <a:lnTo>
                      <a:pt x="255" y="735"/>
                    </a:lnTo>
                    <a:lnTo>
                      <a:pt x="251" y="725"/>
                    </a:lnTo>
                    <a:lnTo>
                      <a:pt x="249" y="716"/>
                    </a:lnTo>
                    <a:lnTo>
                      <a:pt x="248" y="707"/>
                    </a:lnTo>
                    <a:lnTo>
                      <a:pt x="246" y="697"/>
                    </a:lnTo>
                    <a:lnTo>
                      <a:pt x="243" y="689"/>
                    </a:lnTo>
                    <a:lnTo>
                      <a:pt x="238" y="681"/>
                    </a:lnTo>
                    <a:lnTo>
                      <a:pt x="232" y="672"/>
                    </a:lnTo>
                    <a:lnTo>
                      <a:pt x="211" y="635"/>
                    </a:lnTo>
                    <a:lnTo>
                      <a:pt x="192" y="603"/>
                    </a:lnTo>
                    <a:lnTo>
                      <a:pt x="174" y="570"/>
                    </a:lnTo>
                    <a:lnTo>
                      <a:pt x="153" y="530"/>
                    </a:lnTo>
                    <a:lnTo>
                      <a:pt x="146" y="521"/>
                    </a:lnTo>
                    <a:lnTo>
                      <a:pt x="138" y="513"/>
                    </a:lnTo>
                    <a:lnTo>
                      <a:pt x="134" y="508"/>
                    </a:lnTo>
                    <a:lnTo>
                      <a:pt x="129" y="502"/>
                    </a:lnTo>
                    <a:lnTo>
                      <a:pt x="124" y="496"/>
                    </a:lnTo>
                    <a:lnTo>
                      <a:pt x="120" y="487"/>
                    </a:lnTo>
                    <a:lnTo>
                      <a:pt x="116" y="478"/>
                    </a:lnTo>
                    <a:lnTo>
                      <a:pt x="113" y="467"/>
                    </a:lnTo>
                    <a:lnTo>
                      <a:pt x="109" y="458"/>
                    </a:lnTo>
                    <a:lnTo>
                      <a:pt x="103" y="448"/>
                    </a:lnTo>
                    <a:lnTo>
                      <a:pt x="98" y="440"/>
                    </a:lnTo>
                    <a:lnTo>
                      <a:pt x="90" y="432"/>
                    </a:lnTo>
                    <a:lnTo>
                      <a:pt x="82" y="425"/>
                    </a:lnTo>
                    <a:lnTo>
                      <a:pt x="72" y="419"/>
                    </a:lnTo>
                    <a:lnTo>
                      <a:pt x="52" y="411"/>
                    </a:lnTo>
                    <a:lnTo>
                      <a:pt x="31" y="403"/>
                    </a:lnTo>
                    <a:lnTo>
                      <a:pt x="26" y="400"/>
                    </a:lnTo>
                    <a:lnTo>
                      <a:pt x="22" y="397"/>
                    </a:lnTo>
                    <a:lnTo>
                      <a:pt x="17" y="393"/>
                    </a:lnTo>
                    <a:lnTo>
                      <a:pt x="13" y="389"/>
                    </a:lnTo>
                    <a:lnTo>
                      <a:pt x="9" y="384"/>
                    </a:lnTo>
                    <a:lnTo>
                      <a:pt x="5" y="378"/>
                    </a:lnTo>
                    <a:lnTo>
                      <a:pt x="2" y="372"/>
                    </a:lnTo>
                    <a:lnTo>
                      <a:pt x="0" y="363"/>
                    </a:lnTo>
                    <a:lnTo>
                      <a:pt x="20" y="345"/>
                    </a:lnTo>
                    <a:lnTo>
                      <a:pt x="15" y="331"/>
                    </a:lnTo>
                    <a:lnTo>
                      <a:pt x="14" y="317"/>
                    </a:lnTo>
                    <a:lnTo>
                      <a:pt x="13" y="301"/>
                    </a:lnTo>
                    <a:lnTo>
                      <a:pt x="13" y="284"/>
                    </a:lnTo>
                    <a:lnTo>
                      <a:pt x="13" y="276"/>
                    </a:lnTo>
                    <a:lnTo>
                      <a:pt x="14" y="270"/>
                    </a:lnTo>
                    <a:lnTo>
                      <a:pt x="16" y="264"/>
                    </a:lnTo>
                    <a:lnTo>
                      <a:pt x="19" y="259"/>
                    </a:lnTo>
                    <a:lnTo>
                      <a:pt x="21" y="254"/>
                    </a:lnTo>
                    <a:lnTo>
                      <a:pt x="24" y="249"/>
                    </a:lnTo>
                    <a:lnTo>
                      <a:pt x="28" y="246"/>
                    </a:lnTo>
                    <a:lnTo>
                      <a:pt x="32" y="243"/>
                    </a:lnTo>
                    <a:lnTo>
                      <a:pt x="41" y="237"/>
                    </a:lnTo>
                    <a:lnTo>
                      <a:pt x="49" y="231"/>
                    </a:lnTo>
                    <a:lnTo>
                      <a:pt x="58" y="22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9" y="228"/>
                    </a:lnTo>
                    <a:lnTo>
                      <a:pt x="83" y="235"/>
                    </a:lnTo>
                    <a:lnTo>
                      <a:pt x="86" y="240"/>
                    </a:lnTo>
                    <a:lnTo>
                      <a:pt x="86" y="252"/>
                    </a:lnTo>
                    <a:lnTo>
                      <a:pt x="86" y="265"/>
                    </a:lnTo>
                    <a:lnTo>
                      <a:pt x="95" y="272"/>
                    </a:lnTo>
                    <a:lnTo>
                      <a:pt x="116" y="287"/>
                    </a:lnTo>
                    <a:lnTo>
                      <a:pt x="128" y="294"/>
                    </a:lnTo>
                    <a:lnTo>
                      <a:pt x="139" y="301"/>
                    </a:lnTo>
                    <a:lnTo>
                      <a:pt x="148" y="306"/>
                    </a:lnTo>
                    <a:lnTo>
                      <a:pt x="153" y="308"/>
                    </a:lnTo>
                    <a:lnTo>
                      <a:pt x="158" y="307"/>
                    </a:lnTo>
                    <a:lnTo>
                      <a:pt x="164" y="303"/>
                    </a:lnTo>
                    <a:lnTo>
                      <a:pt x="169" y="298"/>
                    </a:lnTo>
                    <a:lnTo>
                      <a:pt x="174" y="291"/>
                    </a:lnTo>
                    <a:lnTo>
                      <a:pt x="179" y="284"/>
                    </a:lnTo>
                    <a:lnTo>
                      <a:pt x="182" y="277"/>
                    </a:lnTo>
                    <a:lnTo>
                      <a:pt x="184" y="271"/>
                    </a:lnTo>
                    <a:lnTo>
                      <a:pt x="185" y="265"/>
                    </a:lnTo>
                    <a:lnTo>
                      <a:pt x="187" y="259"/>
                    </a:lnTo>
                    <a:lnTo>
                      <a:pt x="188" y="251"/>
                    </a:lnTo>
                    <a:lnTo>
                      <a:pt x="190" y="244"/>
                    </a:lnTo>
                    <a:lnTo>
                      <a:pt x="193" y="238"/>
                    </a:lnTo>
                    <a:lnTo>
                      <a:pt x="201" y="225"/>
                    </a:lnTo>
                    <a:lnTo>
                      <a:pt x="212" y="213"/>
                    </a:lnTo>
                    <a:lnTo>
                      <a:pt x="222" y="202"/>
                    </a:lnTo>
                    <a:lnTo>
                      <a:pt x="234" y="192"/>
                    </a:lnTo>
                    <a:lnTo>
                      <a:pt x="244" y="184"/>
                    </a:lnTo>
                    <a:lnTo>
                      <a:pt x="252" y="179"/>
                    </a:lnTo>
                    <a:lnTo>
                      <a:pt x="270" y="170"/>
                    </a:lnTo>
                    <a:lnTo>
                      <a:pt x="289" y="160"/>
                    </a:lnTo>
                    <a:lnTo>
                      <a:pt x="306" y="150"/>
                    </a:lnTo>
                    <a:lnTo>
                      <a:pt x="323" y="138"/>
                    </a:lnTo>
                    <a:lnTo>
                      <a:pt x="330" y="133"/>
                    </a:lnTo>
                    <a:lnTo>
                      <a:pt x="337" y="126"/>
                    </a:lnTo>
                    <a:lnTo>
                      <a:pt x="344" y="120"/>
                    </a:lnTo>
                    <a:lnTo>
                      <a:pt x="348" y="113"/>
                    </a:lnTo>
                    <a:lnTo>
                      <a:pt x="352" y="106"/>
                    </a:lnTo>
                    <a:lnTo>
                      <a:pt x="356" y="98"/>
                    </a:lnTo>
                    <a:lnTo>
                      <a:pt x="358" y="90"/>
                    </a:lnTo>
                    <a:lnTo>
                      <a:pt x="358" y="80"/>
                    </a:lnTo>
                    <a:lnTo>
                      <a:pt x="357" y="70"/>
                    </a:lnTo>
                    <a:lnTo>
                      <a:pt x="355" y="58"/>
                    </a:lnTo>
                    <a:lnTo>
                      <a:pt x="350" y="46"/>
                    </a:lnTo>
                    <a:lnTo>
                      <a:pt x="345" y="34"/>
                    </a:lnTo>
                    <a:lnTo>
                      <a:pt x="336" y="12"/>
                    </a:lnTo>
                    <a:lnTo>
                      <a:pt x="331" y="0"/>
                    </a:lnTo>
                    <a:lnTo>
                      <a:pt x="347" y="5"/>
                    </a:lnTo>
                    <a:lnTo>
                      <a:pt x="360" y="11"/>
                    </a:lnTo>
                    <a:lnTo>
                      <a:pt x="374" y="18"/>
                    </a:lnTo>
                    <a:lnTo>
                      <a:pt x="386" y="26"/>
                    </a:lnTo>
                    <a:lnTo>
                      <a:pt x="398" y="35"/>
                    </a:lnTo>
                    <a:lnTo>
                      <a:pt x="411" y="44"/>
                    </a:lnTo>
                    <a:lnTo>
                      <a:pt x="422" y="53"/>
                    </a:lnTo>
                    <a:lnTo>
                      <a:pt x="431" y="62"/>
                    </a:lnTo>
                    <a:lnTo>
                      <a:pt x="438" y="68"/>
                    </a:lnTo>
                    <a:lnTo>
                      <a:pt x="445" y="75"/>
                    </a:lnTo>
                    <a:lnTo>
                      <a:pt x="451" y="82"/>
                    </a:lnTo>
                    <a:lnTo>
                      <a:pt x="457" y="91"/>
                    </a:lnTo>
                    <a:lnTo>
                      <a:pt x="467" y="107"/>
                    </a:lnTo>
                    <a:lnTo>
                      <a:pt x="476" y="123"/>
                    </a:lnTo>
                    <a:lnTo>
                      <a:pt x="481" y="130"/>
                    </a:lnTo>
                    <a:lnTo>
                      <a:pt x="486" y="137"/>
                    </a:lnTo>
                    <a:lnTo>
                      <a:pt x="493" y="144"/>
                    </a:lnTo>
                    <a:lnTo>
                      <a:pt x="498" y="150"/>
                    </a:lnTo>
                    <a:lnTo>
                      <a:pt x="506" y="154"/>
                    </a:lnTo>
                    <a:lnTo>
                      <a:pt x="513" y="158"/>
                    </a:lnTo>
                    <a:lnTo>
                      <a:pt x="521" y="160"/>
                    </a:lnTo>
                    <a:lnTo>
                      <a:pt x="531" y="161"/>
                    </a:lnTo>
                    <a:lnTo>
                      <a:pt x="541" y="160"/>
                    </a:lnTo>
                    <a:lnTo>
                      <a:pt x="551" y="159"/>
                    </a:lnTo>
                    <a:lnTo>
                      <a:pt x="561" y="157"/>
                    </a:lnTo>
                    <a:lnTo>
                      <a:pt x="571" y="155"/>
                    </a:lnTo>
                    <a:lnTo>
                      <a:pt x="581" y="152"/>
                    </a:lnTo>
                    <a:lnTo>
                      <a:pt x="591" y="150"/>
                    </a:lnTo>
                    <a:lnTo>
                      <a:pt x="601" y="149"/>
                    </a:lnTo>
                    <a:lnTo>
                      <a:pt x="610" y="148"/>
                    </a:lnTo>
                    <a:lnTo>
                      <a:pt x="617" y="149"/>
                    </a:lnTo>
                    <a:lnTo>
                      <a:pt x="624" y="151"/>
                    </a:lnTo>
                    <a:lnTo>
                      <a:pt x="628" y="151"/>
                    </a:lnTo>
                    <a:lnTo>
                      <a:pt x="631" y="151"/>
                    </a:lnTo>
                    <a:lnTo>
                      <a:pt x="635" y="150"/>
                    </a:lnTo>
                    <a:lnTo>
                      <a:pt x="638" y="148"/>
                    </a:lnTo>
                    <a:lnTo>
                      <a:pt x="640" y="156"/>
                    </a:lnTo>
                    <a:lnTo>
                      <a:pt x="648" y="167"/>
                    </a:lnTo>
                    <a:lnTo>
                      <a:pt x="654" y="177"/>
                    </a:lnTo>
                    <a:lnTo>
                      <a:pt x="658" y="185"/>
                    </a:lnTo>
                    <a:lnTo>
                      <a:pt x="657" y="188"/>
                    </a:lnTo>
                    <a:lnTo>
                      <a:pt x="655" y="191"/>
                    </a:lnTo>
                    <a:lnTo>
                      <a:pt x="654" y="193"/>
                    </a:lnTo>
                    <a:lnTo>
                      <a:pt x="652" y="195"/>
                    </a:lnTo>
                    <a:lnTo>
                      <a:pt x="647" y="200"/>
                    </a:lnTo>
                    <a:lnTo>
                      <a:pt x="641" y="203"/>
                    </a:lnTo>
                    <a:lnTo>
                      <a:pt x="635" y="206"/>
                    </a:lnTo>
                    <a:lnTo>
                      <a:pt x="629" y="209"/>
                    </a:lnTo>
                    <a:lnTo>
                      <a:pt x="627" y="210"/>
                    </a:lnTo>
                    <a:lnTo>
                      <a:pt x="626" y="212"/>
                    </a:lnTo>
                    <a:lnTo>
                      <a:pt x="625" y="214"/>
                    </a:lnTo>
                    <a:lnTo>
                      <a:pt x="624" y="216"/>
                    </a:lnTo>
                    <a:lnTo>
                      <a:pt x="625" y="226"/>
                    </a:lnTo>
                    <a:lnTo>
                      <a:pt x="626" y="234"/>
                    </a:lnTo>
                    <a:lnTo>
                      <a:pt x="627" y="240"/>
                    </a:lnTo>
                    <a:lnTo>
                      <a:pt x="629" y="244"/>
                    </a:lnTo>
                    <a:lnTo>
                      <a:pt x="636" y="251"/>
                    </a:lnTo>
                    <a:lnTo>
                      <a:pt x="644" y="25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3" name="Freeform 8"/>
              <p:cNvSpPr>
                <a:spLocks/>
              </p:cNvSpPr>
              <p:nvPr/>
            </p:nvSpPr>
            <p:spPr bwMode="auto">
              <a:xfrm>
                <a:off x="2271713" y="4897400"/>
                <a:ext cx="261937" cy="1130300"/>
              </a:xfrm>
              <a:custGeom>
                <a:avLst/>
                <a:gdLst>
                  <a:gd name="T0" fmla="*/ 2147483647 w 598"/>
                  <a:gd name="T1" fmla="*/ 2147483647 h 2158"/>
                  <a:gd name="T2" fmla="*/ 2147483647 w 598"/>
                  <a:gd name="T3" fmla="*/ 2147483647 h 2158"/>
                  <a:gd name="T4" fmla="*/ 2147483647 w 598"/>
                  <a:gd name="T5" fmla="*/ 2147483647 h 2158"/>
                  <a:gd name="T6" fmla="*/ 2147483647 w 598"/>
                  <a:gd name="T7" fmla="*/ 2147483647 h 2158"/>
                  <a:gd name="T8" fmla="*/ 2147483647 w 598"/>
                  <a:gd name="T9" fmla="*/ 2147483647 h 2158"/>
                  <a:gd name="T10" fmla="*/ 2147483647 w 598"/>
                  <a:gd name="T11" fmla="*/ 2147483647 h 2158"/>
                  <a:gd name="T12" fmla="*/ 2147483647 w 598"/>
                  <a:gd name="T13" fmla="*/ 2147483647 h 2158"/>
                  <a:gd name="T14" fmla="*/ 2147483647 w 598"/>
                  <a:gd name="T15" fmla="*/ 2147483647 h 2158"/>
                  <a:gd name="T16" fmla="*/ 2147483647 w 598"/>
                  <a:gd name="T17" fmla="*/ 2147483647 h 2158"/>
                  <a:gd name="T18" fmla="*/ 2147483647 w 598"/>
                  <a:gd name="T19" fmla="*/ 2147483647 h 2158"/>
                  <a:gd name="T20" fmla="*/ 2147483647 w 598"/>
                  <a:gd name="T21" fmla="*/ 2147483647 h 2158"/>
                  <a:gd name="T22" fmla="*/ 2147483647 w 598"/>
                  <a:gd name="T23" fmla="*/ 2147483647 h 2158"/>
                  <a:gd name="T24" fmla="*/ 2147483647 w 598"/>
                  <a:gd name="T25" fmla="*/ 2147483647 h 2158"/>
                  <a:gd name="T26" fmla="*/ 2147483647 w 598"/>
                  <a:gd name="T27" fmla="*/ 2147483647 h 2158"/>
                  <a:gd name="T28" fmla="*/ 2147483647 w 598"/>
                  <a:gd name="T29" fmla="*/ 2147483647 h 2158"/>
                  <a:gd name="T30" fmla="*/ 2147483647 w 598"/>
                  <a:gd name="T31" fmla="*/ 2147483647 h 2158"/>
                  <a:gd name="T32" fmla="*/ 2147483647 w 598"/>
                  <a:gd name="T33" fmla="*/ 2147483647 h 2158"/>
                  <a:gd name="T34" fmla="*/ 2147483647 w 598"/>
                  <a:gd name="T35" fmla="*/ 2147483647 h 2158"/>
                  <a:gd name="T36" fmla="*/ 2147483647 w 598"/>
                  <a:gd name="T37" fmla="*/ 2147483647 h 2158"/>
                  <a:gd name="T38" fmla="*/ 2147483647 w 598"/>
                  <a:gd name="T39" fmla="*/ 2147483647 h 2158"/>
                  <a:gd name="T40" fmla="*/ 2147483647 w 598"/>
                  <a:gd name="T41" fmla="*/ 2147483647 h 2158"/>
                  <a:gd name="T42" fmla="*/ 2147483647 w 598"/>
                  <a:gd name="T43" fmla="*/ 2147483647 h 2158"/>
                  <a:gd name="T44" fmla="*/ 2147483647 w 598"/>
                  <a:gd name="T45" fmla="*/ 2147483647 h 2158"/>
                  <a:gd name="T46" fmla="*/ 2147483647 w 598"/>
                  <a:gd name="T47" fmla="*/ 2147483647 h 2158"/>
                  <a:gd name="T48" fmla="*/ 2147483647 w 598"/>
                  <a:gd name="T49" fmla="*/ 2147483647 h 2158"/>
                  <a:gd name="T50" fmla="*/ 2147483647 w 598"/>
                  <a:gd name="T51" fmla="*/ 2147483647 h 2158"/>
                  <a:gd name="T52" fmla="*/ 2147483647 w 598"/>
                  <a:gd name="T53" fmla="*/ 2147483647 h 2158"/>
                  <a:gd name="T54" fmla="*/ 2147483647 w 598"/>
                  <a:gd name="T55" fmla="*/ 2147483647 h 2158"/>
                  <a:gd name="T56" fmla="*/ 2147483647 w 598"/>
                  <a:gd name="T57" fmla="*/ 2147483647 h 2158"/>
                  <a:gd name="T58" fmla="*/ 0 w 598"/>
                  <a:gd name="T59" fmla="*/ 2147483647 h 2158"/>
                  <a:gd name="T60" fmla="*/ 2147483647 w 598"/>
                  <a:gd name="T61" fmla="*/ 2147483647 h 2158"/>
                  <a:gd name="T62" fmla="*/ 2147483647 w 598"/>
                  <a:gd name="T63" fmla="*/ 2147483647 h 2158"/>
                  <a:gd name="T64" fmla="*/ 2147483647 w 598"/>
                  <a:gd name="T65" fmla="*/ 2147483647 h 2158"/>
                  <a:gd name="T66" fmla="*/ 2147483647 w 598"/>
                  <a:gd name="T67" fmla="*/ 2147483647 h 2158"/>
                  <a:gd name="T68" fmla="*/ 2147483647 w 598"/>
                  <a:gd name="T69" fmla="*/ 2147483647 h 2158"/>
                  <a:gd name="T70" fmla="*/ 2147483647 w 598"/>
                  <a:gd name="T71" fmla="*/ 2147483647 h 2158"/>
                  <a:gd name="T72" fmla="*/ 2147483647 w 598"/>
                  <a:gd name="T73" fmla="*/ 2147483647 h 2158"/>
                  <a:gd name="T74" fmla="*/ 2147483647 w 598"/>
                  <a:gd name="T75" fmla="*/ 2147483647 h 2158"/>
                  <a:gd name="T76" fmla="*/ 2147483647 w 598"/>
                  <a:gd name="T77" fmla="*/ 2147483647 h 2158"/>
                  <a:gd name="T78" fmla="*/ 2147483647 w 598"/>
                  <a:gd name="T79" fmla="*/ 2147483647 h 2158"/>
                  <a:gd name="T80" fmla="*/ 2147483647 w 598"/>
                  <a:gd name="T81" fmla="*/ 2147483647 h 2158"/>
                  <a:gd name="T82" fmla="*/ 2147483647 w 598"/>
                  <a:gd name="T83" fmla="*/ 2147483647 h 2158"/>
                  <a:gd name="T84" fmla="*/ 2147483647 w 598"/>
                  <a:gd name="T85" fmla="*/ 2147483647 h 2158"/>
                  <a:gd name="T86" fmla="*/ 2147483647 w 598"/>
                  <a:gd name="T87" fmla="*/ 2147483647 h 2158"/>
                  <a:gd name="T88" fmla="*/ 2147483647 w 598"/>
                  <a:gd name="T89" fmla="*/ 2147483647 h 2158"/>
                  <a:gd name="T90" fmla="*/ 2147483647 w 598"/>
                  <a:gd name="T91" fmla="*/ 2147483647 h 2158"/>
                  <a:gd name="T92" fmla="*/ 2147483647 w 598"/>
                  <a:gd name="T93" fmla="*/ 2147483647 h 2158"/>
                  <a:gd name="T94" fmla="*/ 2147483647 w 598"/>
                  <a:gd name="T95" fmla="*/ 2147483647 h 2158"/>
                  <a:gd name="T96" fmla="*/ 2147483647 w 598"/>
                  <a:gd name="T97" fmla="*/ 2147483647 h 2158"/>
                  <a:gd name="T98" fmla="*/ 2147483647 w 598"/>
                  <a:gd name="T99" fmla="*/ 2147483647 h 2158"/>
                  <a:gd name="T100" fmla="*/ 2147483647 w 598"/>
                  <a:gd name="T101" fmla="*/ 2147483647 h 2158"/>
                  <a:gd name="T102" fmla="*/ 2147483647 w 598"/>
                  <a:gd name="T103" fmla="*/ 2147483647 h 2158"/>
                  <a:gd name="T104" fmla="*/ 2147483647 w 598"/>
                  <a:gd name="T105" fmla="*/ 2147483647 h 2158"/>
                  <a:gd name="T106" fmla="*/ 2147483647 w 598"/>
                  <a:gd name="T107" fmla="*/ 2147483647 h 2158"/>
                  <a:gd name="T108" fmla="*/ 2147483647 w 598"/>
                  <a:gd name="T109" fmla="*/ 2147483647 h 2158"/>
                  <a:gd name="T110" fmla="*/ 2147483647 w 598"/>
                  <a:gd name="T111" fmla="*/ 2147483647 h 2158"/>
                  <a:gd name="T112" fmla="*/ 2147483647 w 598"/>
                  <a:gd name="T113" fmla="*/ 2147483647 h 2158"/>
                  <a:gd name="T114" fmla="*/ 2147483647 w 598"/>
                  <a:gd name="T115" fmla="*/ 2147483647 h 2158"/>
                  <a:gd name="T116" fmla="*/ 2147483647 w 598"/>
                  <a:gd name="T117" fmla="*/ 2147483647 h 2158"/>
                  <a:gd name="T118" fmla="*/ 2147483647 w 598"/>
                  <a:gd name="T119" fmla="*/ 2147483647 h 2158"/>
                  <a:gd name="T120" fmla="*/ 2147483647 w 598"/>
                  <a:gd name="T121" fmla="*/ 2147483647 h 2158"/>
                  <a:gd name="T122" fmla="*/ 2147483647 w 598"/>
                  <a:gd name="T123" fmla="*/ 2147483647 h 2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8" h="2158">
                    <a:moveTo>
                      <a:pt x="491" y="2046"/>
                    </a:moveTo>
                    <a:lnTo>
                      <a:pt x="480" y="2045"/>
                    </a:lnTo>
                    <a:lnTo>
                      <a:pt x="469" y="2043"/>
                    </a:lnTo>
                    <a:lnTo>
                      <a:pt x="456" y="2039"/>
                    </a:lnTo>
                    <a:lnTo>
                      <a:pt x="444" y="2034"/>
                    </a:lnTo>
                    <a:lnTo>
                      <a:pt x="431" y="2028"/>
                    </a:lnTo>
                    <a:lnTo>
                      <a:pt x="418" y="2021"/>
                    </a:lnTo>
                    <a:lnTo>
                      <a:pt x="405" y="2013"/>
                    </a:lnTo>
                    <a:lnTo>
                      <a:pt x="392" y="2003"/>
                    </a:lnTo>
                    <a:lnTo>
                      <a:pt x="379" y="1994"/>
                    </a:lnTo>
                    <a:lnTo>
                      <a:pt x="368" y="1985"/>
                    </a:lnTo>
                    <a:lnTo>
                      <a:pt x="357" y="1976"/>
                    </a:lnTo>
                    <a:lnTo>
                      <a:pt x="349" y="1966"/>
                    </a:lnTo>
                    <a:lnTo>
                      <a:pt x="342" y="1955"/>
                    </a:lnTo>
                    <a:lnTo>
                      <a:pt x="337" y="1946"/>
                    </a:lnTo>
                    <a:lnTo>
                      <a:pt x="333" y="1937"/>
                    </a:lnTo>
                    <a:lnTo>
                      <a:pt x="332" y="1929"/>
                    </a:lnTo>
                    <a:lnTo>
                      <a:pt x="332" y="1919"/>
                    </a:lnTo>
                    <a:lnTo>
                      <a:pt x="333" y="1909"/>
                    </a:lnTo>
                    <a:lnTo>
                      <a:pt x="336" y="1900"/>
                    </a:lnTo>
                    <a:lnTo>
                      <a:pt x="339" y="1893"/>
                    </a:lnTo>
                    <a:lnTo>
                      <a:pt x="341" y="1887"/>
                    </a:lnTo>
                    <a:lnTo>
                      <a:pt x="343" y="1880"/>
                    </a:lnTo>
                    <a:lnTo>
                      <a:pt x="344" y="1874"/>
                    </a:lnTo>
                    <a:lnTo>
                      <a:pt x="345" y="1868"/>
                    </a:lnTo>
                    <a:lnTo>
                      <a:pt x="345" y="1863"/>
                    </a:lnTo>
                    <a:lnTo>
                      <a:pt x="345" y="1855"/>
                    </a:lnTo>
                    <a:lnTo>
                      <a:pt x="345" y="1843"/>
                    </a:lnTo>
                    <a:lnTo>
                      <a:pt x="345" y="1824"/>
                    </a:lnTo>
                    <a:lnTo>
                      <a:pt x="345" y="1818"/>
                    </a:lnTo>
                    <a:lnTo>
                      <a:pt x="348" y="1812"/>
                    </a:lnTo>
                    <a:lnTo>
                      <a:pt x="351" y="1807"/>
                    </a:lnTo>
                    <a:lnTo>
                      <a:pt x="355" y="1802"/>
                    </a:lnTo>
                    <a:lnTo>
                      <a:pt x="359" y="1797"/>
                    </a:lnTo>
                    <a:lnTo>
                      <a:pt x="362" y="1791"/>
                    </a:lnTo>
                    <a:lnTo>
                      <a:pt x="364" y="1783"/>
                    </a:lnTo>
                    <a:lnTo>
                      <a:pt x="365" y="1775"/>
                    </a:lnTo>
                    <a:lnTo>
                      <a:pt x="364" y="1768"/>
                    </a:lnTo>
                    <a:lnTo>
                      <a:pt x="363" y="1762"/>
                    </a:lnTo>
                    <a:lnTo>
                      <a:pt x="362" y="1756"/>
                    </a:lnTo>
                    <a:lnTo>
                      <a:pt x="360" y="1750"/>
                    </a:lnTo>
                    <a:lnTo>
                      <a:pt x="354" y="1740"/>
                    </a:lnTo>
                    <a:lnTo>
                      <a:pt x="349" y="1728"/>
                    </a:lnTo>
                    <a:lnTo>
                      <a:pt x="342" y="1718"/>
                    </a:lnTo>
                    <a:lnTo>
                      <a:pt x="337" y="1707"/>
                    </a:lnTo>
                    <a:lnTo>
                      <a:pt x="334" y="1702"/>
                    </a:lnTo>
                    <a:lnTo>
                      <a:pt x="333" y="1696"/>
                    </a:lnTo>
                    <a:lnTo>
                      <a:pt x="332" y="1690"/>
                    </a:lnTo>
                    <a:lnTo>
                      <a:pt x="332" y="1683"/>
                    </a:lnTo>
                    <a:lnTo>
                      <a:pt x="331" y="1670"/>
                    </a:lnTo>
                    <a:lnTo>
                      <a:pt x="330" y="1659"/>
                    </a:lnTo>
                    <a:lnTo>
                      <a:pt x="329" y="1648"/>
                    </a:lnTo>
                    <a:lnTo>
                      <a:pt x="327" y="1638"/>
                    </a:lnTo>
                    <a:lnTo>
                      <a:pt x="320" y="1617"/>
                    </a:lnTo>
                    <a:lnTo>
                      <a:pt x="312" y="1599"/>
                    </a:lnTo>
                    <a:lnTo>
                      <a:pt x="303" y="1581"/>
                    </a:lnTo>
                    <a:lnTo>
                      <a:pt x="292" y="1563"/>
                    </a:lnTo>
                    <a:lnTo>
                      <a:pt x="281" y="1547"/>
                    </a:lnTo>
                    <a:lnTo>
                      <a:pt x="269" y="1530"/>
                    </a:lnTo>
                    <a:lnTo>
                      <a:pt x="256" y="1514"/>
                    </a:lnTo>
                    <a:lnTo>
                      <a:pt x="245" y="1496"/>
                    </a:lnTo>
                    <a:lnTo>
                      <a:pt x="235" y="1478"/>
                    </a:lnTo>
                    <a:lnTo>
                      <a:pt x="226" y="1460"/>
                    </a:lnTo>
                    <a:lnTo>
                      <a:pt x="221" y="1449"/>
                    </a:lnTo>
                    <a:lnTo>
                      <a:pt x="217" y="1439"/>
                    </a:lnTo>
                    <a:lnTo>
                      <a:pt x="214" y="1428"/>
                    </a:lnTo>
                    <a:lnTo>
                      <a:pt x="210" y="1417"/>
                    </a:lnTo>
                    <a:lnTo>
                      <a:pt x="208" y="1406"/>
                    </a:lnTo>
                    <a:lnTo>
                      <a:pt x="207" y="1393"/>
                    </a:lnTo>
                    <a:lnTo>
                      <a:pt x="206" y="1381"/>
                    </a:lnTo>
                    <a:lnTo>
                      <a:pt x="206" y="1368"/>
                    </a:lnTo>
                    <a:lnTo>
                      <a:pt x="206" y="1355"/>
                    </a:lnTo>
                    <a:lnTo>
                      <a:pt x="207" y="1342"/>
                    </a:lnTo>
                    <a:lnTo>
                      <a:pt x="209" y="1331"/>
                    </a:lnTo>
                    <a:lnTo>
                      <a:pt x="213" y="1320"/>
                    </a:lnTo>
                    <a:lnTo>
                      <a:pt x="215" y="1309"/>
                    </a:lnTo>
                    <a:lnTo>
                      <a:pt x="217" y="1299"/>
                    </a:lnTo>
                    <a:lnTo>
                      <a:pt x="218" y="1287"/>
                    </a:lnTo>
                    <a:lnTo>
                      <a:pt x="219" y="1276"/>
                    </a:lnTo>
                    <a:lnTo>
                      <a:pt x="218" y="1268"/>
                    </a:lnTo>
                    <a:lnTo>
                      <a:pt x="217" y="1261"/>
                    </a:lnTo>
                    <a:lnTo>
                      <a:pt x="216" y="1254"/>
                    </a:lnTo>
                    <a:lnTo>
                      <a:pt x="214" y="1248"/>
                    </a:lnTo>
                    <a:lnTo>
                      <a:pt x="208" y="1235"/>
                    </a:lnTo>
                    <a:lnTo>
                      <a:pt x="203" y="1223"/>
                    </a:lnTo>
                    <a:lnTo>
                      <a:pt x="196" y="1210"/>
                    </a:lnTo>
                    <a:lnTo>
                      <a:pt x="191" y="1197"/>
                    </a:lnTo>
                    <a:lnTo>
                      <a:pt x="188" y="1190"/>
                    </a:lnTo>
                    <a:lnTo>
                      <a:pt x="187" y="1183"/>
                    </a:lnTo>
                    <a:lnTo>
                      <a:pt x="186" y="1174"/>
                    </a:lnTo>
                    <a:lnTo>
                      <a:pt x="185" y="1165"/>
                    </a:lnTo>
                    <a:lnTo>
                      <a:pt x="186" y="1158"/>
                    </a:lnTo>
                    <a:lnTo>
                      <a:pt x="189" y="1152"/>
                    </a:lnTo>
                    <a:lnTo>
                      <a:pt x="194" y="1146"/>
                    </a:lnTo>
                    <a:lnTo>
                      <a:pt x="199" y="1141"/>
                    </a:lnTo>
                    <a:lnTo>
                      <a:pt x="204" y="1135"/>
                    </a:lnTo>
                    <a:lnTo>
                      <a:pt x="208" y="1129"/>
                    </a:lnTo>
                    <a:lnTo>
                      <a:pt x="211" y="1123"/>
                    </a:lnTo>
                    <a:lnTo>
                      <a:pt x="213" y="1115"/>
                    </a:lnTo>
                    <a:lnTo>
                      <a:pt x="211" y="1109"/>
                    </a:lnTo>
                    <a:lnTo>
                      <a:pt x="209" y="1103"/>
                    </a:lnTo>
                    <a:lnTo>
                      <a:pt x="206" y="1097"/>
                    </a:lnTo>
                    <a:lnTo>
                      <a:pt x="203" y="1092"/>
                    </a:lnTo>
                    <a:lnTo>
                      <a:pt x="198" y="1087"/>
                    </a:lnTo>
                    <a:lnTo>
                      <a:pt x="195" y="1082"/>
                    </a:lnTo>
                    <a:lnTo>
                      <a:pt x="193" y="1078"/>
                    </a:lnTo>
                    <a:lnTo>
                      <a:pt x="192" y="1073"/>
                    </a:lnTo>
                    <a:lnTo>
                      <a:pt x="195" y="1064"/>
                    </a:lnTo>
                    <a:lnTo>
                      <a:pt x="203" y="1049"/>
                    </a:lnTo>
                    <a:lnTo>
                      <a:pt x="206" y="1041"/>
                    </a:lnTo>
                    <a:lnTo>
                      <a:pt x="209" y="1033"/>
                    </a:lnTo>
                    <a:lnTo>
                      <a:pt x="211" y="1025"/>
                    </a:lnTo>
                    <a:lnTo>
                      <a:pt x="213" y="1018"/>
                    </a:lnTo>
                    <a:lnTo>
                      <a:pt x="203" y="1018"/>
                    </a:lnTo>
                    <a:lnTo>
                      <a:pt x="192" y="1018"/>
                    </a:lnTo>
                    <a:lnTo>
                      <a:pt x="198" y="1012"/>
                    </a:lnTo>
                    <a:lnTo>
                      <a:pt x="205" y="1003"/>
                    </a:lnTo>
                    <a:lnTo>
                      <a:pt x="207" y="998"/>
                    </a:lnTo>
                    <a:lnTo>
                      <a:pt x="210" y="993"/>
                    </a:lnTo>
                    <a:lnTo>
                      <a:pt x="211" y="987"/>
                    </a:lnTo>
                    <a:lnTo>
                      <a:pt x="213" y="980"/>
                    </a:lnTo>
                    <a:lnTo>
                      <a:pt x="211" y="970"/>
                    </a:lnTo>
                    <a:lnTo>
                      <a:pt x="208" y="961"/>
                    </a:lnTo>
                    <a:lnTo>
                      <a:pt x="205" y="951"/>
                    </a:lnTo>
                    <a:lnTo>
                      <a:pt x="199" y="943"/>
                    </a:lnTo>
                    <a:lnTo>
                      <a:pt x="187" y="927"/>
                    </a:lnTo>
                    <a:lnTo>
                      <a:pt x="172" y="910"/>
                    </a:lnTo>
                    <a:lnTo>
                      <a:pt x="165" y="902"/>
                    </a:lnTo>
                    <a:lnTo>
                      <a:pt x="158" y="892"/>
                    </a:lnTo>
                    <a:lnTo>
                      <a:pt x="151" y="883"/>
                    </a:lnTo>
                    <a:lnTo>
                      <a:pt x="144" y="874"/>
                    </a:lnTo>
                    <a:lnTo>
                      <a:pt x="140" y="863"/>
                    </a:lnTo>
                    <a:lnTo>
                      <a:pt x="136" y="852"/>
                    </a:lnTo>
                    <a:lnTo>
                      <a:pt x="134" y="839"/>
                    </a:lnTo>
                    <a:lnTo>
                      <a:pt x="132" y="826"/>
                    </a:lnTo>
                    <a:lnTo>
                      <a:pt x="132" y="794"/>
                    </a:lnTo>
                    <a:lnTo>
                      <a:pt x="132" y="766"/>
                    </a:lnTo>
                    <a:lnTo>
                      <a:pt x="132" y="736"/>
                    </a:lnTo>
                    <a:lnTo>
                      <a:pt x="132" y="697"/>
                    </a:lnTo>
                    <a:lnTo>
                      <a:pt x="134" y="686"/>
                    </a:lnTo>
                    <a:lnTo>
                      <a:pt x="135" y="675"/>
                    </a:lnTo>
                    <a:lnTo>
                      <a:pt x="138" y="665"/>
                    </a:lnTo>
                    <a:lnTo>
                      <a:pt x="141" y="655"/>
                    </a:lnTo>
                    <a:lnTo>
                      <a:pt x="151" y="637"/>
                    </a:lnTo>
                    <a:lnTo>
                      <a:pt x="162" y="619"/>
                    </a:lnTo>
                    <a:lnTo>
                      <a:pt x="173" y="602"/>
                    </a:lnTo>
                    <a:lnTo>
                      <a:pt x="183" y="584"/>
                    </a:lnTo>
                    <a:lnTo>
                      <a:pt x="186" y="575"/>
                    </a:lnTo>
                    <a:lnTo>
                      <a:pt x="189" y="564"/>
                    </a:lnTo>
                    <a:lnTo>
                      <a:pt x="192" y="554"/>
                    </a:lnTo>
                    <a:lnTo>
                      <a:pt x="192" y="543"/>
                    </a:lnTo>
                    <a:lnTo>
                      <a:pt x="192" y="535"/>
                    </a:lnTo>
                    <a:lnTo>
                      <a:pt x="191" y="528"/>
                    </a:lnTo>
                    <a:lnTo>
                      <a:pt x="189" y="522"/>
                    </a:lnTo>
                    <a:lnTo>
                      <a:pt x="187" y="516"/>
                    </a:lnTo>
                    <a:lnTo>
                      <a:pt x="182" y="504"/>
                    </a:lnTo>
                    <a:lnTo>
                      <a:pt x="175" y="493"/>
                    </a:lnTo>
                    <a:lnTo>
                      <a:pt x="170" y="483"/>
                    </a:lnTo>
                    <a:lnTo>
                      <a:pt x="164" y="472"/>
                    </a:lnTo>
                    <a:lnTo>
                      <a:pt x="162" y="466"/>
                    </a:lnTo>
                    <a:lnTo>
                      <a:pt x="160" y="459"/>
                    </a:lnTo>
                    <a:lnTo>
                      <a:pt x="160" y="451"/>
                    </a:lnTo>
                    <a:lnTo>
                      <a:pt x="159" y="444"/>
                    </a:lnTo>
                    <a:lnTo>
                      <a:pt x="160" y="436"/>
                    </a:lnTo>
                    <a:lnTo>
                      <a:pt x="162" y="429"/>
                    </a:lnTo>
                    <a:lnTo>
                      <a:pt x="165" y="423"/>
                    </a:lnTo>
                    <a:lnTo>
                      <a:pt x="171" y="417"/>
                    </a:lnTo>
                    <a:lnTo>
                      <a:pt x="182" y="406"/>
                    </a:lnTo>
                    <a:lnTo>
                      <a:pt x="195" y="394"/>
                    </a:lnTo>
                    <a:lnTo>
                      <a:pt x="203" y="388"/>
                    </a:lnTo>
                    <a:lnTo>
                      <a:pt x="209" y="381"/>
                    </a:lnTo>
                    <a:lnTo>
                      <a:pt x="215" y="374"/>
                    </a:lnTo>
                    <a:lnTo>
                      <a:pt x="220" y="365"/>
                    </a:lnTo>
                    <a:lnTo>
                      <a:pt x="226" y="356"/>
                    </a:lnTo>
                    <a:lnTo>
                      <a:pt x="229" y="346"/>
                    </a:lnTo>
                    <a:lnTo>
                      <a:pt x="231" y="334"/>
                    </a:lnTo>
                    <a:lnTo>
                      <a:pt x="232" y="321"/>
                    </a:lnTo>
                    <a:lnTo>
                      <a:pt x="227" y="320"/>
                    </a:lnTo>
                    <a:lnTo>
                      <a:pt x="221" y="319"/>
                    </a:lnTo>
                    <a:lnTo>
                      <a:pt x="216" y="318"/>
                    </a:lnTo>
                    <a:lnTo>
                      <a:pt x="210" y="315"/>
                    </a:lnTo>
                    <a:lnTo>
                      <a:pt x="200" y="308"/>
                    </a:lnTo>
                    <a:lnTo>
                      <a:pt x="192" y="300"/>
                    </a:lnTo>
                    <a:lnTo>
                      <a:pt x="183" y="289"/>
                    </a:lnTo>
                    <a:lnTo>
                      <a:pt x="174" y="276"/>
                    </a:lnTo>
                    <a:lnTo>
                      <a:pt x="166" y="264"/>
                    </a:lnTo>
                    <a:lnTo>
                      <a:pt x="160" y="250"/>
                    </a:lnTo>
                    <a:lnTo>
                      <a:pt x="153" y="237"/>
                    </a:lnTo>
                    <a:lnTo>
                      <a:pt x="148" y="222"/>
                    </a:lnTo>
                    <a:lnTo>
                      <a:pt x="143" y="209"/>
                    </a:lnTo>
                    <a:lnTo>
                      <a:pt x="140" y="196"/>
                    </a:lnTo>
                    <a:lnTo>
                      <a:pt x="135" y="174"/>
                    </a:lnTo>
                    <a:lnTo>
                      <a:pt x="132" y="160"/>
                    </a:lnTo>
                    <a:lnTo>
                      <a:pt x="132" y="148"/>
                    </a:lnTo>
                    <a:lnTo>
                      <a:pt x="131" y="137"/>
                    </a:lnTo>
                    <a:lnTo>
                      <a:pt x="129" y="125"/>
                    </a:lnTo>
                    <a:lnTo>
                      <a:pt x="128" y="114"/>
                    </a:lnTo>
                    <a:lnTo>
                      <a:pt x="125" y="103"/>
                    </a:lnTo>
                    <a:lnTo>
                      <a:pt x="121" y="93"/>
                    </a:lnTo>
                    <a:lnTo>
                      <a:pt x="118" y="84"/>
                    </a:lnTo>
                    <a:lnTo>
                      <a:pt x="114" y="74"/>
                    </a:lnTo>
                    <a:lnTo>
                      <a:pt x="103" y="55"/>
                    </a:lnTo>
                    <a:lnTo>
                      <a:pt x="91" y="37"/>
                    </a:lnTo>
                    <a:lnTo>
                      <a:pt x="75" y="19"/>
                    </a:lnTo>
                    <a:lnTo>
                      <a:pt x="59" y="0"/>
                    </a:lnTo>
                    <a:lnTo>
                      <a:pt x="54" y="14"/>
                    </a:lnTo>
                    <a:lnTo>
                      <a:pt x="49" y="25"/>
                    </a:lnTo>
                    <a:lnTo>
                      <a:pt x="41" y="37"/>
                    </a:lnTo>
                    <a:lnTo>
                      <a:pt x="32" y="50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7" y="114"/>
                    </a:lnTo>
                    <a:lnTo>
                      <a:pt x="14" y="145"/>
                    </a:lnTo>
                    <a:lnTo>
                      <a:pt x="23" y="173"/>
                    </a:lnTo>
                    <a:lnTo>
                      <a:pt x="31" y="200"/>
                    </a:lnTo>
                    <a:lnTo>
                      <a:pt x="39" y="227"/>
                    </a:lnTo>
                    <a:lnTo>
                      <a:pt x="41" y="241"/>
                    </a:lnTo>
                    <a:lnTo>
                      <a:pt x="45" y="255"/>
                    </a:lnTo>
                    <a:lnTo>
                      <a:pt x="46" y="269"/>
                    </a:lnTo>
                    <a:lnTo>
                      <a:pt x="46" y="283"/>
                    </a:lnTo>
                    <a:lnTo>
                      <a:pt x="46" y="295"/>
                    </a:lnTo>
                    <a:lnTo>
                      <a:pt x="42" y="304"/>
                    </a:lnTo>
                    <a:lnTo>
                      <a:pt x="40" y="313"/>
                    </a:lnTo>
                    <a:lnTo>
                      <a:pt x="36" y="320"/>
                    </a:lnTo>
                    <a:lnTo>
                      <a:pt x="32" y="327"/>
                    </a:lnTo>
                    <a:lnTo>
                      <a:pt x="29" y="335"/>
                    </a:lnTo>
                    <a:lnTo>
                      <a:pt x="27" y="342"/>
                    </a:lnTo>
                    <a:lnTo>
                      <a:pt x="26" y="352"/>
                    </a:lnTo>
                    <a:lnTo>
                      <a:pt x="27" y="374"/>
                    </a:lnTo>
                    <a:lnTo>
                      <a:pt x="30" y="395"/>
                    </a:lnTo>
                    <a:lnTo>
                      <a:pt x="35" y="416"/>
                    </a:lnTo>
                    <a:lnTo>
                      <a:pt x="39" y="435"/>
                    </a:lnTo>
                    <a:lnTo>
                      <a:pt x="45" y="457"/>
                    </a:lnTo>
                    <a:lnTo>
                      <a:pt x="49" y="477"/>
                    </a:lnTo>
                    <a:lnTo>
                      <a:pt x="51" y="500"/>
                    </a:lnTo>
                    <a:lnTo>
                      <a:pt x="52" y="524"/>
                    </a:lnTo>
                    <a:lnTo>
                      <a:pt x="51" y="553"/>
                    </a:lnTo>
                    <a:lnTo>
                      <a:pt x="49" y="572"/>
                    </a:lnTo>
                    <a:lnTo>
                      <a:pt x="47" y="588"/>
                    </a:lnTo>
                    <a:lnTo>
                      <a:pt x="46" y="610"/>
                    </a:lnTo>
                    <a:lnTo>
                      <a:pt x="46" y="622"/>
                    </a:lnTo>
                    <a:lnTo>
                      <a:pt x="46" y="635"/>
                    </a:lnTo>
                    <a:lnTo>
                      <a:pt x="46" y="649"/>
                    </a:lnTo>
                    <a:lnTo>
                      <a:pt x="46" y="660"/>
                    </a:lnTo>
                    <a:lnTo>
                      <a:pt x="41" y="666"/>
                    </a:lnTo>
                    <a:lnTo>
                      <a:pt x="37" y="675"/>
                    </a:lnTo>
                    <a:lnTo>
                      <a:pt x="34" y="687"/>
                    </a:lnTo>
                    <a:lnTo>
                      <a:pt x="32" y="697"/>
                    </a:lnTo>
                    <a:lnTo>
                      <a:pt x="34" y="709"/>
                    </a:lnTo>
                    <a:lnTo>
                      <a:pt x="36" y="718"/>
                    </a:lnTo>
                    <a:lnTo>
                      <a:pt x="39" y="725"/>
                    </a:lnTo>
                    <a:lnTo>
                      <a:pt x="42" y="731"/>
                    </a:lnTo>
                    <a:lnTo>
                      <a:pt x="47" y="737"/>
                    </a:lnTo>
                    <a:lnTo>
                      <a:pt x="50" y="741"/>
                    </a:lnTo>
                    <a:lnTo>
                      <a:pt x="52" y="746"/>
                    </a:lnTo>
                    <a:lnTo>
                      <a:pt x="52" y="752"/>
                    </a:lnTo>
                    <a:lnTo>
                      <a:pt x="52" y="767"/>
                    </a:lnTo>
                    <a:lnTo>
                      <a:pt x="52" y="782"/>
                    </a:lnTo>
                    <a:lnTo>
                      <a:pt x="52" y="797"/>
                    </a:lnTo>
                    <a:lnTo>
                      <a:pt x="52" y="808"/>
                    </a:lnTo>
                    <a:lnTo>
                      <a:pt x="53" y="822"/>
                    </a:lnTo>
                    <a:lnTo>
                      <a:pt x="58" y="847"/>
                    </a:lnTo>
                    <a:lnTo>
                      <a:pt x="60" y="860"/>
                    </a:lnTo>
                    <a:lnTo>
                      <a:pt x="64" y="871"/>
                    </a:lnTo>
                    <a:lnTo>
                      <a:pt x="65" y="875"/>
                    </a:lnTo>
                    <a:lnTo>
                      <a:pt x="68" y="879"/>
                    </a:lnTo>
                    <a:lnTo>
                      <a:pt x="70" y="881"/>
                    </a:lnTo>
                    <a:lnTo>
                      <a:pt x="73" y="881"/>
                    </a:lnTo>
                    <a:lnTo>
                      <a:pt x="76" y="894"/>
                    </a:lnTo>
                    <a:lnTo>
                      <a:pt x="80" y="905"/>
                    </a:lnTo>
                    <a:lnTo>
                      <a:pt x="81" y="913"/>
                    </a:lnTo>
                    <a:lnTo>
                      <a:pt x="81" y="921"/>
                    </a:lnTo>
                    <a:lnTo>
                      <a:pt x="80" y="936"/>
                    </a:lnTo>
                    <a:lnTo>
                      <a:pt x="80" y="956"/>
                    </a:lnTo>
                    <a:lnTo>
                      <a:pt x="79" y="980"/>
                    </a:lnTo>
                    <a:lnTo>
                      <a:pt x="78" y="1002"/>
                    </a:lnTo>
                    <a:lnTo>
                      <a:pt x="75" y="1024"/>
                    </a:lnTo>
                    <a:lnTo>
                      <a:pt x="73" y="1045"/>
                    </a:lnTo>
                    <a:lnTo>
                      <a:pt x="70" y="1065"/>
                    </a:lnTo>
                    <a:lnTo>
                      <a:pt x="68" y="1087"/>
                    </a:lnTo>
                    <a:lnTo>
                      <a:pt x="67" y="1110"/>
                    </a:lnTo>
                    <a:lnTo>
                      <a:pt x="67" y="1135"/>
                    </a:lnTo>
                    <a:lnTo>
                      <a:pt x="65" y="1141"/>
                    </a:lnTo>
                    <a:lnTo>
                      <a:pt x="64" y="1147"/>
                    </a:lnTo>
                    <a:lnTo>
                      <a:pt x="63" y="1152"/>
                    </a:lnTo>
                    <a:lnTo>
                      <a:pt x="62" y="1156"/>
                    </a:lnTo>
                    <a:lnTo>
                      <a:pt x="58" y="1163"/>
                    </a:lnTo>
                    <a:lnTo>
                      <a:pt x="52" y="1169"/>
                    </a:lnTo>
                    <a:lnTo>
                      <a:pt x="48" y="1175"/>
                    </a:lnTo>
                    <a:lnTo>
                      <a:pt x="43" y="1181"/>
                    </a:lnTo>
                    <a:lnTo>
                      <a:pt x="41" y="1185"/>
                    </a:lnTo>
                    <a:lnTo>
                      <a:pt x="40" y="1188"/>
                    </a:lnTo>
                    <a:lnTo>
                      <a:pt x="40" y="1192"/>
                    </a:lnTo>
                    <a:lnTo>
                      <a:pt x="39" y="1196"/>
                    </a:lnTo>
                    <a:lnTo>
                      <a:pt x="40" y="1205"/>
                    </a:lnTo>
                    <a:lnTo>
                      <a:pt x="42" y="1215"/>
                    </a:lnTo>
                    <a:lnTo>
                      <a:pt x="46" y="1225"/>
                    </a:lnTo>
                    <a:lnTo>
                      <a:pt x="50" y="1237"/>
                    </a:lnTo>
                    <a:lnTo>
                      <a:pt x="60" y="1258"/>
                    </a:lnTo>
                    <a:lnTo>
                      <a:pt x="73" y="1279"/>
                    </a:lnTo>
                    <a:lnTo>
                      <a:pt x="85" y="1299"/>
                    </a:lnTo>
                    <a:lnTo>
                      <a:pt x="95" y="1317"/>
                    </a:lnTo>
                    <a:lnTo>
                      <a:pt x="99" y="1325"/>
                    </a:lnTo>
                    <a:lnTo>
                      <a:pt x="103" y="1332"/>
                    </a:lnTo>
                    <a:lnTo>
                      <a:pt x="105" y="1338"/>
                    </a:lnTo>
                    <a:lnTo>
                      <a:pt x="106" y="1343"/>
                    </a:lnTo>
                    <a:lnTo>
                      <a:pt x="105" y="1351"/>
                    </a:lnTo>
                    <a:lnTo>
                      <a:pt x="104" y="1358"/>
                    </a:lnTo>
                    <a:lnTo>
                      <a:pt x="102" y="1365"/>
                    </a:lnTo>
                    <a:lnTo>
                      <a:pt x="99" y="1372"/>
                    </a:lnTo>
                    <a:lnTo>
                      <a:pt x="97" y="1380"/>
                    </a:lnTo>
                    <a:lnTo>
                      <a:pt x="95" y="1388"/>
                    </a:lnTo>
                    <a:lnTo>
                      <a:pt x="93" y="1396"/>
                    </a:lnTo>
                    <a:lnTo>
                      <a:pt x="93" y="1406"/>
                    </a:lnTo>
                    <a:lnTo>
                      <a:pt x="93" y="1415"/>
                    </a:lnTo>
                    <a:lnTo>
                      <a:pt x="94" y="1424"/>
                    </a:lnTo>
                    <a:lnTo>
                      <a:pt x="96" y="1432"/>
                    </a:lnTo>
                    <a:lnTo>
                      <a:pt x="98" y="1438"/>
                    </a:lnTo>
                    <a:lnTo>
                      <a:pt x="102" y="1444"/>
                    </a:lnTo>
                    <a:lnTo>
                      <a:pt x="106" y="1449"/>
                    </a:lnTo>
                    <a:lnTo>
                      <a:pt x="112" y="1453"/>
                    </a:lnTo>
                    <a:lnTo>
                      <a:pt x="117" y="1457"/>
                    </a:lnTo>
                    <a:lnTo>
                      <a:pt x="123" y="1460"/>
                    </a:lnTo>
                    <a:lnTo>
                      <a:pt x="130" y="1463"/>
                    </a:lnTo>
                    <a:lnTo>
                      <a:pt x="138" y="1464"/>
                    </a:lnTo>
                    <a:lnTo>
                      <a:pt x="146" y="1465"/>
                    </a:lnTo>
                    <a:lnTo>
                      <a:pt x="164" y="1467"/>
                    </a:lnTo>
                    <a:lnTo>
                      <a:pt x="185" y="1467"/>
                    </a:lnTo>
                    <a:lnTo>
                      <a:pt x="191" y="1501"/>
                    </a:lnTo>
                    <a:lnTo>
                      <a:pt x="195" y="1531"/>
                    </a:lnTo>
                    <a:lnTo>
                      <a:pt x="197" y="1559"/>
                    </a:lnTo>
                    <a:lnTo>
                      <a:pt x="199" y="1590"/>
                    </a:lnTo>
                    <a:lnTo>
                      <a:pt x="202" y="1602"/>
                    </a:lnTo>
                    <a:lnTo>
                      <a:pt x="209" y="1621"/>
                    </a:lnTo>
                    <a:lnTo>
                      <a:pt x="216" y="1643"/>
                    </a:lnTo>
                    <a:lnTo>
                      <a:pt x="219" y="1658"/>
                    </a:lnTo>
                    <a:lnTo>
                      <a:pt x="219" y="1668"/>
                    </a:lnTo>
                    <a:lnTo>
                      <a:pt x="220" y="1679"/>
                    </a:lnTo>
                    <a:lnTo>
                      <a:pt x="221" y="1687"/>
                    </a:lnTo>
                    <a:lnTo>
                      <a:pt x="222" y="1694"/>
                    </a:lnTo>
                    <a:lnTo>
                      <a:pt x="227" y="1709"/>
                    </a:lnTo>
                    <a:lnTo>
                      <a:pt x="232" y="1725"/>
                    </a:lnTo>
                    <a:lnTo>
                      <a:pt x="202" y="1732"/>
                    </a:lnTo>
                    <a:lnTo>
                      <a:pt x="173" y="1739"/>
                    </a:lnTo>
                    <a:lnTo>
                      <a:pt x="166" y="1740"/>
                    </a:lnTo>
                    <a:lnTo>
                      <a:pt x="161" y="1743"/>
                    </a:lnTo>
                    <a:lnTo>
                      <a:pt x="155" y="1745"/>
                    </a:lnTo>
                    <a:lnTo>
                      <a:pt x="151" y="1749"/>
                    </a:lnTo>
                    <a:lnTo>
                      <a:pt x="147" y="1752"/>
                    </a:lnTo>
                    <a:lnTo>
                      <a:pt x="143" y="1757"/>
                    </a:lnTo>
                    <a:lnTo>
                      <a:pt x="141" y="1762"/>
                    </a:lnTo>
                    <a:lnTo>
                      <a:pt x="139" y="1769"/>
                    </a:lnTo>
                    <a:lnTo>
                      <a:pt x="164" y="1770"/>
                    </a:lnTo>
                    <a:lnTo>
                      <a:pt x="193" y="1773"/>
                    </a:lnTo>
                    <a:lnTo>
                      <a:pt x="207" y="1776"/>
                    </a:lnTo>
                    <a:lnTo>
                      <a:pt x="218" y="1779"/>
                    </a:lnTo>
                    <a:lnTo>
                      <a:pt x="224" y="1781"/>
                    </a:lnTo>
                    <a:lnTo>
                      <a:pt x="227" y="1783"/>
                    </a:lnTo>
                    <a:lnTo>
                      <a:pt x="230" y="1785"/>
                    </a:lnTo>
                    <a:lnTo>
                      <a:pt x="232" y="1787"/>
                    </a:lnTo>
                    <a:lnTo>
                      <a:pt x="243" y="1807"/>
                    </a:lnTo>
                    <a:lnTo>
                      <a:pt x="250" y="1820"/>
                    </a:lnTo>
                    <a:lnTo>
                      <a:pt x="253" y="1825"/>
                    </a:lnTo>
                    <a:lnTo>
                      <a:pt x="258" y="1828"/>
                    </a:lnTo>
                    <a:lnTo>
                      <a:pt x="263" y="1830"/>
                    </a:lnTo>
                    <a:lnTo>
                      <a:pt x="272" y="1830"/>
                    </a:lnTo>
                    <a:lnTo>
                      <a:pt x="272" y="1843"/>
                    </a:lnTo>
                    <a:lnTo>
                      <a:pt x="273" y="1857"/>
                    </a:lnTo>
                    <a:lnTo>
                      <a:pt x="275" y="1871"/>
                    </a:lnTo>
                    <a:lnTo>
                      <a:pt x="278" y="1884"/>
                    </a:lnTo>
                    <a:lnTo>
                      <a:pt x="282" y="1898"/>
                    </a:lnTo>
                    <a:lnTo>
                      <a:pt x="285" y="1912"/>
                    </a:lnTo>
                    <a:lnTo>
                      <a:pt x="289" y="1925"/>
                    </a:lnTo>
                    <a:lnTo>
                      <a:pt x="295" y="1937"/>
                    </a:lnTo>
                    <a:lnTo>
                      <a:pt x="301" y="1949"/>
                    </a:lnTo>
                    <a:lnTo>
                      <a:pt x="308" y="1961"/>
                    </a:lnTo>
                    <a:lnTo>
                      <a:pt x="315" y="1971"/>
                    </a:lnTo>
                    <a:lnTo>
                      <a:pt x="322" y="1980"/>
                    </a:lnTo>
                    <a:lnTo>
                      <a:pt x="330" y="1988"/>
                    </a:lnTo>
                    <a:lnTo>
                      <a:pt x="339" y="1995"/>
                    </a:lnTo>
                    <a:lnTo>
                      <a:pt x="349" y="2000"/>
                    </a:lnTo>
                    <a:lnTo>
                      <a:pt x="359" y="2003"/>
                    </a:lnTo>
                    <a:lnTo>
                      <a:pt x="359" y="2013"/>
                    </a:lnTo>
                    <a:lnTo>
                      <a:pt x="361" y="2021"/>
                    </a:lnTo>
                    <a:lnTo>
                      <a:pt x="364" y="2028"/>
                    </a:lnTo>
                    <a:lnTo>
                      <a:pt x="368" y="2034"/>
                    </a:lnTo>
                    <a:lnTo>
                      <a:pt x="374" y="2038"/>
                    </a:lnTo>
                    <a:lnTo>
                      <a:pt x="379" y="2042"/>
                    </a:lnTo>
                    <a:lnTo>
                      <a:pt x="386" y="2046"/>
                    </a:lnTo>
                    <a:lnTo>
                      <a:pt x="393" y="2048"/>
                    </a:lnTo>
                    <a:lnTo>
                      <a:pt x="407" y="2053"/>
                    </a:lnTo>
                    <a:lnTo>
                      <a:pt x="420" y="2057"/>
                    </a:lnTo>
                    <a:lnTo>
                      <a:pt x="426" y="2060"/>
                    </a:lnTo>
                    <a:lnTo>
                      <a:pt x="431" y="2063"/>
                    </a:lnTo>
                    <a:lnTo>
                      <a:pt x="435" y="2066"/>
                    </a:lnTo>
                    <a:lnTo>
                      <a:pt x="438" y="2071"/>
                    </a:lnTo>
                    <a:lnTo>
                      <a:pt x="424" y="2074"/>
                    </a:lnTo>
                    <a:lnTo>
                      <a:pt x="411" y="2077"/>
                    </a:lnTo>
                    <a:lnTo>
                      <a:pt x="415" y="2084"/>
                    </a:lnTo>
                    <a:lnTo>
                      <a:pt x="421" y="2091"/>
                    </a:lnTo>
                    <a:lnTo>
                      <a:pt x="429" y="2097"/>
                    </a:lnTo>
                    <a:lnTo>
                      <a:pt x="440" y="2102"/>
                    </a:lnTo>
                    <a:lnTo>
                      <a:pt x="452" y="2107"/>
                    </a:lnTo>
                    <a:lnTo>
                      <a:pt x="465" y="2110"/>
                    </a:lnTo>
                    <a:lnTo>
                      <a:pt x="480" y="2113"/>
                    </a:lnTo>
                    <a:lnTo>
                      <a:pt x="498" y="2114"/>
                    </a:lnTo>
                    <a:lnTo>
                      <a:pt x="502" y="2117"/>
                    </a:lnTo>
                    <a:lnTo>
                      <a:pt x="507" y="2121"/>
                    </a:lnTo>
                    <a:lnTo>
                      <a:pt x="510" y="2127"/>
                    </a:lnTo>
                    <a:lnTo>
                      <a:pt x="513" y="2131"/>
                    </a:lnTo>
                    <a:lnTo>
                      <a:pt x="519" y="2140"/>
                    </a:lnTo>
                    <a:lnTo>
                      <a:pt x="522" y="2149"/>
                    </a:lnTo>
                    <a:lnTo>
                      <a:pt x="527" y="2155"/>
                    </a:lnTo>
                    <a:lnTo>
                      <a:pt x="530" y="2158"/>
                    </a:lnTo>
                    <a:lnTo>
                      <a:pt x="531" y="2158"/>
                    </a:lnTo>
                    <a:lnTo>
                      <a:pt x="533" y="2157"/>
                    </a:lnTo>
                    <a:lnTo>
                      <a:pt x="535" y="2155"/>
                    </a:lnTo>
                    <a:lnTo>
                      <a:pt x="538" y="2151"/>
                    </a:lnTo>
                    <a:lnTo>
                      <a:pt x="543" y="2137"/>
                    </a:lnTo>
                    <a:lnTo>
                      <a:pt x="547" y="2125"/>
                    </a:lnTo>
                    <a:lnTo>
                      <a:pt x="554" y="2116"/>
                    </a:lnTo>
                    <a:lnTo>
                      <a:pt x="561" y="2109"/>
                    </a:lnTo>
                    <a:lnTo>
                      <a:pt x="567" y="2104"/>
                    </a:lnTo>
                    <a:lnTo>
                      <a:pt x="576" y="2101"/>
                    </a:lnTo>
                    <a:lnTo>
                      <a:pt x="586" y="2098"/>
                    </a:lnTo>
                    <a:lnTo>
                      <a:pt x="598" y="2095"/>
                    </a:lnTo>
                    <a:lnTo>
                      <a:pt x="592" y="2087"/>
                    </a:lnTo>
                    <a:lnTo>
                      <a:pt x="589" y="2081"/>
                    </a:lnTo>
                    <a:lnTo>
                      <a:pt x="588" y="2078"/>
                    </a:lnTo>
                    <a:lnTo>
                      <a:pt x="588" y="2076"/>
                    </a:lnTo>
                    <a:lnTo>
                      <a:pt x="589" y="2074"/>
                    </a:lnTo>
                    <a:lnTo>
                      <a:pt x="591" y="2071"/>
                    </a:lnTo>
                    <a:lnTo>
                      <a:pt x="491" y="204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4" name="Freeform 9"/>
              <p:cNvSpPr>
                <a:spLocks/>
              </p:cNvSpPr>
              <p:nvPr/>
            </p:nvSpPr>
            <p:spPr bwMode="auto">
              <a:xfrm>
                <a:off x="2176463" y="4179850"/>
                <a:ext cx="966787" cy="1203325"/>
              </a:xfrm>
              <a:custGeom>
                <a:avLst/>
                <a:gdLst>
                  <a:gd name="T0" fmla="*/ 2147483647 w 2226"/>
                  <a:gd name="T1" fmla="*/ 2147483647 h 2292"/>
                  <a:gd name="T2" fmla="*/ 2147483647 w 2226"/>
                  <a:gd name="T3" fmla="*/ 2147483647 h 2292"/>
                  <a:gd name="T4" fmla="*/ 2147483647 w 2226"/>
                  <a:gd name="T5" fmla="*/ 2147483647 h 2292"/>
                  <a:gd name="T6" fmla="*/ 2147483647 w 2226"/>
                  <a:gd name="T7" fmla="*/ 2147483647 h 2292"/>
                  <a:gd name="T8" fmla="*/ 2147483647 w 2226"/>
                  <a:gd name="T9" fmla="*/ 2147483647 h 2292"/>
                  <a:gd name="T10" fmla="*/ 2147483647 w 2226"/>
                  <a:gd name="T11" fmla="*/ 2147483647 h 2292"/>
                  <a:gd name="T12" fmla="*/ 2147483647 w 2226"/>
                  <a:gd name="T13" fmla="*/ 2147483647 h 2292"/>
                  <a:gd name="T14" fmla="*/ 2147483647 w 2226"/>
                  <a:gd name="T15" fmla="*/ 2147483647 h 2292"/>
                  <a:gd name="T16" fmla="*/ 2147483647 w 2226"/>
                  <a:gd name="T17" fmla="*/ 2147483647 h 2292"/>
                  <a:gd name="T18" fmla="*/ 2147483647 w 2226"/>
                  <a:gd name="T19" fmla="*/ 2147483647 h 2292"/>
                  <a:gd name="T20" fmla="*/ 2147483647 w 2226"/>
                  <a:gd name="T21" fmla="*/ 2147483647 h 2292"/>
                  <a:gd name="T22" fmla="*/ 2147483647 w 2226"/>
                  <a:gd name="T23" fmla="*/ 2147483647 h 2292"/>
                  <a:gd name="T24" fmla="*/ 2147483647 w 2226"/>
                  <a:gd name="T25" fmla="*/ 2147483647 h 2292"/>
                  <a:gd name="T26" fmla="*/ 2147483647 w 2226"/>
                  <a:gd name="T27" fmla="*/ 2147483647 h 2292"/>
                  <a:gd name="T28" fmla="*/ 2147483647 w 2226"/>
                  <a:gd name="T29" fmla="*/ 2147483647 h 2292"/>
                  <a:gd name="T30" fmla="*/ 2147483647 w 2226"/>
                  <a:gd name="T31" fmla="*/ 2147483647 h 2292"/>
                  <a:gd name="T32" fmla="*/ 2147483647 w 2226"/>
                  <a:gd name="T33" fmla="*/ 2147483647 h 2292"/>
                  <a:gd name="T34" fmla="*/ 2147483647 w 2226"/>
                  <a:gd name="T35" fmla="*/ 2147483647 h 2292"/>
                  <a:gd name="T36" fmla="*/ 2147483647 w 2226"/>
                  <a:gd name="T37" fmla="*/ 2147483647 h 2292"/>
                  <a:gd name="T38" fmla="*/ 2147483647 w 2226"/>
                  <a:gd name="T39" fmla="*/ 2147483647 h 2292"/>
                  <a:gd name="T40" fmla="*/ 2147483647 w 2226"/>
                  <a:gd name="T41" fmla="*/ 2147483647 h 2292"/>
                  <a:gd name="T42" fmla="*/ 2147483647 w 2226"/>
                  <a:gd name="T43" fmla="*/ 2147483647 h 2292"/>
                  <a:gd name="T44" fmla="*/ 2147483647 w 2226"/>
                  <a:gd name="T45" fmla="*/ 2147483647 h 2292"/>
                  <a:gd name="T46" fmla="*/ 2147483647 w 2226"/>
                  <a:gd name="T47" fmla="*/ 2147483647 h 2292"/>
                  <a:gd name="T48" fmla="*/ 2147483647 w 2226"/>
                  <a:gd name="T49" fmla="*/ 2147483647 h 2292"/>
                  <a:gd name="T50" fmla="*/ 2147483647 w 2226"/>
                  <a:gd name="T51" fmla="*/ 2147483647 h 2292"/>
                  <a:gd name="T52" fmla="*/ 2147483647 w 2226"/>
                  <a:gd name="T53" fmla="*/ 2147483647 h 2292"/>
                  <a:gd name="T54" fmla="*/ 2147483647 w 2226"/>
                  <a:gd name="T55" fmla="*/ 2147483647 h 2292"/>
                  <a:gd name="T56" fmla="*/ 2147483647 w 2226"/>
                  <a:gd name="T57" fmla="*/ 2147483647 h 2292"/>
                  <a:gd name="T58" fmla="*/ 2147483647 w 2226"/>
                  <a:gd name="T59" fmla="*/ 2147483647 h 2292"/>
                  <a:gd name="T60" fmla="*/ 2147483647 w 2226"/>
                  <a:gd name="T61" fmla="*/ 2147483647 h 2292"/>
                  <a:gd name="T62" fmla="*/ 2147483647 w 2226"/>
                  <a:gd name="T63" fmla="*/ 2147483647 h 2292"/>
                  <a:gd name="T64" fmla="*/ 2147483647 w 2226"/>
                  <a:gd name="T65" fmla="*/ 2147483647 h 2292"/>
                  <a:gd name="T66" fmla="*/ 2147483647 w 2226"/>
                  <a:gd name="T67" fmla="*/ 2147483647 h 2292"/>
                  <a:gd name="T68" fmla="*/ 2147483647 w 2226"/>
                  <a:gd name="T69" fmla="*/ 2147483647 h 2292"/>
                  <a:gd name="T70" fmla="*/ 2147483647 w 2226"/>
                  <a:gd name="T71" fmla="*/ 2147483647 h 2292"/>
                  <a:gd name="T72" fmla="*/ 2147483647 w 2226"/>
                  <a:gd name="T73" fmla="*/ 2147483647 h 2292"/>
                  <a:gd name="T74" fmla="*/ 2147483647 w 2226"/>
                  <a:gd name="T75" fmla="*/ 2147483647 h 2292"/>
                  <a:gd name="T76" fmla="*/ 2147483647 w 2226"/>
                  <a:gd name="T77" fmla="*/ 2147483647 h 2292"/>
                  <a:gd name="T78" fmla="*/ 2147483647 w 2226"/>
                  <a:gd name="T79" fmla="*/ 2147483647 h 2292"/>
                  <a:gd name="T80" fmla="*/ 2147483647 w 2226"/>
                  <a:gd name="T81" fmla="*/ 2147483647 h 2292"/>
                  <a:gd name="T82" fmla="*/ 2147483647 w 2226"/>
                  <a:gd name="T83" fmla="*/ 2147483647 h 2292"/>
                  <a:gd name="T84" fmla="*/ 2147483647 w 2226"/>
                  <a:gd name="T85" fmla="*/ 2147483647 h 2292"/>
                  <a:gd name="T86" fmla="*/ 2147483647 w 2226"/>
                  <a:gd name="T87" fmla="*/ 2147483647 h 2292"/>
                  <a:gd name="T88" fmla="*/ 2147483647 w 2226"/>
                  <a:gd name="T89" fmla="*/ 2147483647 h 2292"/>
                  <a:gd name="T90" fmla="*/ 2147483647 w 2226"/>
                  <a:gd name="T91" fmla="*/ 2147483647 h 2292"/>
                  <a:gd name="T92" fmla="*/ 2147483647 w 2226"/>
                  <a:gd name="T93" fmla="*/ 2147483647 h 2292"/>
                  <a:gd name="T94" fmla="*/ 2147483647 w 2226"/>
                  <a:gd name="T95" fmla="*/ 2147483647 h 2292"/>
                  <a:gd name="T96" fmla="*/ 2147483647 w 2226"/>
                  <a:gd name="T97" fmla="*/ 0 h 2292"/>
                  <a:gd name="T98" fmla="*/ 2147483647 w 2226"/>
                  <a:gd name="T99" fmla="*/ 2147483647 h 2292"/>
                  <a:gd name="T100" fmla="*/ 2147483647 w 2226"/>
                  <a:gd name="T101" fmla="*/ 2147483647 h 2292"/>
                  <a:gd name="T102" fmla="*/ 2147483647 w 2226"/>
                  <a:gd name="T103" fmla="*/ 2147483647 h 2292"/>
                  <a:gd name="T104" fmla="*/ 2147483647 w 2226"/>
                  <a:gd name="T105" fmla="*/ 2147483647 h 2292"/>
                  <a:gd name="T106" fmla="*/ 2147483647 w 2226"/>
                  <a:gd name="T107" fmla="*/ 2147483647 h 2292"/>
                  <a:gd name="T108" fmla="*/ 2147483647 w 2226"/>
                  <a:gd name="T109" fmla="*/ 2147483647 h 2292"/>
                  <a:gd name="T110" fmla="*/ 2147483647 w 2226"/>
                  <a:gd name="T111" fmla="*/ 2147483647 h 2292"/>
                  <a:gd name="T112" fmla="*/ 2147483647 w 2226"/>
                  <a:gd name="T113" fmla="*/ 2147483647 h 2292"/>
                  <a:gd name="T114" fmla="*/ 2147483647 w 2226"/>
                  <a:gd name="T115" fmla="*/ 2147483647 h 2292"/>
                  <a:gd name="T116" fmla="*/ 2147483647 w 2226"/>
                  <a:gd name="T117" fmla="*/ 2147483647 h 2292"/>
                  <a:gd name="T118" fmla="*/ 1310791617 w 2226"/>
                  <a:gd name="T119" fmla="*/ 2147483647 h 2292"/>
                  <a:gd name="T120" fmla="*/ 1802361981 w 2226"/>
                  <a:gd name="T121" fmla="*/ 2147483647 h 2292"/>
                  <a:gd name="T122" fmla="*/ 2147483647 w 2226"/>
                  <a:gd name="T123" fmla="*/ 2147483647 h 2292"/>
                  <a:gd name="T124" fmla="*/ 2147483647 w 2226"/>
                  <a:gd name="T125" fmla="*/ 2147483647 h 22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26" h="2292">
                    <a:moveTo>
                      <a:pt x="233" y="973"/>
                    </a:moveTo>
                    <a:lnTo>
                      <a:pt x="313" y="967"/>
                    </a:lnTo>
                    <a:lnTo>
                      <a:pt x="323" y="963"/>
                    </a:lnTo>
                    <a:lnTo>
                      <a:pt x="332" y="959"/>
                    </a:lnTo>
                    <a:lnTo>
                      <a:pt x="342" y="953"/>
                    </a:lnTo>
                    <a:lnTo>
                      <a:pt x="351" y="948"/>
                    </a:lnTo>
                    <a:lnTo>
                      <a:pt x="368" y="936"/>
                    </a:lnTo>
                    <a:lnTo>
                      <a:pt x="386" y="923"/>
                    </a:lnTo>
                    <a:lnTo>
                      <a:pt x="403" y="911"/>
                    </a:lnTo>
                    <a:lnTo>
                      <a:pt x="421" y="902"/>
                    </a:lnTo>
                    <a:lnTo>
                      <a:pt x="431" y="898"/>
                    </a:lnTo>
                    <a:lnTo>
                      <a:pt x="440" y="896"/>
                    </a:lnTo>
                    <a:lnTo>
                      <a:pt x="449" y="894"/>
                    </a:lnTo>
                    <a:lnTo>
                      <a:pt x="459" y="893"/>
                    </a:lnTo>
                    <a:lnTo>
                      <a:pt x="467" y="894"/>
                    </a:lnTo>
                    <a:lnTo>
                      <a:pt x="474" y="896"/>
                    </a:lnTo>
                    <a:lnTo>
                      <a:pt x="480" y="899"/>
                    </a:lnTo>
                    <a:lnTo>
                      <a:pt x="485" y="902"/>
                    </a:lnTo>
                    <a:lnTo>
                      <a:pt x="489" y="907"/>
                    </a:lnTo>
                    <a:lnTo>
                      <a:pt x="492" y="912"/>
                    </a:lnTo>
                    <a:lnTo>
                      <a:pt x="496" y="918"/>
                    </a:lnTo>
                    <a:lnTo>
                      <a:pt x="498" y="925"/>
                    </a:lnTo>
                    <a:lnTo>
                      <a:pt x="502" y="956"/>
                    </a:lnTo>
                    <a:lnTo>
                      <a:pt x="505" y="985"/>
                    </a:lnTo>
                    <a:lnTo>
                      <a:pt x="509" y="994"/>
                    </a:lnTo>
                    <a:lnTo>
                      <a:pt x="512" y="1001"/>
                    </a:lnTo>
                    <a:lnTo>
                      <a:pt x="515" y="1008"/>
                    </a:lnTo>
                    <a:lnTo>
                      <a:pt x="520" y="1015"/>
                    </a:lnTo>
                    <a:lnTo>
                      <a:pt x="525" y="1022"/>
                    </a:lnTo>
                    <a:lnTo>
                      <a:pt x="531" y="1028"/>
                    </a:lnTo>
                    <a:lnTo>
                      <a:pt x="536" y="1033"/>
                    </a:lnTo>
                    <a:lnTo>
                      <a:pt x="543" y="1038"/>
                    </a:lnTo>
                    <a:lnTo>
                      <a:pt x="549" y="1044"/>
                    </a:lnTo>
                    <a:lnTo>
                      <a:pt x="557" y="1048"/>
                    </a:lnTo>
                    <a:lnTo>
                      <a:pt x="564" y="1051"/>
                    </a:lnTo>
                    <a:lnTo>
                      <a:pt x="572" y="1054"/>
                    </a:lnTo>
                    <a:lnTo>
                      <a:pt x="580" y="1057"/>
                    </a:lnTo>
                    <a:lnTo>
                      <a:pt x="588" y="1058"/>
                    </a:lnTo>
                    <a:lnTo>
                      <a:pt x="597" y="1059"/>
                    </a:lnTo>
                    <a:lnTo>
                      <a:pt x="605" y="1060"/>
                    </a:lnTo>
                    <a:lnTo>
                      <a:pt x="614" y="1060"/>
                    </a:lnTo>
                    <a:lnTo>
                      <a:pt x="625" y="1063"/>
                    </a:lnTo>
                    <a:lnTo>
                      <a:pt x="638" y="1066"/>
                    </a:lnTo>
                    <a:lnTo>
                      <a:pt x="653" y="1071"/>
                    </a:lnTo>
                    <a:lnTo>
                      <a:pt x="668" y="1076"/>
                    </a:lnTo>
                    <a:lnTo>
                      <a:pt x="683" y="1083"/>
                    </a:lnTo>
                    <a:lnTo>
                      <a:pt x="700" y="1090"/>
                    </a:lnTo>
                    <a:lnTo>
                      <a:pt x="716" y="1098"/>
                    </a:lnTo>
                    <a:lnTo>
                      <a:pt x="733" y="1108"/>
                    </a:lnTo>
                    <a:lnTo>
                      <a:pt x="747" y="1116"/>
                    </a:lnTo>
                    <a:lnTo>
                      <a:pt x="761" y="1126"/>
                    </a:lnTo>
                    <a:lnTo>
                      <a:pt x="773" y="1135"/>
                    </a:lnTo>
                    <a:lnTo>
                      <a:pt x="783" y="1144"/>
                    </a:lnTo>
                    <a:lnTo>
                      <a:pt x="791" y="1153"/>
                    </a:lnTo>
                    <a:lnTo>
                      <a:pt x="794" y="1158"/>
                    </a:lnTo>
                    <a:lnTo>
                      <a:pt x="796" y="1162"/>
                    </a:lnTo>
                    <a:lnTo>
                      <a:pt x="798" y="1167"/>
                    </a:lnTo>
                    <a:lnTo>
                      <a:pt x="798" y="1171"/>
                    </a:lnTo>
                    <a:lnTo>
                      <a:pt x="798" y="1190"/>
                    </a:lnTo>
                    <a:lnTo>
                      <a:pt x="798" y="1204"/>
                    </a:lnTo>
                    <a:lnTo>
                      <a:pt x="798" y="1214"/>
                    </a:lnTo>
                    <a:lnTo>
                      <a:pt x="798" y="1220"/>
                    </a:lnTo>
                    <a:lnTo>
                      <a:pt x="799" y="1229"/>
                    </a:lnTo>
                    <a:lnTo>
                      <a:pt x="803" y="1242"/>
                    </a:lnTo>
                    <a:lnTo>
                      <a:pt x="806" y="1249"/>
                    </a:lnTo>
                    <a:lnTo>
                      <a:pt x="810" y="1256"/>
                    </a:lnTo>
                    <a:lnTo>
                      <a:pt x="814" y="1263"/>
                    </a:lnTo>
                    <a:lnTo>
                      <a:pt x="818" y="1271"/>
                    </a:lnTo>
                    <a:lnTo>
                      <a:pt x="824" y="1277"/>
                    </a:lnTo>
                    <a:lnTo>
                      <a:pt x="830" y="1283"/>
                    </a:lnTo>
                    <a:lnTo>
                      <a:pt x="838" y="1288"/>
                    </a:lnTo>
                    <a:lnTo>
                      <a:pt x="846" y="1292"/>
                    </a:lnTo>
                    <a:lnTo>
                      <a:pt x="854" y="1295"/>
                    </a:lnTo>
                    <a:lnTo>
                      <a:pt x="863" y="1296"/>
                    </a:lnTo>
                    <a:lnTo>
                      <a:pt x="873" y="1296"/>
                    </a:lnTo>
                    <a:lnTo>
                      <a:pt x="884" y="1294"/>
                    </a:lnTo>
                    <a:lnTo>
                      <a:pt x="917" y="1294"/>
                    </a:lnTo>
                    <a:lnTo>
                      <a:pt x="918" y="1306"/>
                    </a:lnTo>
                    <a:lnTo>
                      <a:pt x="919" y="1317"/>
                    </a:lnTo>
                    <a:lnTo>
                      <a:pt x="923" y="1328"/>
                    </a:lnTo>
                    <a:lnTo>
                      <a:pt x="926" y="1336"/>
                    </a:lnTo>
                    <a:lnTo>
                      <a:pt x="929" y="1343"/>
                    </a:lnTo>
                    <a:lnTo>
                      <a:pt x="935" y="1349"/>
                    </a:lnTo>
                    <a:lnTo>
                      <a:pt x="939" y="1355"/>
                    </a:lnTo>
                    <a:lnTo>
                      <a:pt x="944" y="1360"/>
                    </a:lnTo>
                    <a:lnTo>
                      <a:pt x="953" y="1371"/>
                    </a:lnTo>
                    <a:lnTo>
                      <a:pt x="962" y="1385"/>
                    </a:lnTo>
                    <a:lnTo>
                      <a:pt x="965" y="1392"/>
                    </a:lnTo>
                    <a:lnTo>
                      <a:pt x="969" y="1401"/>
                    </a:lnTo>
                    <a:lnTo>
                      <a:pt x="970" y="1411"/>
                    </a:lnTo>
                    <a:lnTo>
                      <a:pt x="971" y="1423"/>
                    </a:lnTo>
                    <a:lnTo>
                      <a:pt x="970" y="1434"/>
                    </a:lnTo>
                    <a:lnTo>
                      <a:pt x="968" y="1443"/>
                    </a:lnTo>
                    <a:lnTo>
                      <a:pt x="964" y="1452"/>
                    </a:lnTo>
                    <a:lnTo>
                      <a:pt x="961" y="1459"/>
                    </a:lnTo>
                    <a:lnTo>
                      <a:pt x="957" y="1466"/>
                    </a:lnTo>
                    <a:lnTo>
                      <a:pt x="953" y="1474"/>
                    </a:lnTo>
                    <a:lnTo>
                      <a:pt x="951" y="1482"/>
                    </a:lnTo>
                    <a:lnTo>
                      <a:pt x="951" y="1491"/>
                    </a:lnTo>
                    <a:lnTo>
                      <a:pt x="951" y="1498"/>
                    </a:lnTo>
                    <a:lnTo>
                      <a:pt x="952" y="1503"/>
                    </a:lnTo>
                    <a:lnTo>
                      <a:pt x="953" y="1509"/>
                    </a:lnTo>
                    <a:lnTo>
                      <a:pt x="955" y="1513"/>
                    </a:lnTo>
                    <a:lnTo>
                      <a:pt x="959" y="1521"/>
                    </a:lnTo>
                    <a:lnTo>
                      <a:pt x="964" y="1527"/>
                    </a:lnTo>
                    <a:lnTo>
                      <a:pt x="969" y="1533"/>
                    </a:lnTo>
                    <a:lnTo>
                      <a:pt x="973" y="1537"/>
                    </a:lnTo>
                    <a:lnTo>
                      <a:pt x="976" y="1541"/>
                    </a:lnTo>
                    <a:lnTo>
                      <a:pt x="978" y="1547"/>
                    </a:lnTo>
                    <a:lnTo>
                      <a:pt x="979" y="1555"/>
                    </a:lnTo>
                    <a:lnTo>
                      <a:pt x="979" y="1564"/>
                    </a:lnTo>
                    <a:lnTo>
                      <a:pt x="979" y="1572"/>
                    </a:lnTo>
                    <a:lnTo>
                      <a:pt x="978" y="1580"/>
                    </a:lnTo>
                    <a:lnTo>
                      <a:pt x="976" y="1588"/>
                    </a:lnTo>
                    <a:lnTo>
                      <a:pt x="975" y="1596"/>
                    </a:lnTo>
                    <a:lnTo>
                      <a:pt x="975" y="1605"/>
                    </a:lnTo>
                    <a:lnTo>
                      <a:pt x="978" y="1614"/>
                    </a:lnTo>
                    <a:lnTo>
                      <a:pt x="981" y="1621"/>
                    </a:lnTo>
                    <a:lnTo>
                      <a:pt x="985" y="1627"/>
                    </a:lnTo>
                    <a:lnTo>
                      <a:pt x="992" y="1632"/>
                    </a:lnTo>
                    <a:lnTo>
                      <a:pt x="998" y="1637"/>
                    </a:lnTo>
                    <a:lnTo>
                      <a:pt x="1016" y="1645"/>
                    </a:lnTo>
                    <a:lnTo>
                      <a:pt x="1036" y="1653"/>
                    </a:lnTo>
                    <a:lnTo>
                      <a:pt x="1057" y="1661"/>
                    </a:lnTo>
                    <a:lnTo>
                      <a:pt x="1077" y="1669"/>
                    </a:lnTo>
                    <a:lnTo>
                      <a:pt x="1086" y="1673"/>
                    </a:lnTo>
                    <a:lnTo>
                      <a:pt x="1095" y="1678"/>
                    </a:lnTo>
                    <a:lnTo>
                      <a:pt x="1104" y="1682"/>
                    </a:lnTo>
                    <a:lnTo>
                      <a:pt x="1110" y="1688"/>
                    </a:lnTo>
                    <a:lnTo>
                      <a:pt x="1116" y="1692"/>
                    </a:lnTo>
                    <a:lnTo>
                      <a:pt x="1124" y="1695"/>
                    </a:lnTo>
                    <a:lnTo>
                      <a:pt x="1131" y="1698"/>
                    </a:lnTo>
                    <a:lnTo>
                      <a:pt x="1140" y="1700"/>
                    </a:lnTo>
                    <a:lnTo>
                      <a:pt x="1149" y="1702"/>
                    </a:lnTo>
                    <a:lnTo>
                      <a:pt x="1157" y="1705"/>
                    </a:lnTo>
                    <a:lnTo>
                      <a:pt x="1164" y="1708"/>
                    </a:lnTo>
                    <a:lnTo>
                      <a:pt x="1170" y="1713"/>
                    </a:lnTo>
                    <a:lnTo>
                      <a:pt x="1176" y="1721"/>
                    </a:lnTo>
                    <a:lnTo>
                      <a:pt x="1181" y="1729"/>
                    </a:lnTo>
                    <a:lnTo>
                      <a:pt x="1185" y="1739"/>
                    </a:lnTo>
                    <a:lnTo>
                      <a:pt x="1187" y="1749"/>
                    </a:lnTo>
                    <a:lnTo>
                      <a:pt x="1189" y="1772"/>
                    </a:lnTo>
                    <a:lnTo>
                      <a:pt x="1192" y="1794"/>
                    </a:lnTo>
                    <a:lnTo>
                      <a:pt x="1193" y="1805"/>
                    </a:lnTo>
                    <a:lnTo>
                      <a:pt x="1195" y="1815"/>
                    </a:lnTo>
                    <a:lnTo>
                      <a:pt x="1198" y="1825"/>
                    </a:lnTo>
                    <a:lnTo>
                      <a:pt x="1204" y="1832"/>
                    </a:lnTo>
                    <a:lnTo>
                      <a:pt x="1207" y="1836"/>
                    </a:lnTo>
                    <a:lnTo>
                      <a:pt x="1210" y="1839"/>
                    </a:lnTo>
                    <a:lnTo>
                      <a:pt x="1214" y="1842"/>
                    </a:lnTo>
                    <a:lnTo>
                      <a:pt x="1219" y="1844"/>
                    </a:lnTo>
                    <a:lnTo>
                      <a:pt x="1224" y="1846"/>
                    </a:lnTo>
                    <a:lnTo>
                      <a:pt x="1229" y="1847"/>
                    </a:lnTo>
                    <a:lnTo>
                      <a:pt x="1236" y="1848"/>
                    </a:lnTo>
                    <a:lnTo>
                      <a:pt x="1243" y="1848"/>
                    </a:lnTo>
                    <a:lnTo>
                      <a:pt x="1243" y="1864"/>
                    </a:lnTo>
                    <a:lnTo>
                      <a:pt x="1243" y="1879"/>
                    </a:lnTo>
                    <a:lnTo>
                      <a:pt x="1243" y="1891"/>
                    </a:lnTo>
                    <a:lnTo>
                      <a:pt x="1243" y="1904"/>
                    </a:lnTo>
                    <a:lnTo>
                      <a:pt x="1243" y="1921"/>
                    </a:lnTo>
                    <a:lnTo>
                      <a:pt x="1243" y="1942"/>
                    </a:lnTo>
                    <a:lnTo>
                      <a:pt x="1243" y="1961"/>
                    </a:lnTo>
                    <a:lnTo>
                      <a:pt x="1243" y="1971"/>
                    </a:lnTo>
                    <a:lnTo>
                      <a:pt x="1232" y="1974"/>
                    </a:lnTo>
                    <a:lnTo>
                      <a:pt x="1221" y="1979"/>
                    </a:lnTo>
                    <a:lnTo>
                      <a:pt x="1208" y="1985"/>
                    </a:lnTo>
                    <a:lnTo>
                      <a:pt x="1196" y="1994"/>
                    </a:lnTo>
                    <a:lnTo>
                      <a:pt x="1183" y="2003"/>
                    </a:lnTo>
                    <a:lnTo>
                      <a:pt x="1170" y="2013"/>
                    </a:lnTo>
                    <a:lnTo>
                      <a:pt x="1157" y="2023"/>
                    </a:lnTo>
                    <a:lnTo>
                      <a:pt x="1143" y="2034"/>
                    </a:lnTo>
                    <a:lnTo>
                      <a:pt x="1131" y="2047"/>
                    </a:lnTo>
                    <a:lnTo>
                      <a:pt x="1120" y="2059"/>
                    </a:lnTo>
                    <a:lnTo>
                      <a:pt x="1109" y="2070"/>
                    </a:lnTo>
                    <a:lnTo>
                      <a:pt x="1101" y="2082"/>
                    </a:lnTo>
                    <a:lnTo>
                      <a:pt x="1094" y="2094"/>
                    </a:lnTo>
                    <a:lnTo>
                      <a:pt x="1088" y="2106"/>
                    </a:lnTo>
                    <a:lnTo>
                      <a:pt x="1085" y="2116"/>
                    </a:lnTo>
                    <a:lnTo>
                      <a:pt x="1084" y="2125"/>
                    </a:lnTo>
                    <a:lnTo>
                      <a:pt x="1084" y="2128"/>
                    </a:lnTo>
                    <a:lnTo>
                      <a:pt x="1086" y="2130"/>
                    </a:lnTo>
                    <a:lnTo>
                      <a:pt x="1088" y="2132"/>
                    </a:lnTo>
                    <a:lnTo>
                      <a:pt x="1092" y="2133"/>
                    </a:lnTo>
                    <a:lnTo>
                      <a:pt x="1101" y="2137"/>
                    </a:lnTo>
                    <a:lnTo>
                      <a:pt x="1110" y="2139"/>
                    </a:lnTo>
                    <a:lnTo>
                      <a:pt x="1131" y="2142"/>
                    </a:lnTo>
                    <a:lnTo>
                      <a:pt x="1143" y="2144"/>
                    </a:lnTo>
                    <a:lnTo>
                      <a:pt x="1151" y="2145"/>
                    </a:lnTo>
                    <a:lnTo>
                      <a:pt x="1158" y="2147"/>
                    </a:lnTo>
                    <a:lnTo>
                      <a:pt x="1163" y="2150"/>
                    </a:lnTo>
                    <a:lnTo>
                      <a:pt x="1169" y="2153"/>
                    </a:lnTo>
                    <a:lnTo>
                      <a:pt x="1180" y="2161"/>
                    </a:lnTo>
                    <a:lnTo>
                      <a:pt x="1189" y="2170"/>
                    </a:lnTo>
                    <a:lnTo>
                      <a:pt x="1200" y="2178"/>
                    </a:lnTo>
                    <a:lnTo>
                      <a:pt x="1210" y="2186"/>
                    </a:lnTo>
                    <a:lnTo>
                      <a:pt x="1216" y="2190"/>
                    </a:lnTo>
                    <a:lnTo>
                      <a:pt x="1222" y="2193"/>
                    </a:lnTo>
                    <a:lnTo>
                      <a:pt x="1229" y="2197"/>
                    </a:lnTo>
                    <a:lnTo>
                      <a:pt x="1237" y="2199"/>
                    </a:lnTo>
                    <a:lnTo>
                      <a:pt x="1248" y="2203"/>
                    </a:lnTo>
                    <a:lnTo>
                      <a:pt x="1258" y="2208"/>
                    </a:lnTo>
                    <a:lnTo>
                      <a:pt x="1267" y="2214"/>
                    </a:lnTo>
                    <a:lnTo>
                      <a:pt x="1277" y="2220"/>
                    </a:lnTo>
                    <a:lnTo>
                      <a:pt x="1296" y="2234"/>
                    </a:lnTo>
                    <a:lnTo>
                      <a:pt x="1312" y="2248"/>
                    </a:lnTo>
                    <a:lnTo>
                      <a:pt x="1327" y="2262"/>
                    </a:lnTo>
                    <a:lnTo>
                      <a:pt x="1340" y="2275"/>
                    </a:lnTo>
                    <a:lnTo>
                      <a:pt x="1352" y="2285"/>
                    </a:lnTo>
                    <a:lnTo>
                      <a:pt x="1363" y="2292"/>
                    </a:lnTo>
                    <a:lnTo>
                      <a:pt x="1370" y="2276"/>
                    </a:lnTo>
                    <a:lnTo>
                      <a:pt x="1377" y="2261"/>
                    </a:lnTo>
                    <a:lnTo>
                      <a:pt x="1385" y="2248"/>
                    </a:lnTo>
                    <a:lnTo>
                      <a:pt x="1394" y="2235"/>
                    </a:lnTo>
                    <a:lnTo>
                      <a:pt x="1401" y="2223"/>
                    </a:lnTo>
                    <a:lnTo>
                      <a:pt x="1410" y="2210"/>
                    </a:lnTo>
                    <a:lnTo>
                      <a:pt x="1419" y="2198"/>
                    </a:lnTo>
                    <a:lnTo>
                      <a:pt x="1429" y="2187"/>
                    </a:lnTo>
                    <a:lnTo>
                      <a:pt x="1439" y="2160"/>
                    </a:lnTo>
                    <a:lnTo>
                      <a:pt x="1449" y="2138"/>
                    </a:lnTo>
                    <a:lnTo>
                      <a:pt x="1459" y="2116"/>
                    </a:lnTo>
                    <a:lnTo>
                      <a:pt x="1468" y="2088"/>
                    </a:lnTo>
                    <a:lnTo>
                      <a:pt x="1472" y="2082"/>
                    </a:lnTo>
                    <a:lnTo>
                      <a:pt x="1476" y="2076"/>
                    </a:lnTo>
                    <a:lnTo>
                      <a:pt x="1480" y="2070"/>
                    </a:lnTo>
                    <a:lnTo>
                      <a:pt x="1485" y="2065"/>
                    </a:lnTo>
                    <a:lnTo>
                      <a:pt x="1496" y="2055"/>
                    </a:lnTo>
                    <a:lnTo>
                      <a:pt x="1507" y="2046"/>
                    </a:lnTo>
                    <a:lnTo>
                      <a:pt x="1518" y="2036"/>
                    </a:lnTo>
                    <a:lnTo>
                      <a:pt x="1527" y="2026"/>
                    </a:lnTo>
                    <a:lnTo>
                      <a:pt x="1530" y="2021"/>
                    </a:lnTo>
                    <a:lnTo>
                      <a:pt x="1533" y="2015"/>
                    </a:lnTo>
                    <a:lnTo>
                      <a:pt x="1534" y="2009"/>
                    </a:lnTo>
                    <a:lnTo>
                      <a:pt x="1535" y="2002"/>
                    </a:lnTo>
                    <a:lnTo>
                      <a:pt x="1535" y="1993"/>
                    </a:lnTo>
                    <a:lnTo>
                      <a:pt x="1534" y="1984"/>
                    </a:lnTo>
                    <a:lnTo>
                      <a:pt x="1532" y="1975"/>
                    </a:lnTo>
                    <a:lnTo>
                      <a:pt x="1530" y="1966"/>
                    </a:lnTo>
                    <a:lnTo>
                      <a:pt x="1524" y="1950"/>
                    </a:lnTo>
                    <a:lnTo>
                      <a:pt x="1519" y="1934"/>
                    </a:lnTo>
                    <a:lnTo>
                      <a:pt x="1512" y="1918"/>
                    </a:lnTo>
                    <a:lnTo>
                      <a:pt x="1507" y="1904"/>
                    </a:lnTo>
                    <a:lnTo>
                      <a:pt x="1504" y="1891"/>
                    </a:lnTo>
                    <a:lnTo>
                      <a:pt x="1502" y="1879"/>
                    </a:lnTo>
                    <a:lnTo>
                      <a:pt x="1502" y="1873"/>
                    </a:lnTo>
                    <a:lnTo>
                      <a:pt x="1504" y="1867"/>
                    </a:lnTo>
                    <a:lnTo>
                      <a:pt x="1506" y="1861"/>
                    </a:lnTo>
                    <a:lnTo>
                      <a:pt x="1508" y="1855"/>
                    </a:lnTo>
                    <a:lnTo>
                      <a:pt x="1514" y="1843"/>
                    </a:lnTo>
                    <a:lnTo>
                      <a:pt x="1523" y="1830"/>
                    </a:lnTo>
                    <a:lnTo>
                      <a:pt x="1534" y="1817"/>
                    </a:lnTo>
                    <a:lnTo>
                      <a:pt x="1547" y="1805"/>
                    </a:lnTo>
                    <a:lnTo>
                      <a:pt x="1561" y="1793"/>
                    </a:lnTo>
                    <a:lnTo>
                      <a:pt x="1576" y="1782"/>
                    </a:lnTo>
                    <a:lnTo>
                      <a:pt x="1591" y="1772"/>
                    </a:lnTo>
                    <a:lnTo>
                      <a:pt x="1608" y="1761"/>
                    </a:lnTo>
                    <a:lnTo>
                      <a:pt x="1623" y="1753"/>
                    </a:lnTo>
                    <a:lnTo>
                      <a:pt x="1640" y="1745"/>
                    </a:lnTo>
                    <a:lnTo>
                      <a:pt x="1655" y="1739"/>
                    </a:lnTo>
                    <a:lnTo>
                      <a:pt x="1669" y="1735"/>
                    </a:lnTo>
                    <a:lnTo>
                      <a:pt x="1682" y="1732"/>
                    </a:lnTo>
                    <a:lnTo>
                      <a:pt x="1695" y="1731"/>
                    </a:lnTo>
                    <a:lnTo>
                      <a:pt x="1699" y="1731"/>
                    </a:lnTo>
                    <a:lnTo>
                      <a:pt x="1702" y="1729"/>
                    </a:lnTo>
                    <a:lnTo>
                      <a:pt x="1706" y="1727"/>
                    </a:lnTo>
                    <a:lnTo>
                      <a:pt x="1709" y="1725"/>
                    </a:lnTo>
                    <a:lnTo>
                      <a:pt x="1717" y="1718"/>
                    </a:lnTo>
                    <a:lnTo>
                      <a:pt x="1724" y="1709"/>
                    </a:lnTo>
                    <a:lnTo>
                      <a:pt x="1733" y="1701"/>
                    </a:lnTo>
                    <a:lnTo>
                      <a:pt x="1743" y="1694"/>
                    </a:lnTo>
                    <a:lnTo>
                      <a:pt x="1748" y="1692"/>
                    </a:lnTo>
                    <a:lnTo>
                      <a:pt x="1754" y="1690"/>
                    </a:lnTo>
                    <a:lnTo>
                      <a:pt x="1760" y="1688"/>
                    </a:lnTo>
                    <a:lnTo>
                      <a:pt x="1768" y="1688"/>
                    </a:lnTo>
                    <a:lnTo>
                      <a:pt x="1779" y="1684"/>
                    </a:lnTo>
                    <a:lnTo>
                      <a:pt x="1789" y="1682"/>
                    </a:lnTo>
                    <a:lnTo>
                      <a:pt x="1798" y="1681"/>
                    </a:lnTo>
                    <a:lnTo>
                      <a:pt x="1807" y="1680"/>
                    </a:lnTo>
                    <a:lnTo>
                      <a:pt x="1820" y="1681"/>
                    </a:lnTo>
                    <a:lnTo>
                      <a:pt x="1834" y="1682"/>
                    </a:lnTo>
                    <a:lnTo>
                      <a:pt x="1854" y="1681"/>
                    </a:lnTo>
                    <a:lnTo>
                      <a:pt x="1868" y="1679"/>
                    </a:lnTo>
                    <a:lnTo>
                      <a:pt x="1874" y="1678"/>
                    </a:lnTo>
                    <a:lnTo>
                      <a:pt x="1878" y="1676"/>
                    </a:lnTo>
                    <a:lnTo>
                      <a:pt x="1882" y="1673"/>
                    </a:lnTo>
                    <a:lnTo>
                      <a:pt x="1885" y="1670"/>
                    </a:lnTo>
                    <a:lnTo>
                      <a:pt x="1890" y="1663"/>
                    </a:lnTo>
                    <a:lnTo>
                      <a:pt x="1893" y="1653"/>
                    </a:lnTo>
                    <a:lnTo>
                      <a:pt x="1897" y="1641"/>
                    </a:lnTo>
                    <a:lnTo>
                      <a:pt x="1901" y="1626"/>
                    </a:lnTo>
                    <a:lnTo>
                      <a:pt x="1927" y="1571"/>
                    </a:lnTo>
                    <a:lnTo>
                      <a:pt x="1939" y="1553"/>
                    </a:lnTo>
                    <a:lnTo>
                      <a:pt x="1949" y="1535"/>
                    </a:lnTo>
                    <a:lnTo>
                      <a:pt x="1959" y="1518"/>
                    </a:lnTo>
                    <a:lnTo>
                      <a:pt x="1967" y="1500"/>
                    </a:lnTo>
                    <a:lnTo>
                      <a:pt x="1972" y="1480"/>
                    </a:lnTo>
                    <a:lnTo>
                      <a:pt x="1977" y="1460"/>
                    </a:lnTo>
                    <a:lnTo>
                      <a:pt x="1980" y="1437"/>
                    </a:lnTo>
                    <a:lnTo>
                      <a:pt x="1980" y="1411"/>
                    </a:lnTo>
                    <a:lnTo>
                      <a:pt x="1981" y="1405"/>
                    </a:lnTo>
                    <a:lnTo>
                      <a:pt x="1982" y="1400"/>
                    </a:lnTo>
                    <a:lnTo>
                      <a:pt x="1983" y="1395"/>
                    </a:lnTo>
                    <a:lnTo>
                      <a:pt x="1986" y="1391"/>
                    </a:lnTo>
                    <a:lnTo>
                      <a:pt x="1991" y="1382"/>
                    </a:lnTo>
                    <a:lnTo>
                      <a:pt x="1997" y="1372"/>
                    </a:lnTo>
                    <a:lnTo>
                      <a:pt x="2003" y="1364"/>
                    </a:lnTo>
                    <a:lnTo>
                      <a:pt x="2009" y="1354"/>
                    </a:lnTo>
                    <a:lnTo>
                      <a:pt x="2011" y="1349"/>
                    </a:lnTo>
                    <a:lnTo>
                      <a:pt x="2012" y="1343"/>
                    </a:lnTo>
                    <a:lnTo>
                      <a:pt x="2013" y="1337"/>
                    </a:lnTo>
                    <a:lnTo>
                      <a:pt x="2014" y="1331"/>
                    </a:lnTo>
                    <a:lnTo>
                      <a:pt x="2014" y="1307"/>
                    </a:lnTo>
                    <a:lnTo>
                      <a:pt x="2014" y="1288"/>
                    </a:lnTo>
                    <a:lnTo>
                      <a:pt x="2014" y="1271"/>
                    </a:lnTo>
                    <a:lnTo>
                      <a:pt x="2014" y="1250"/>
                    </a:lnTo>
                    <a:lnTo>
                      <a:pt x="2011" y="1223"/>
                    </a:lnTo>
                    <a:lnTo>
                      <a:pt x="2004" y="1185"/>
                    </a:lnTo>
                    <a:lnTo>
                      <a:pt x="2000" y="1165"/>
                    </a:lnTo>
                    <a:lnTo>
                      <a:pt x="1997" y="1145"/>
                    </a:lnTo>
                    <a:lnTo>
                      <a:pt x="1994" y="1129"/>
                    </a:lnTo>
                    <a:lnTo>
                      <a:pt x="1993" y="1115"/>
                    </a:lnTo>
                    <a:lnTo>
                      <a:pt x="1994" y="1108"/>
                    </a:lnTo>
                    <a:lnTo>
                      <a:pt x="1997" y="1102"/>
                    </a:lnTo>
                    <a:lnTo>
                      <a:pt x="1999" y="1096"/>
                    </a:lnTo>
                    <a:lnTo>
                      <a:pt x="2002" y="1090"/>
                    </a:lnTo>
                    <a:lnTo>
                      <a:pt x="2006" y="1085"/>
                    </a:lnTo>
                    <a:lnTo>
                      <a:pt x="2012" y="1081"/>
                    </a:lnTo>
                    <a:lnTo>
                      <a:pt x="2017" y="1077"/>
                    </a:lnTo>
                    <a:lnTo>
                      <a:pt x="2023" y="1073"/>
                    </a:lnTo>
                    <a:lnTo>
                      <a:pt x="2035" y="1067"/>
                    </a:lnTo>
                    <a:lnTo>
                      <a:pt x="2047" y="1063"/>
                    </a:lnTo>
                    <a:lnTo>
                      <a:pt x="2058" y="1060"/>
                    </a:lnTo>
                    <a:lnTo>
                      <a:pt x="2067" y="1060"/>
                    </a:lnTo>
                    <a:lnTo>
                      <a:pt x="2067" y="1046"/>
                    </a:lnTo>
                    <a:lnTo>
                      <a:pt x="2069" y="1032"/>
                    </a:lnTo>
                    <a:lnTo>
                      <a:pt x="2071" y="1020"/>
                    </a:lnTo>
                    <a:lnTo>
                      <a:pt x="2073" y="1009"/>
                    </a:lnTo>
                    <a:lnTo>
                      <a:pt x="2078" y="999"/>
                    </a:lnTo>
                    <a:lnTo>
                      <a:pt x="2081" y="990"/>
                    </a:lnTo>
                    <a:lnTo>
                      <a:pt x="2087" y="980"/>
                    </a:lnTo>
                    <a:lnTo>
                      <a:pt x="2092" y="972"/>
                    </a:lnTo>
                    <a:lnTo>
                      <a:pt x="2104" y="956"/>
                    </a:lnTo>
                    <a:lnTo>
                      <a:pt x="2117" y="943"/>
                    </a:lnTo>
                    <a:lnTo>
                      <a:pt x="2132" y="929"/>
                    </a:lnTo>
                    <a:lnTo>
                      <a:pt x="2147" y="917"/>
                    </a:lnTo>
                    <a:lnTo>
                      <a:pt x="2161" y="904"/>
                    </a:lnTo>
                    <a:lnTo>
                      <a:pt x="2175" y="891"/>
                    </a:lnTo>
                    <a:lnTo>
                      <a:pt x="2183" y="885"/>
                    </a:lnTo>
                    <a:lnTo>
                      <a:pt x="2190" y="877"/>
                    </a:lnTo>
                    <a:lnTo>
                      <a:pt x="2195" y="869"/>
                    </a:lnTo>
                    <a:lnTo>
                      <a:pt x="2202" y="861"/>
                    </a:lnTo>
                    <a:lnTo>
                      <a:pt x="2206" y="852"/>
                    </a:lnTo>
                    <a:lnTo>
                      <a:pt x="2212" y="843"/>
                    </a:lnTo>
                    <a:lnTo>
                      <a:pt x="2216" y="833"/>
                    </a:lnTo>
                    <a:lnTo>
                      <a:pt x="2219" y="822"/>
                    </a:lnTo>
                    <a:lnTo>
                      <a:pt x="2223" y="810"/>
                    </a:lnTo>
                    <a:lnTo>
                      <a:pt x="2225" y="798"/>
                    </a:lnTo>
                    <a:lnTo>
                      <a:pt x="2226" y="784"/>
                    </a:lnTo>
                    <a:lnTo>
                      <a:pt x="2226" y="770"/>
                    </a:lnTo>
                    <a:lnTo>
                      <a:pt x="2225" y="752"/>
                    </a:lnTo>
                    <a:lnTo>
                      <a:pt x="2222" y="732"/>
                    </a:lnTo>
                    <a:lnTo>
                      <a:pt x="2217" y="711"/>
                    </a:lnTo>
                    <a:lnTo>
                      <a:pt x="2212" y="689"/>
                    </a:lnTo>
                    <a:lnTo>
                      <a:pt x="2205" y="668"/>
                    </a:lnTo>
                    <a:lnTo>
                      <a:pt x="2199" y="649"/>
                    </a:lnTo>
                    <a:lnTo>
                      <a:pt x="2192" y="633"/>
                    </a:lnTo>
                    <a:lnTo>
                      <a:pt x="2186" y="622"/>
                    </a:lnTo>
                    <a:lnTo>
                      <a:pt x="2182" y="614"/>
                    </a:lnTo>
                    <a:lnTo>
                      <a:pt x="2178" y="608"/>
                    </a:lnTo>
                    <a:lnTo>
                      <a:pt x="2173" y="604"/>
                    </a:lnTo>
                    <a:lnTo>
                      <a:pt x="2168" y="601"/>
                    </a:lnTo>
                    <a:lnTo>
                      <a:pt x="2163" y="600"/>
                    </a:lnTo>
                    <a:lnTo>
                      <a:pt x="2157" y="599"/>
                    </a:lnTo>
                    <a:lnTo>
                      <a:pt x="2151" y="600"/>
                    </a:lnTo>
                    <a:lnTo>
                      <a:pt x="2146" y="601"/>
                    </a:lnTo>
                    <a:lnTo>
                      <a:pt x="2134" y="603"/>
                    </a:lnTo>
                    <a:lnTo>
                      <a:pt x="2122" y="605"/>
                    </a:lnTo>
                    <a:lnTo>
                      <a:pt x="2116" y="605"/>
                    </a:lnTo>
                    <a:lnTo>
                      <a:pt x="2111" y="604"/>
                    </a:lnTo>
                    <a:lnTo>
                      <a:pt x="2105" y="602"/>
                    </a:lnTo>
                    <a:lnTo>
                      <a:pt x="2100" y="597"/>
                    </a:lnTo>
                    <a:lnTo>
                      <a:pt x="2089" y="590"/>
                    </a:lnTo>
                    <a:lnTo>
                      <a:pt x="2079" y="582"/>
                    </a:lnTo>
                    <a:lnTo>
                      <a:pt x="2069" y="573"/>
                    </a:lnTo>
                    <a:lnTo>
                      <a:pt x="2059" y="563"/>
                    </a:lnTo>
                    <a:lnTo>
                      <a:pt x="2039" y="540"/>
                    </a:lnTo>
                    <a:lnTo>
                      <a:pt x="2021" y="518"/>
                    </a:lnTo>
                    <a:lnTo>
                      <a:pt x="2010" y="507"/>
                    </a:lnTo>
                    <a:lnTo>
                      <a:pt x="2000" y="497"/>
                    </a:lnTo>
                    <a:lnTo>
                      <a:pt x="1989" y="488"/>
                    </a:lnTo>
                    <a:lnTo>
                      <a:pt x="1977" y="478"/>
                    </a:lnTo>
                    <a:lnTo>
                      <a:pt x="1965" y="471"/>
                    </a:lnTo>
                    <a:lnTo>
                      <a:pt x="1950" y="466"/>
                    </a:lnTo>
                    <a:lnTo>
                      <a:pt x="1944" y="464"/>
                    </a:lnTo>
                    <a:lnTo>
                      <a:pt x="1936" y="463"/>
                    </a:lnTo>
                    <a:lnTo>
                      <a:pt x="1928" y="462"/>
                    </a:lnTo>
                    <a:lnTo>
                      <a:pt x="1921" y="462"/>
                    </a:lnTo>
                    <a:lnTo>
                      <a:pt x="1898" y="462"/>
                    </a:lnTo>
                    <a:lnTo>
                      <a:pt x="1878" y="462"/>
                    </a:lnTo>
                    <a:lnTo>
                      <a:pt x="1860" y="462"/>
                    </a:lnTo>
                    <a:lnTo>
                      <a:pt x="1841" y="462"/>
                    </a:lnTo>
                    <a:lnTo>
                      <a:pt x="1826" y="461"/>
                    </a:lnTo>
                    <a:lnTo>
                      <a:pt x="1814" y="460"/>
                    </a:lnTo>
                    <a:lnTo>
                      <a:pt x="1802" y="458"/>
                    </a:lnTo>
                    <a:lnTo>
                      <a:pt x="1791" y="456"/>
                    </a:lnTo>
                    <a:lnTo>
                      <a:pt x="1780" y="453"/>
                    </a:lnTo>
                    <a:lnTo>
                      <a:pt x="1768" y="451"/>
                    </a:lnTo>
                    <a:lnTo>
                      <a:pt x="1755" y="450"/>
                    </a:lnTo>
                    <a:lnTo>
                      <a:pt x="1742" y="450"/>
                    </a:lnTo>
                    <a:lnTo>
                      <a:pt x="1725" y="450"/>
                    </a:lnTo>
                    <a:lnTo>
                      <a:pt x="1713" y="452"/>
                    </a:lnTo>
                    <a:lnTo>
                      <a:pt x="1703" y="454"/>
                    </a:lnTo>
                    <a:lnTo>
                      <a:pt x="1696" y="458"/>
                    </a:lnTo>
                    <a:lnTo>
                      <a:pt x="1689" y="462"/>
                    </a:lnTo>
                    <a:lnTo>
                      <a:pt x="1685" y="467"/>
                    </a:lnTo>
                    <a:lnTo>
                      <a:pt x="1679" y="473"/>
                    </a:lnTo>
                    <a:lnTo>
                      <a:pt x="1675" y="480"/>
                    </a:lnTo>
                    <a:lnTo>
                      <a:pt x="1672" y="471"/>
                    </a:lnTo>
                    <a:lnTo>
                      <a:pt x="1669" y="462"/>
                    </a:lnTo>
                    <a:lnTo>
                      <a:pt x="1669" y="454"/>
                    </a:lnTo>
                    <a:lnTo>
                      <a:pt x="1670" y="447"/>
                    </a:lnTo>
                    <a:lnTo>
                      <a:pt x="1673" y="436"/>
                    </a:lnTo>
                    <a:lnTo>
                      <a:pt x="1675" y="430"/>
                    </a:lnTo>
                    <a:lnTo>
                      <a:pt x="1675" y="426"/>
                    </a:lnTo>
                    <a:lnTo>
                      <a:pt x="1673" y="421"/>
                    </a:lnTo>
                    <a:lnTo>
                      <a:pt x="1670" y="417"/>
                    </a:lnTo>
                    <a:lnTo>
                      <a:pt x="1668" y="413"/>
                    </a:lnTo>
                    <a:lnTo>
                      <a:pt x="1664" y="406"/>
                    </a:lnTo>
                    <a:lnTo>
                      <a:pt x="1662" y="400"/>
                    </a:lnTo>
                    <a:lnTo>
                      <a:pt x="1655" y="400"/>
                    </a:lnTo>
                    <a:lnTo>
                      <a:pt x="1648" y="398"/>
                    </a:lnTo>
                    <a:lnTo>
                      <a:pt x="1643" y="396"/>
                    </a:lnTo>
                    <a:lnTo>
                      <a:pt x="1636" y="394"/>
                    </a:lnTo>
                    <a:lnTo>
                      <a:pt x="1624" y="387"/>
                    </a:lnTo>
                    <a:lnTo>
                      <a:pt x="1612" y="379"/>
                    </a:lnTo>
                    <a:lnTo>
                      <a:pt x="1596" y="363"/>
                    </a:lnTo>
                    <a:lnTo>
                      <a:pt x="1588" y="357"/>
                    </a:lnTo>
                    <a:lnTo>
                      <a:pt x="1581" y="359"/>
                    </a:lnTo>
                    <a:lnTo>
                      <a:pt x="1574" y="360"/>
                    </a:lnTo>
                    <a:lnTo>
                      <a:pt x="1567" y="361"/>
                    </a:lnTo>
                    <a:lnTo>
                      <a:pt x="1560" y="362"/>
                    </a:lnTo>
                    <a:lnTo>
                      <a:pt x="1546" y="361"/>
                    </a:lnTo>
                    <a:lnTo>
                      <a:pt x="1534" y="358"/>
                    </a:lnTo>
                    <a:lnTo>
                      <a:pt x="1523" y="354"/>
                    </a:lnTo>
                    <a:lnTo>
                      <a:pt x="1512" y="348"/>
                    </a:lnTo>
                    <a:lnTo>
                      <a:pt x="1504" y="341"/>
                    </a:lnTo>
                    <a:lnTo>
                      <a:pt x="1496" y="333"/>
                    </a:lnTo>
                    <a:lnTo>
                      <a:pt x="1468" y="333"/>
                    </a:lnTo>
                    <a:lnTo>
                      <a:pt x="1468" y="337"/>
                    </a:lnTo>
                    <a:lnTo>
                      <a:pt x="1466" y="342"/>
                    </a:lnTo>
                    <a:lnTo>
                      <a:pt x="1463" y="349"/>
                    </a:lnTo>
                    <a:lnTo>
                      <a:pt x="1459" y="357"/>
                    </a:lnTo>
                    <a:lnTo>
                      <a:pt x="1446" y="373"/>
                    </a:lnTo>
                    <a:lnTo>
                      <a:pt x="1433" y="390"/>
                    </a:lnTo>
                    <a:lnTo>
                      <a:pt x="1426" y="398"/>
                    </a:lnTo>
                    <a:lnTo>
                      <a:pt x="1419" y="404"/>
                    </a:lnTo>
                    <a:lnTo>
                      <a:pt x="1411" y="409"/>
                    </a:lnTo>
                    <a:lnTo>
                      <a:pt x="1405" y="413"/>
                    </a:lnTo>
                    <a:lnTo>
                      <a:pt x="1401" y="414"/>
                    </a:lnTo>
                    <a:lnTo>
                      <a:pt x="1398" y="415"/>
                    </a:lnTo>
                    <a:lnTo>
                      <a:pt x="1395" y="415"/>
                    </a:lnTo>
                    <a:lnTo>
                      <a:pt x="1392" y="414"/>
                    </a:lnTo>
                    <a:lnTo>
                      <a:pt x="1389" y="413"/>
                    </a:lnTo>
                    <a:lnTo>
                      <a:pt x="1387" y="412"/>
                    </a:lnTo>
                    <a:lnTo>
                      <a:pt x="1385" y="409"/>
                    </a:lnTo>
                    <a:lnTo>
                      <a:pt x="1383" y="406"/>
                    </a:lnTo>
                    <a:lnTo>
                      <a:pt x="1367" y="406"/>
                    </a:lnTo>
                    <a:lnTo>
                      <a:pt x="1352" y="406"/>
                    </a:lnTo>
                    <a:lnTo>
                      <a:pt x="1338" y="405"/>
                    </a:lnTo>
                    <a:lnTo>
                      <a:pt x="1325" y="402"/>
                    </a:lnTo>
                    <a:lnTo>
                      <a:pt x="1318" y="401"/>
                    </a:lnTo>
                    <a:lnTo>
                      <a:pt x="1312" y="399"/>
                    </a:lnTo>
                    <a:lnTo>
                      <a:pt x="1308" y="396"/>
                    </a:lnTo>
                    <a:lnTo>
                      <a:pt x="1304" y="393"/>
                    </a:lnTo>
                    <a:lnTo>
                      <a:pt x="1300" y="390"/>
                    </a:lnTo>
                    <a:lnTo>
                      <a:pt x="1298" y="386"/>
                    </a:lnTo>
                    <a:lnTo>
                      <a:pt x="1297" y="381"/>
                    </a:lnTo>
                    <a:lnTo>
                      <a:pt x="1296" y="375"/>
                    </a:lnTo>
                    <a:lnTo>
                      <a:pt x="1270" y="375"/>
                    </a:lnTo>
                    <a:lnTo>
                      <a:pt x="1259" y="380"/>
                    </a:lnTo>
                    <a:lnTo>
                      <a:pt x="1247" y="384"/>
                    </a:lnTo>
                    <a:lnTo>
                      <a:pt x="1240" y="384"/>
                    </a:lnTo>
                    <a:lnTo>
                      <a:pt x="1235" y="384"/>
                    </a:lnTo>
                    <a:lnTo>
                      <a:pt x="1228" y="384"/>
                    </a:lnTo>
                    <a:lnTo>
                      <a:pt x="1224" y="382"/>
                    </a:lnTo>
                    <a:lnTo>
                      <a:pt x="1283" y="333"/>
                    </a:lnTo>
                    <a:lnTo>
                      <a:pt x="1286" y="321"/>
                    </a:lnTo>
                    <a:lnTo>
                      <a:pt x="1289" y="309"/>
                    </a:lnTo>
                    <a:lnTo>
                      <a:pt x="1294" y="299"/>
                    </a:lnTo>
                    <a:lnTo>
                      <a:pt x="1299" y="290"/>
                    </a:lnTo>
                    <a:lnTo>
                      <a:pt x="1305" y="282"/>
                    </a:lnTo>
                    <a:lnTo>
                      <a:pt x="1310" y="274"/>
                    </a:lnTo>
                    <a:lnTo>
                      <a:pt x="1317" y="268"/>
                    </a:lnTo>
                    <a:lnTo>
                      <a:pt x="1323" y="260"/>
                    </a:lnTo>
                    <a:lnTo>
                      <a:pt x="1349" y="240"/>
                    </a:lnTo>
                    <a:lnTo>
                      <a:pt x="1370" y="222"/>
                    </a:lnTo>
                    <a:lnTo>
                      <a:pt x="1362" y="217"/>
                    </a:lnTo>
                    <a:lnTo>
                      <a:pt x="1356" y="213"/>
                    </a:lnTo>
                    <a:lnTo>
                      <a:pt x="1352" y="210"/>
                    </a:lnTo>
                    <a:lnTo>
                      <a:pt x="1349" y="205"/>
                    </a:lnTo>
                    <a:lnTo>
                      <a:pt x="1345" y="201"/>
                    </a:lnTo>
                    <a:lnTo>
                      <a:pt x="1344" y="196"/>
                    </a:lnTo>
                    <a:lnTo>
                      <a:pt x="1343" y="191"/>
                    </a:lnTo>
                    <a:lnTo>
                      <a:pt x="1343" y="184"/>
                    </a:lnTo>
                    <a:lnTo>
                      <a:pt x="1338" y="184"/>
                    </a:lnTo>
                    <a:lnTo>
                      <a:pt x="1333" y="183"/>
                    </a:lnTo>
                    <a:lnTo>
                      <a:pt x="1330" y="182"/>
                    </a:lnTo>
                    <a:lnTo>
                      <a:pt x="1326" y="179"/>
                    </a:lnTo>
                    <a:lnTo>
                      <a:pt x="1320" y="174"/>
                    </a:lnTo>
                    <a:lnTo>
                      <a:pt x="1315" y="166"/>
                    </a:lnTo>
                    <a:lnTo>
                      <a:pt x="1310" y="157"/>
                    </a:lnTo>
                    <a:lnTo>
                      <a:pt x="1307" y="146"/>
                    </a:lnTo>
                    <a:lnTo>
                      <a:pt x="1305" y="135"/>
                    </a:lnTo>
                    <a:lnTo>
                      <a:pt x="1301" y="124"/>
                    </a:lnTo>
                    <a:lnTo>
                      <a:pt x="1298" y="100"/>
                    </a:lnTo>
                    <a:lnTo>
                      <a:pt x="1293" y="78"/>
                    </a:lnTo>
                    <a:lnTo>
                      <a:pt x="1291" y="68"/>
                    </a:lnTo>
                    <a:lnTo>
                      <a:pt x="1286" y="60"/>
                    </a:lnTo>
                    <a:lnTo>
                      <a:pt x="1282" y="54"/>
                    </a:lnTo>
                    <a:lnTo>
                      <a:pt x="1276" y="49"/>
                    </a:lnTo>
                    <a:lnTo>
                      <a:pt x="1264" y="71"/>
                    </a:lnTo>
                    <a:lnTo>
                      <a:pt x="1240" y="109"/>
                    </a:lnTo>
                    <a:lnTo>
                      <a:pt x="1227" y="128"/>
                    </a:lnTo>
                    <a:lnTo>
                      <a:pt x="1214" y="144"/>
                    </a:lnTo>
                    <a:lnTo>
                      <a:pt x="1207" y="150"/>
                    </a:lnTo>
                    <a:lnTo>
                      <a:pt x="1200" y="156"/>
                    </a:lnTo>
                    <a:lnTo>
                      <a:pt x="1195" y="159"/>
                    </a:lnTo>
                    <a:lnTo>
                      <a:pt x="1189" y="160"/>
                    </a:lnTo>
                    <a:lnTo>
                      <a:pt x="1124" y="135"/>
                    </a:lnTo>
                    <a:lnTo>
                      <a:pt x="1113" y="139"/>
                    </a:lnTo>
                    <a:lnTo>
                      <a:pt x="1102" y="142"/>
                    </a:lnTo>
                    <a:lnTo>
                      <a:pt x="1088" y="144"/>
                    </a:lnTo>
                    <a:lnTo>
                      <a:pt x="1075" y="146"/>
                    </a:lnTo>
                    <a:lnTo>
                      <a:pt x="1047" y="147"/>
                    </a:lnTo>
                    <a:lnTo>
                      <a:pt x="1017" y="147"/>
                    </a:lnTo>
                    <a:lnTo>
                      <a:pt x="1016" y="152"/>
                    </a:lnTo>
                    <a:lnTo>
                      <a:pt x="1015" y="157"/>
                    </a:lnTo>
                    <a:lnTo>
                      <a:pt x="1013" y="161"/>
                    </a:lnTo>
                    <a:lnTo>
                      <a:pt x="1009" y="165"/>
                    </a:lnTo>
                    <a:lnTo>
                      <a:pt x="1006" y="168"/>
                    </a:lnTo>
                    <a:lnTo>
                      <a:pt x="1003" y="170"/>
                    </a:lnTo>
                    <a:lnTo>
                      <a:pt x="1000" y="172"/>
                    </a:lnTo>
                    <a:lnTo>
                      <a:pt x="997" y="172"/>
                    </a:lnTo>
                    <a:lnTo>
                      <a:pt x="992" y="173"/>
                    </a:lnTo>
                    <a:lnTo>
                      <a:pt x="987" y="175"/>
                    </a:lnTo>
                    <a:lnTo>
                      <a:pt x="985" y="175"/>
                    </a:lnTo>
                    <a:lnTo>
                      <a:pt x="982" y="175"/>
                    </a:lnTo>
                    <a:lnTo>
                      <a:pt x="980" y="174"/>
                    </a:lnTo>
                    <a:lnTo>
                      <a:pt x="978" y="172"/>
                    </a:lnTo>
                    <a:lnTo>
                      <a:pt x="976" y="176"/>
                    </a:lnTo>
                    <a:lnTo>
                      <a:pt x="972" y="179"/>
                    </a:lnTo>
                    <a:lnTo>
                      <a:pt x="967" y="183"/>
                    </a:lnTo>
                    <a:lnTo>
                      <a:pt x="960" y="187"/>
                    </a:lnTo>
                    <a:lnTo>
                      <a:pt x="941" y="194"/>
                    </a:lnTo>
                    <a:lnTo>
                      <a:pt x="920" y="200"/>
                    </a:lnTo>
                    <a:lnTo>
                      <a:pt x="879" y="212"/>
                    </a:lnTo>
                    <a:lnTo>
                      <a:pt x="858" y="216"/>
                    </a:lnTo>
                    <a:lnTo>
                      <a:pt x="851" y="215"/>
                    </a:lnTo>
                    <a:lnTo>
                      <a:pt x="846" y="213"/>
                    </a:lnTo>
                    <a:lnTo>
                      <a:pt x="839" y="208"/>
                    </a:lnTo>
                    <a:lnTo>
                      <a:pt x="834" y="203"/>
                    </a:lnTo>
                    <a:lnTo>
                      <a:pt x="827" y="197"/>
                    </a:lnTo>
                    <a:lnTo>
                      <a:pt x="822" y="191"/>
                    </a:lnTo>
                    <a:lnTo>
                      <a:pt x="817" y="184"/>
                    </a:lnTo>
                    <a:lnTo>
                      <a:pt x="812" y="176"/>
                    </a:lnTo>
                    <a:lnTo>
                      <a:pt x="803" y="161"/>
                    </a:lnTo>
                    <a:lnTo>
                      <a:pt x="796" y="145"/>
                    </a:lnTo>
                    <a:lnTo>
                      <a:pt x="793" y="132"/>
                    </a:lnTo>
                    <a:lnTo>
                      <a:pt x="791" y="123"/>
                    </a:lnTo>
                    <a:lnTo>
                      <a:pt x="792" y="116"/>
                    </a:lnTo>
                    <a:lnTo>
                      <a:pt x="794" y="109"/>
                    </a:lnTo>
                    <a:lnTo>
                      <a:pt x="798" y="103"/>
                    </a:lnTo>
                    <a:lnTo>
                      <a:pt x="801" y="95"/>
                    </a:lnTo>
                    <a:lnTo>
                      <a:pt x="805" y="88"/>
                    </a:lnTo>
                    <a:lnTo>
                      <a:pt x="808" y="81"/>
                    </a:lnTo>
                    <a:lnTo>
                      <a:pt x="811" y="74"/>
                    </a:lnTo>
                    <a:lnTo>
                      <a:pt x="811" y="67"/>
                    </a:lnTo>
                    <a:lnTo>
                      <a:pt x="811" y="53"/>
                    </a:lnTo>
                    <a:lnTo>
                      <a:pt x="808" y="39"/>
                    </a:lnTo>
                    <a:lnTo>
                      <a:pt x="806" y="33"/>
                    </a:lnTo>
                    <a:lnTo>
                      <a:pt x="804" y="28"/>
                    </a:lnTo>
                    <a:lnTo>
                      <a:pt x="801" y="24"/>
                    </a:lnTo>
                    <a:lnTo>
                      <a:pt x="798" y="20"/>
                    </a:lnTo>
                    <a:lnTo>
                      <a:pt x="794" y="16"/>
                    </a:lnTo>
                    <a:lnTo>
                      <a:pt x="789" y="12"/>
                    </a:lnTo>
                    <a:lnTo>
                      <a:pt x="783" y="9"/>
                    </a:lnTo>
                    <a:lnTo>
                      <a:pt x="778" y="7"/>
                    </a:lnTo>
                    <a:lnTo>
                      <a:pt x="762" y="3"/>
                    </a:lnTo>
                    <a:lnTo>
                      <a:pt x="745" y="0"/>
                    </a:lnTo>
                    <a:lnTo>
                      <a:pt x="739" y="10"/>
                    </a:lnTo>
                    <a:lnTo>
                      <a:pt x="733" y="21"/>
                    </a:lnTo>
                    <a:lnTo>
                      <a:pt x="729" y="23"/>
                    </a:lnTo>
                    <a:lnTo>
                      <a:pt x="727" y="25"/>
                    </a:lnTo>
                    <a:lnTo>
                      <a:pt x="725" y="26"/>
                    </a:lnTo>
                    <a:lnTo>
                      <a:pt x="722" y="27"/>
                    </a:lnTo>
                    <a:lnTo>
                      <a:pt x="717" y="27"/>
                    </a:lnTo>
                    <a:lnTo>
                      <a:pt x="714" y="27"/>
                    </a:lnTo>
                    <a:lnTo>
                      <a:pt x="710" y="26"/>
                    </a:lnTo>
                    <a:lnTo>
                      <a:pt x="705" y="24"/>
                    </a:lnTo>
                    <a:lnTo>
                      <a:pt x="703" y="28"/>
                    </a:lnTo>
                    <a:lnTo>
                      <a:pt x="700" y="31"/>
                    </a:lnTo>
                    <a:lnTo>
                      <a:pt x="695" y="35"/>
                    </a:lnTo>
                    <a:lnTo>
                      <a:pt x="690" y="39"/>
                    </a:lnTo>
                    <a:lnTo>
                      <a:pt x="677" y="47"/>
                    </a:lnTo>
                    <a:lnTo>
                      <a:pt x="662" y="55"/>
                    </a:lnTo>
                    <a:lnTo>
                      <a:pt x="648" y="63"/>
                    </a:lnTo>
                    <a:lnTo>
                      <a:pt x="637" y="71"/>
                    </a:lnTo>
                    <a:lnTo>
                      <a:pt x="632" y="75"/>
                    </a:lnTo>
                    <a:lnTo>
                      <a:pt x="628" y="79"/>
                    </a:lnTo>
                    <a:lnTo>
                      <a:pt x="626" y="82"/>
                    </a:lnTo>
                    <a:lnTo>
                      <a:pt x="625" y="86"/>
                    </a:lnTo>
                    <a:lnTo>
                      <a:pt x="612" y="79"/>
                    </a:lnTo>
                    <a:lnTo>
                      <a:pt x="589" y="70"/>
                    </a:lnTo>
                    <a:lnTo>
                      <a:pt x="566" y="62"/>
                    </a:lnTo>
                    <a:lnTo>
                      <a:pt x="552" y="55"/>
                    </a:lnTo>
                    <a:lnTo>
                      <a:pt x="525" y="55"/>
                    </a:lnTo>
                    <a:lnTo>
                      <a:pt x="525" y="99"/>
                    </a:lnTo>
                    <a:lnTo>
                      <a:pt x="535" y="114"/>
                    </a:lnTo>
                    <a:lnTo>
                      <a:pt x="552" y="137"/>
                    </a:lnTo>
                    <a:lnTo>
                      <a:pt x="566" y="160"/>
                    </a:lnTo>
                    <a:lnTo>
                      <a:pt x="572" y="172"/>
                    </a:lnTo>
                    <a:lnTo>
                      <a:pt x="571" y="178"/>
                    </a:lnTo>
                    <a:lnTo>
                      <a:pt x="569" y="185"/>
                    </a:lnTo>
                    <a:lnTo>
                      <a:pt x="566" y="191"/>
                    </a:lnTo>
                    <a:lnTo>
                      <a:pt x="560" y="198"/>
                    </a:lnTo>
                    <a:lnTo>
                      <a:pt x="555" y="205"/>
                    </a:lnTo>
                    <a:lnTo>
                      <a:pt x="548" y="213"/>
                    </a:lnTo>
                    <a:lnTo>
                      <a:pt x="541" y="220"/>
                    </a:lnTo>
                    <a:lnTo>
                      <a:pt x="532" y="227"/>
                    </a:lnTo>
                    <a:lnTo>
                      <a:pt x="523" y="233"/>
                    </a:lnTo>
                    <a:lnTo>
                      <a:pt x="513" y="239"/>
                    </a:lnTo>
                    <a:lnTo>
                      <a:pt x="503" y="244"/>
                    </a:lnTo>
                    <a:lnTo>
                      <a:pt x="493" y="249"/>
                    </a:lnTo>
                    <a:lnTo>
                      <a:pt x="483" y="253"/>
                    </a:lnTo>
                    <a:lnTo>
                      <a:pt x="472" y="256"/>
                    </a:lnTo>
                    <a:lnTo>
                      <a:pt x="463" y="257"/>
                    </a:lnTo>
                    <a:lnTo>
                      <a:pt x="453" y="258"/>
                    </a:lnTo>
                    <a:lnTo>
                      <a:pt x="446" y="258"/>
                    </a:lnTo>
                    <a:lnTo>
                      <a:pt x="440" y="256"/>
                    </a:lnTo>
                    <a:lnTo>
                      <a:pt x="433" y="254"/>
                    </a:lnTo>
                    <a:lnTo>
                      <a:pt x="426" y="252"/>
                    </a:lnTo>
                    <a:lnTo>
                      <a:pt x="413" y="245"/>
                    </a:lnTo>
                    <a:lnTo>
                      <a:pt x="401" y="235"/>
                    </a:lnTo>
                    <a:lnTo>
                      <a:pt x="389" y="224"/>
                    </a:lnTo>
                    <a:lnTo>
                      <a:pt x="378" y="212"/>
                    </a:lnTo>
                    <a:lnTo>
                      <a:pt x="368" y="198"/>
                    </a:lnTo>
                    <a:lnTo>
                      <a:pt x="359" y="184"/>
                    </a:lnTo>
                    <a:lnTo>
                      <a:pt x="330" y="190"/>
                    </a:lnTo>
                    <a:lnTo>
                      <a:pt x="286" y="197"/>
                    </a:lnTo>
                    <a:lnTo>
                      <a:pt x="263" y="201"/>
                    </a:lnTo>
                    <a:lnTo>
                      <a:pt x="244" y="206"/>
                    </a:lnTo>
                    <a:lnTo>
                      <a:pt x="238" y="208"/>
                    </a:lnTo>
                    <a:lnTo>
                      <a:pt x="231" y="211"/>
                    </a:lnTo>
                    <a:lnTo>
                      <a:pt x="228" y="213"/>
                    </a:lnTo>
                    <a:lnTo>
                      <a:pt x="227" y="216"/>
                    </a:lnTo>
                    <a:lnTo>
                      <a:pt x="227" y="220"/>
                    </a:lnTo>
                    <a:lnTo>
                      <a:pt x="229" y="224"/>
                    </a:lnTo>
                    <a:lnTo>
                      <a:pt x="231" y="227"/>
                    </a:lnTo>
                    <a:lnTo>
                      <a:pt x="235" y="230"/>
                    </a:lnTo>
                    <a:lnTo>
                      <a:pt x="243" y="235"/>
                    </a:lnTo>
                    <a:lnTo>
                      <a:pt x="253" y="240"/>
                    </a:lnTo>
                    <a:lnTo>
                      <a:pt x="253" y="258"/>
                    </a:lnTo>
                    <a:lnTo>
                      <a:pt x="241" y="262"/>
                    </a:lnTo>
                    <a:lnTo>
                      <a:pt x="221" y="268"/>
                    </a:lnTo>
                    <a:lnTo>
                      <a:pt x="210" y="272"/>
                    </a:lnTo>
                    <a:lnTo>
                      <a:pt x="201" y="278"/>
                    </a:lnTo>
                    <a:lnTo>
                      <a:pt x="198" y="281"/>
                    </a:lnTo>
                    <a:lnTo>
                      <a:pt x="196" y="285"/>
                    </a:lnTo>
                    <a:lnTo>
                      <a:pt x="194" y="290"/>
                    </a:lnTo>
                    <a:lnTo>
                      <a:pt x="194" y="295"/>
                    </a:lnTo>
                    <a:lnTo>
                      <a:pt x="194" y="302"/>
                    </a:lnTo>
                    <a:lnTo>
                      <a:pt x="196" y="307"/>
                    </a:lnTo>
                    <a:lnTo>
                      <a:pt x="198" y="311"/>
                    </a:lnTo>
                    <a:lnTo>
                      <a:pt x="201" y="314"/>
                    </a:lnTo>
                    <a:lnTo>
                      <a:pt x="210" y="321"/>
                    </a:lnTo>
                    <a:lnTo>
                      <a:pt x="220" y="327"/>
                    </a:lnTo>
                    <a:lnTo>
                      <a:pt x="224" y="330"/>
                    </a:lnTo>
                    <a:lnTo>
                      <a:pt x="230" y="333"/>
                    </a:lnTo>
                    <a:lnTo>
                      <a:pt x="234" y="337"/>
                    </a:lnTo>
                    <a:lnTo>
                      <a:pt x="239" y="342"/>
                    </a:lnTo>
                    <a:lnTo>
                      <a:pt x="242" y="348"/>
                    </a:lnTo>
                    <a:lnTo>
                      <a:pt x="244" y="356"/>
                    </a:lnTo>
                    <a:lnTo>
                      <a:pt x="246" y="365"/>
                    </a:lnTo>
                    <a:lnTo>
                      <a:pt x="246" y="375"/>
                    </a:lnTo>
                    <a:lnTo>
                      <a:pt x="246" y="388"/>
                    </a:lnTo>
                    <a:lnTo>
                      <a:pt x="245" y="400"/>
                    </a:lnTo>
                    <a:lnTo>
                      <a:pt x="243" y="412"/>
                    </a:lnTo>
                    <a:lnTo>
                      <a:pt x="241" y="423"/>
                    </a:lnTo>
                    <a:lnTo>
                      <a:pt x="236" y="446"/>
                    </a:lnTo>
                    <a:lnTo>
                      <a:pt x="230" y="468"/>
                    </a:lnTo>
                    <a:lnTo>
                      <a:pt x="223" y="490"/>
                    </a:lnTo>
                    <a:lnTo>
                      <a:pt x="219" y="512"/>
                    </a:lnTo>
                    <a:lnTo>
                      <a:pt x="217" y="524"/>
                    </a:lnTo>
                    <a:lnTo>
                      <a:pt x="214" y="535"/>
                    </a:lnTo>
                    <a:lnTo>
                      <a:pt x="213" y="548"/>
                    </a:lnTo>
                    <a:lnTo>
                      <a:pt x="213" y="560"/>
                    </a:lnTo>
                    <a:lnTo>
                      <a:pt x="194" y="560"/>
                    </a:lnTo>
                    <a:lnTo>
                      <a:pt x="188" y="557"/>
                    </a:lnTo>
                    <a:lnTo>
                      <a:pt x="184" y="554"/>
                    </a:lnTo>
                    <a:lnTo>
                      <a:pt x="183" y="553"/>
                    </a:lnTo>
                    <a:lnTo>
                      <a:pt x="182" y="552"/>
                    </a:lnTo>
                    <a:lnTo>
                      <a:pt x="180" y="550"/>
                    </a:lnTo>
                    <a:lnTo>
                      <a:pt x="180" y="548"/>
                    </a:lnTo>
                    <a:lnTo>
                      <a:pt x="168" y="554"/>
                    </a:lnTo>
                    <a:lnTo>
                      <a:pt x="157" y="559"/>
                    </a:lnTo>
                    <a:lnTo>
                      <a:pt x="147" y="562"/>
                    </a:lnTo>
                    <a:lnTo>
                      <a:pt x="138" y="564"/>
                    </a:lnTo>
                    <a:lnTo>
                      <a:pt x="119" y="566"/>
                    </a:lnTo>
                    <a:lnTo>
                      <a:pt x="100" y="567"/>
                    </a:lnTo>
                    <a:lnTo>
                      <a:pt x="96" y="567"/>
                    </a:lnTo>
                    <a:lnTo>
                      <a:pt x="93" y="569"/>
                    </a:lnTo>
                    <a:lnTo>
                      <a:pt x="90" y="573"/>
                    </a:lnTo>
                    <a:lnTo>
                      <a:pt x="88" y="576"/>
                    </a:lnTo>
                    <a:lnTo>
                      <a:pt x="85" y="584"/>
                    </a:lnTo>
                    <a:lnTo>
                      <a:pt x="81" y="591"/>
                    </a:lnTo>
                    <a:lnTo>
                      <a:pt x="65" y="607"/>
                    </a:lnTo>
                    <a:lnTo>
                      <a:pt x="51" y="624"/>
                    </a:lnTo>
                    <a:lnTo>
                      <a:pt x="38" y="643"/>
                    </a:lnTo>
                    <a:lnTo>
                      <a:pt x="26" y="665"/>
                    </a:lnTo>
                    <a:lnTo>
                      <a:pt x="20" y="676"/>
                    </a:lnTo>
                    <a:lnTo>
                      <a:pt x="16" y="687"/>
                    </a:lnTo>
                    <a:lnTo>
                      <a:pt x="11" y="699"/>
                    </a:lnTo>
                    <a:lnTo>
                      <a:pt x="7" y="711"/>
                    </a:lnTo>
                    <a:lnTo>
                      <a:pt x="5" y="723"/>
                    </a:lnTo>
                    <a:lnTo>
                      <a:pt x="3" y="734"/>
                    </a:lnTo>
                    <a:lnTo>
                      <a:pt x="1" y="746"/>
                    </a:lnTo>
                    <a:lnTo>
                      <a:pt x="0" y="757"/>
                    </a:lnTo>
                    <a:lnTo>
                      <a:pt x="1" y="767"/>
                    </a:lnTo>
                    <a:lnTo>
                      <a:pt x="4" y="777"/>
                    </a:lnTo>
                    <a:lnTo>
                      <a:pt x="7" y="787"/>
                    </a:lnTo>
                    <a:lnTo>
                      <a:pt x="11" y="799"/>
                    </a:lnTo>
                    <a:lnTo>
                      <a:pt x="17" y="811"/>
                    </a:lnTo>
                    <a:lnTo>
                      <a:pt x="22" y="824"/>
                    </a:lnTo>
                    <a:lnTo>
                      <a:pt x="30" y="836"/>
                    </a:lnTo>
                    <a:lnTo>
                      <a:pt x="38" y="848"/>
                    </a:lnTo>
                    <a:lnTo>
                      <a:pt x="46" y="859"/>
                    </a:lnTo>
                    <a:lnTo>
                      <a:pt x="56" y="870"/>
                    </a:lnTo>
                    <a:lnTo>
                      <a:pt x="66" y="880"/>
                    </a:lnTo>
                    <a:lnTo>
                      <a:pt x="76" y="889"/>
                    </a:lnTo>
                    <a:lnTo>
                      <a:pt x="87" y="896"/>
                    </a:lnTo>
                    <a:lnTo>
                      <a:pt x="98" y="901"/>
                    </a:lnTo>
                    <a:lnTo>
                      <a:pt x="104" y="903"/>
                    </a:lnTo>
                    <a:lnTo>
                      <a:pt x="109" y="904"/>
                    </a:lnTo>
                    <a:lnTo>
                      <a:pt x="115" y="905"/>
                    </a:lnTo>
                    <a:lnTo>
                      <a:pt x="120" y="905"/>
                    </a:lnTo>
                    <a:lnTo>
                      <a:pt x="130" y="904"/>
                    </a:lnTo>
                    <a:lnTo>
                      <a:pt x="138" y="902"/>
                    </a:lnTo>
                    <a:lnTo>
                      <a:pt x="146" y="898"/>
                    </a:lnTo>
                    <a:lnTo>
                      <a:pt x="153" y="893"/>
                    </a:lnTo>
                    <a:lnTo>
                      <a:pt x="161" y="889"/>
                    </a:lnTo>
                    <a:lnTo>
                      <a:pt x="168" y="885"/>
                    </a:lnTo>
                    <a:lnTo>
                      <a:pt x="177" y="882"/>
                    </a:lnTo>
                    <a:lnTo>
                      <a:pt x="187" y="881"/>
                    </a:lnTo>
                    <a:lnTo>
                      <a:pt x="189" y="903"/>
                    </a:lnTo>
                    <a:lnTo>
                      <a:pt x="190" y="934"/>
                    </a:lnTo>
                    <a:lnTo>
                      <a:pt x="190" y="942"/>
                    </a:lnTo>
                    <a:lnTo>
                      <a:pt x="191" y="949"/>
                    </a:lnTo>
                    <a:lnTo>
                      <a:pt x="194" y="956"/>
                    </a:lnTo>
                    <a:lnTo>
                      <a:pt x="196" y="961"/>
                    </a:lnTo>
                    <a:lnTo>
                      <a:pt x="199" y="966"/>
                    </a:lnTo>
                    <a:lnTo>
                      <a:pt x="202" y="970"/>
                    </a:lnTo>
                    <a:lnTo>
                      <a:pt x="208" y="972"/>
                    </a:lnTo>
                    <a:lnTo>
                      <a:pt x="213" y="973"/>
                    </a:lnTo>
                    <a:lnTo>
                      <a:pt x="233" y="9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5" name="Freeform 10"/>
              <p:cNvSpPr>
                <a:spLocks/>
              </p:cNvSpPr>
              <p:nvPr/>
            </p:nvSpPr>
            <p:spPr bwMode="auto">
              <a:xfrm>
                <a:off x="4289425" y="3125750"/>
                <a:ext cx="69850" cy="49213"/>
              </a:xfrm>
              <a:custGeom>
                <a:avLst/>
                <a:gdLst>
                  <a:gd name="T0" fmla="*/ 2147483647 w 161"/>
                  <a:gd name="T1" fmla="*/ 0 h 93"/>
                  <a:gd name="T2" fmla="*/ 2147483647 w 161"/>
                  <a:gd name="T3" fmla="*/ 2147483647 h 93"/>
                  <a:gd name="T4" fmla="*/ 2147483647 w 161"/>
                  <a:gd name="T5" fmla="*/ 1778146124 h 93"/>
                  <a:gd name="T6" fmla="*/ 2147483647 w 161"/>
                  <a:gd name="T7" fmla="*/ 1185337439 h 93"/>
                  <a:gd name="T8" fmla="*/ 2147483647 w 161"/>
                  <a:gd name="T9" fmla="*/ 740940874 h 93"/>
                  <a:gd name="T10" fmla="*/ 2147483647 w 161"/>
                  <a:gd name="T11" fmla="*/ 444676497 h 93"/>
                  <a:gd name="T12" fmla="*/ 2147483647 w 161"/>
                  <a:gd name="T13" fmla="*/ 148132188 h 93"/>
                  <a:gd name="T14" fmla="*/ 2147483647 w 161"/>
                  <a:gd name="T15" fmla="*/ 0 h 93"/>
                  <a:gd name="T16" fmla="*/ 2147483647 w 161"/>
                  <a:gd name="T17" fmla="*/ 0 h 93"/>
                  <a:gd name="T18" fmla="*/ 2147483647 w 161"/>
                  <a:gd name="T19" fmla="*/ 0 h 93"/>
                  <a:gd name="T20" fmla="*/ 2147483647 w 161"/>
                  <a:gd name="T21" fmla="*/ 2147483647 h 93"/>
                  <a:gd name="T22" fmla="*/ 2147483647 w 161"/>
                  <a:gd name="T23" fmla="*/ 2147483647 h 93"/>
                  <a:gd name="T24" fmla="*/ 2147483647 w 161"/>
                  <a:gd name="T25" fmla="*/ 2147483647 h 93"/>
                  <a:gd name="T26" fmla="*/ 2147483647 w 161"/>
                  <a:gd name="T27" fmla="*/ 2147483647 h 93"/>
                  <a:gd name="T28" fmla="*/ 2147483647 w 161"/>
                  <a:gd name="T29" fmla="*/ 2147483647 h 93"/>
                  <a:gd name="T30" fmla="*/ 2147483647 w 161"/>
                  <a:gd name="T31" fmla="*/ 2147483647 h 93"/>
                  <a:gd name="T32" fmla="*/ 2147483647 w 161"/>
                  <a:gd name="T33" fmla="*/ 2147483647 h 93"/>
                  <a:gd name="T34" fmla="*/ 2147483647 w 161"/>
                  <a:gd name="T35" fmla="*/ 2147483647 h 93"/>
                  <a:gd name="T36" fmla="*/ 2147483647 w 161"/>
                  <a:gd name="T37" fmla="*/ 2147483647 h 93"/>
                  <a:gd name="T38" fmla="*/ 2147483647 w 161"/>
                  <a:gd name="T39" fmla="*/ 2147483647 h 93"/>
                  <a:gd name="T40" fmla="*/ 2147483647 w 161"/>
                  <a:gd name="T41" fmla="*/ 2147483647 h 93"/>
                  <a:gd name="T42" fmla="*/ 2147483647 w 161"/>
                  <a:gd name="T43" fmla="*/ 2147483647 h 93"/>
                  <a:gd name="T44" fmla="*/ 2147483647 w 161"/>
                  <a:gd name="T45" fmla="*/ 2147483647 h 93"/>
                  <a:gd name="T46" fmla="*/ 2147483647 w 161"/>
                  <a:gd name="T47" fmla="*/ 2147483647 h 93"/>
                  <a:gd name="T48" fmla="*/ 2147483647 w 161"/>
                  <a:gd name="T49" fmla="*/ 2147483647 h 93"/>
                  <a:gd name="T50" fmla="*/ 2147483647 w 161"/>
                  <a:gd name="T51" fmla="*/ 2147483647 h 93"/>
                  <a:gd name="T52" fmla="*/ 2147483647 w 161"/>
                  <a:gd name="T53" fmla="*/ 2147483647 h 93"/>
                  <a:gd name="T54" fmla="*/ 2147483647 w 161"/>
                  <a:gd name="T55" fmla="*/ 2147483647 h 93"/>
                  <a:gd name="T56" fmla="*/ 2147483647 w 161"/>
                  <a:gd name="T57" fmla="*/ 2147483647 h 93"/>
                  <a:gd name="T58" fmla="*/ 2147483647 w 161"/>
                  <a:gd name="T59" fmla="*/ 2147483647 h 93"/>
                  <a:gd name="T60" fmla="*/ 2147483647 w 161"/>
                  <a:gd name="T61" fmla="*/ 2147483647 h 93"/>
                  <a:gd name="T62" fmla="*/ 1714932904 w 161"/>
                  <a:gd name="T63" fmla="*/ 2147483647 h 93"/>
                  <a:gd name="T64" fmla="*/ 979907862 w 161"/>
                  <a:gd name="T65" fmla="*/ 2147483647 h 93"/>
                  <a:gd name="T66" fmla="*/ 653334816 w 161"/>
                  <a:gd name="T67" fmla="*/ 2074410501 h 93"/>
                  <a:gd name="T68" fmla="*/ 408263705 w 161"/>
                  <a:gd name="T69" fmla="*/ 1333749559 h 93"/>
                  <a:gd name="T70" fmla="*/ 245071111 w 161"/>
                  <a:gd name="T71" fmla="*/ 740940874 h 93"/>
                  <a:gd name="T72" fmla="*/ 0 w 161"/>
                  <a:gd name="T73" fmla="*/ 0 h 93"/>
                  <a:gd name="T74" fmla="*/ 2147483647 w 161"/>
                  <a:gd name="T75" fmla="*/ 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1" h="93">
                    <a:moveTo>
                      <a:pt x="94" y="0"/>
                    </a:moveTo>
                    <a:lnTo>
                      <a:pt x="107" y="18"/>
                    </a:lnTo>
                    <a:lnTo>
                      <a:pt x="112" y="12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3"/>
                    </a:lnTo>
                    <a:lnTo>
                      <a:pt x="137" y="1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61" y="0"/>
                    </a:lnTo>
                    <a:lnTo>
                      <a:pt x="161" y="92"/>
                    </a:lnTo>
                    <a:lnTo>
                      <a:pt x="155" y="93"/>
                    </a:lnTo>
                    <a:lnTo>
                      <a:pt x="150" y="93"/>
                    </a:lnTo>
                    <a:lnTo>
                      <a:pt x="145" y="92"/>
                    </a:lnTo>
                    <a:lnTo>
                      <a:pt x="140" y="91"/>
                    </a:lnTo>
                    <a:lnTo>
                      <a:pt x="129" y="88"/>
                    </a:lnTo>
                    <a:lnTo>
                      <a:pt x="120" y="82"/>
                    </a:lnTo>
                    <a:lnTo>
                      <a:pt x="111" y="75"/>
                    </a:lnTo>
                    <a:lnTo>
                      <a:pt x="104" y="67"/>
                    </a:lnTo>
                    <a:lnTo>
                      <a:pt x="97" y="59"/>
                    </a:lnTo>
                    <a:lnTo>
                      <a:pt x="94" y="49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86" y="51"/>
                    </a:lnTo>
                    <a:lnTo>
                      <a:pt x="84" y="51"/>
                    </a:lnTo>
                    <a:lnTo>
                      <a:pt x="78" y="50"/>
                    </a:lnTo>
                    <a:lnTo>
                      <a:pt x="74" y="49"/>
                    </a:lnTo>
                    <a:lnTo>
                      <a:pt x="65" y="48"/>
                    </a:lnTo>
                    <a:lnTo>
                      <a:pt x="55" y="45"/>
                    </a:lnTo>
                    <a:lnTo>
                      <a:pt x="44" y="40"/>
                    </a:lnTo>
                    <a:lnTo>
                      <a:pt x="32" y="34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6" name="Freeform 11"/>
              <p:cNvSpPr>
                <a:spLocks/>
              </p:cNvSpPr>
              <p:nvPr/>
            </p:nvSpPr>
            <p:spPr bwMode="auto">
              <a:xfrm>
                <a:off x="3813265" y="3000338"/>
                <a:ext cx="82550" cy="160337"/>
              </a:xfrm>
              <a:custGeom>
                <a:avLst/>
                <a:gdLst>
                  <a:gd name="T0" fmla="*/ 2147483647 w 192"/>
                  <a:gd name="T1" fmla="*/ 427425017 h 307"/>
                  <a:gd name="T2" fmla="*/ 2147483647 w 192"/>
                  <a:gd name="T3" fmla="*/ 0 h 307"/>
                  <a:gd name="T4" fmla="*/ 2147483647 w 192"/>
                  <a:gd name="T5" fmla="*/ 427425017 h 307"/>
                  <a:gd name="T6" fmla="*/ 2147483647 w 192"/>
                  <a:gd name="T7" fmla="*/ 1994467457 h 307"/>
                  <a:gd name="T8" fmla="*/ 2147483647 w 192"/>
                  <a:gd name="T9" fmla="*/ 2147483647 h 307"/>
                  <a:gd name="T10" fmla="*/ 2147483647 w 192"/>
                  <a:gd name="T11" fmla="*/ 2147483647 h 307"/>
                  <a:gd name="T12" fmla="*/ 2147483647 w 192"/>
                  <a:gd name="T13" fmla="*/ 2147483647 h 307"/>
                  <a:gd name="T14" fmla="*/ 2147483647 w 192"/>
                  <a:gd name="T15" fmla="*/ 2147483647 h 307"/>
                  <a:gd name="T16" fmla="*/ 2147483647 w 192"/>
                  <a:gd name="T17" fmla="*/ 2147483647 h 307"/>
                  <a:gd name="T18" fmla="*/ 2147483647 w 192"/>
                  <a:gd name="T19" fmla="*/ 2147483647 h 307"/>
                  <a:gd name="T20" fmla="*/ 2147483647 w 192"/>
                  <a:gd name="T21" fmla="*/ 2147483647 h 307"/>
                  <a:gd name="T22" fmla="*/ 2147483647 w 192"/>
                  <a:gd name="T23" fmla="*/ 2147483647 h 307"/>
                  <a:gd name="T24" fmla="*/ 2147483647 w 192"/>
                  <a:gd name="T25" fmla="*/ 2147483647 h 307"/>
                  <a:gd name="T26" fmla="*/ 2147483647 w 192"/>
                  <a:gd name="T27" fmla="*/ 2147483647 h 307"/>
                  <a:gd name="T28" fmla="*/ 2147483647 w 192"/>
                  <a:gd name="T29" fmla="*/ 2147483647 h 307"/>
                  <a:gd name="T30" fmla="*/ 2147483647 w 192"/>
                  <a:gd name="T31" fmla="*/ 2147483647 h 307"/>
                  <a:gd name="T32" fmla="*/ 2147483647 w 192"/>
                  <a:gd name="T33" fmla="*/ 2147483647 h 307"/>
                  <a:gd name="T34" fmla="*/ 2147483647 w 192"/>
                  <a:gd name="T35" fmla="*/ 2147483647 h 307"/>
                  <a:gd name="T36" fmla="*/ 2147483647 w 192"/>
                  <a:gd name="T37" fmla="*/ 2147483647 h 307"/>
                  <a:gd name="T38" fmla="*/ 2147483647 w 192"/>
                  <a:gd name="T39" fmla="*/ 2147483647 h 307"/>
                  <a:gd name="T40" fmla="*/ 1748545293 w 192"/>
                  <a:gd name="T41" fmla="*/ 2147483647 h 307"/>
                  <a:gd name="T42" fmla="*/ 794692512 w 192"/>
                  <a:gd name="T43" fmla="*/ 2147483647 h 307"/>
                  <a:gd name="T44" fmla="*/ 158975392 w 192"/>
                  <a:gd name="T45" fmla="*/ 2147483647 h 307"/>
                  <a:gd name="T46" fmla="*/ 0 w 192"/>
                  <a:gd name="T47" fmla="*/ 2147483647 h 307"/>
                  <a:gd name="T48" fmla="*/ 0 w 192"/>
                  <a:gd name="T49" fmla="*/ 2147483647 h 307"/>
                  <a:gd name="T50" fmla="*/ 158975392 w 192"/>
                  <a:gd name="T51" fmla="*/ 2147483647 h 307"/>
                  <a:gd name="T52" fmla="*/ 874180423 w 192"/>
                  <a:gd name="T53" fmla="*/ 2147483647 h 307"/>
                  <a:gd name="T54" fmla="*/ 2147483647 w 192"/>
                  <a:gd name="T55" fmla="*/ 2147483647 h 307"/>
                  <a:gd name="T56" fmla="*/ 2147483647 w 192"/>
                  <a:gd name="T57" fmla="*/ 2147483647 h 307"/>
                  <a:gd name="T58" fmla="*/ 2147483647 w 192"/>
                  <a:gd name="T59" fmla="*/ 2147483647 h 307"/>
                  <a:gd name="T60" fmla="*/ 2147483647 w 192"/>
                  <a:gd name="T61" fmla="*/ 2147483647 h 307"/>
                  <a:gd name="T62" fmla="*/ 2147483647 w 192"/>
                  <a:gd name="T63" fmla="*/ 2147483647 h 307"/>
                  <a:gd name="T64" fmla="*/ 2147483647 w 192"/>
                  <a:gd name="T65" fmla="*/ 2147483647 h 307"/>
                  <a:gd name="T66" fmla="*/ 2147483647 w 192"/>
                  <a:gd name="T67" fmla="*/ 2147483647 h 307"/>
                  <a:gd name="T68" fmla="*/ 2147483647 w 192"/>
                  <a:gd name="T69" fmla="*/ 997233468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7" name="Freeform 12"/>
              <p:cNvSpPr>
                <a:spLocks/>
              </p:cNvSpPr>
              <p:nvPr/>
            </p:nvSpPr>
            <p:spPr bwMode="auto">
              <a:xfrm>
                <a:off x="3894228" y="2485988"/>
                <a:ext cx="171450" cy="269875"/>
              </a:xfrm>
              <a:custGeom>
                <a:avLst/>
                <a:gdLst>
                  <a:gd name="T0" fmla="*/ 2078389271 w 398"/>
                  <a:gd name="T1" fmla="*/ 282835252 h 518"/>
                  <a:gd name="T2" fmla="*/ 2147483647 w 398"/>
                  <a:gd name="T3" fmla="*/ 1838429138 h 518"/>
                  <a:gd name="T4" fmla="*/ 2147483647 w 398"/>
                  <a:gd name="T5" fmla="*/ 2147483647 h 518"/>
                  <a:gd name="T6" fmla="*/ 2147483647 w 398"/>
                  <a:gd name="T7" fmla="*/ 2147483647 h 518"/>
                  <a:gd name="T8" fmla="*/ 2147483647 w 398"/>
                  <a:gd name="T9" fmla="*/ 2147483647 h 518"/>
                  <a:gd name="T10" fmla="*/ 2147483647 w 398"/>
                  <a:gd name="T11" fmla="*/ 2147483647 h 518"/>
                  <a:gd name="T12" fmla="*/ 2147483647 w 398"/>
                  <a:gd name="T13" fmla="*/ 2147483647 h 518"/>
                  <a:gd name="T14" fmla="*/ 2147483647 w 398"/>
                  <a:gd name="T15" fmla="*/ 2147483647 h 518"/>
                  <a:gd name="T16" fmla="*/ 2147483647 w 398"/>
                  <a:gd name="T17" fmla="*/ 2147483647 h 518"/>
                  <a:gd name="T18" fmla="*/ 2147483647 w 398"/>
                  <a:gd name="T19" fmla="*/ 2147483647 h 518"/>
                  <a:gd name="T20" fmla="*/ 2147483647 w 398"/>
                  <a:gd name="T21" fmla="*/ 2147483647 h 518"/>
                  <a:gd name="T22" fmla="*/ 2147483647 w 398"/>
                  <a:gd name="T23" fmla="*/ 2147483647 h 518"/>
                  <a:gd name="T24" fmla="*/ 2147483647 w 398"/>
                  <a:gd name="T25" fmla="*/ 2147483647 h 518"/>
                  <a:gd name="T26" fmla="*/ 2147483647 w 398"/>
                  <a:gd name="T27" fmla="*/ 2147483647 h 518"/>
                  <a:gd name="T28" fmla="*/ 2147483647 w 398"/>
                  <a:gd name="T29" fmla="*/ 2147483647 h 518"/>
                  <a:gd name="T30" fmla="*/ 2147483647 w 398"/>
                  <a:gd name="T31" fmla="*/ 2147483647 h 518"/>
                  <a:gd name="T32" fmla="*/ 2147483647 w 398"/>
                  <a:gd name="T33" fmla="*/ 2147483647 h 518"/>
                  <a:gd name="T34" fmla="*/ 2147483647 w 398"/>
                  <a:gd name="T35" fmla="*/ 2147483647 h 518"/>
                  <a:gd name="T36" fmla="*/ 2147483647 w 398"/>
                  <a:gd name="T37" fmla="*/ 2147483647 h 518"/>
                  <a:gd name="T38" fmla="*/ 2147483647 w 398"/>
                  <a:gd name="T39" fmla="*/ 2147483647 h 518"/>
                  <a:gd name="T40" fmla="*/ 2147483647 w 398"/>
                  <a:gd name="T41" fmla="*/ 2147483647 h 518"/>
                  <a:gd name="T42" fmla="*/ 2147483647 w 398"/>
                  <a:gd name="T43" fmla="*/ 2147483647 h 518"/>
                  <a:gd name="T44" fmla="*/ 2147483647 w 398"/>
                  <a:gd name="T45" fmla="*/ 2147483647 h 518"/>
                  <a:gd name="T46" fmla="*/ 2147483647 w 398"/>
                  <a:gd name="T47" fmla="*/ 2147483647 h 518"/>
                  <a:gd name="T48" fmla="*/ 2147483647 w 398"/>
                  <a:gd name="T49" fmla="*/ 2147483647 h 518"/>
                  <a:gd name="T50" fmla="*/ 2147483647 w 398"/>
                  <a:gd name="T51" fmla="*/ 2147483647 h 518"/>
                  <a:gd name="T52" fmla="*/ 2147483647 w 398"/>
                  <a:gd name="T53" fmla="*/ 2147483647 h 518"/>
                  <a:gd name="T54" fmla="*/ 2147483647 w 398"/>
                  <a:gd name="T55" fmla="*/ 2147483647 h 518"/>
                  <a:gd name="T56" fmla="*/ 2147483647 w 398"/>
                  <a:gd name="T57" fmla="*/ 2147483647 h 518"/>
                  <a:gd name="T58" fmla="*/ 2147483647 w 398"/>
                  <a:gd name="T59" fmla="*/ 2147483647 h 518"/>
                  <a:gd name="T60" fmla="*/ 2147483647 w 398"/>
                  <a:gd name="T61" fmla="*/ 2147483647 h 518"/>
                  <a:gd name="T62" fmla="*/ 2147483647 w 398"/>
                  <a:gd name="T63" fmla="*/ 2147483647 h 518"/>
                  <a:gd name="T64" fmla="*/ 2147483647 w 398"/>
                  <a:gd name="T65" fmla="*/ 2147483647 h 518"/>
                  <a:gd name="T66" fmla="*/ 2147483647 w 398"/>
                  <a:gd name="T67" fmla="*/ 2147483647 h 518"/>
                  <a:gd name="T68" fmla="*/ 2147483647 w 398"/>
                  <a:gd name="T69" fmla="*/ 2147483647 h 518"/>
                  <a:gd name="T70" fmla="*/ 2147483647 w 398"/>
                  <a:gd name="T71" fmla="*/ 2147483647 h 518"/>
                  <a:gd name="T72" fmla="*/ 2147483647 w 398"/>
                  <a:gd name="T73" fmla="*/ 2147483647 h 518"/>
                  <a:gd name="T74" fmla="*/ 2147483647 w 398"/>
                  <a:gd name="T75" fmla="*/ 2147483647 h 518"/>
                  <a:gd name="T76" fmla="*/ 2147483647 w 398"/>
                  <a:gd name="T77" fmla="*/ 2147483647 h 518"/>
                  <a:gd name="T78" fmla="*/ 2147483647 w 398"/>
                  <a:gd name="T79" fmla="*/ 2147483647 h 518"/>
                  <a:gd name="T80" fmla="*/ 2147483647 w 398"/>
                  <a:gd name="T81" fmla="*/ 2147483647 h 518"/>
                  <a:gd name="T82" fmla="*/ 2147483647 w 398"/>
                  <a:gd name="T83" fmla="*/ 2147483647 h 518"/>
                  <a:gd name="T84" fmla="*/ 2147483647 w 398"/>
                  <a:gd name="T85" fmla="*/ 2147483647 h 518"/>
                  <a:gd name="T86" fmla="*/ 2147483647 w 398"/>
                  <a:gd name="T87" fmla="*/ 2147483647 h 518"/>
                  <a:gd name="T88" fmla="*/ 2147483647 w 398"/>
                  <a:gd name="T89" fmla="*/ 2147483647 h 518"/>
                  <a:gd name="T90" fmla="*/ 2147483647 w 398"/>
                  <a:gd name="T91" fmla="*/ 2147483647 h 518"/>
                  <a:gd name="T92" fmla="*/ 2147483647 w 398"/>
                  <a:gd name="T93" fmla="*/ 2147483647 h 518"/>
                  <a:gd name="T94" fmla="*/ 2147483647 w 398"/>
                  <a:gd name="T95" fmla="*/ 2147483647 h 518"/>
                  <a:gd name="T96" fmla="*/ 2147483647 w 398"/>
                  <a:gd name="T97" fmla="*/ 2147483647 h 518"/>
                  <a:gd name="T98" fmla="*/ 2147483647 w 398"/>
                  <a:gd name="T99" fmla="*/ 2147483647 h 518"/>
                  <a:gd name="T100" fmla="*/ 2147483647 w 398"/>
                  <a:gd name="T101" fmla="*/ 2147483647 h 518"/>
                  <a:gd name="T102" fmla="*/ 2147483647 w 398"/>
                  <a:gd name="T103" fmla="*/ 2147483647 h 518"/>
                  <a:gd name="T104" fmla="*/ 1758651390 w 398"/>
                  <a:gd name="T105" fmla="*/ 2147483647 h 518"/>
                  <a:gd name="T106" fmla="*/ 1598875068 w 398"/>
                  <a:gd name="T107" fmla="*/ 2147483647 h 518"/>
                  <a:gd name="T108" fmla="*/ 1119175630 w 398"/>
                  <a:gd name="T109" fmla="*/ 2147483647 h 518"/>
                  <a:gd name="T110" fmla="*/ 1598875068 w 398"/>
                  <a:gd name="T111" fmla="*/ 2147483647 h 518"/>
                  <a:gd name="T112" fmla="*/ 1518894073 w 398"/>
                  <a:gd name="T113" fmla="*/ 2147483647 h 518"/>
                  <a:gd name="T114" fmla="*/ 319737880 w 398"/>
                  <a:gd name="T115" fmla="*/ 2147483647 h 518"/>
                  <a:gd name="T116" fmla="*/ 1598875068 w 398"/>
                  <a:gd name="T117" fmla="*/ 2147483647 h 518"/>
                  <a:gd name="T118" fmla="*/ 239756886 w 398"/>
                  <a:gd name="T119" fmla="*/ 1272758634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4227246" y="2788752"/>
                <a:ext cx="169415" cy="75969"/>
              </a:xfrm>
              <a:custGeom>
                <a:avLst/>
                <a:gdLst>
                  <a:gd name="T0" fmla="*/ 37567961 w 382"/>
                  <a:gd name="T1" fmla="*/ 5566719 h 148"/>
                  <a:gd name="T2" fmla="*/ 34997797 w 382"/>
                  <a:gd name="T3" fmla="*/ 8217758 h 148"/>
                  <a:gd name="T4" fmla="*/ 34404614 w 382"/>
                  <a:gd name="T5" fmla="*/ 11928904 h 148"/>
                  <a:gd name="T6" fmla="*/ 33218248 w 382"/>
                  <a:gd name="T7" fmla="*/ 14049632 h 148"/>
                  <a:gd name="T8" fmla="*/ 32822497 w 382"/>
                  <a:gd name="T9" fmla="*/ 16170361 h 148"/>
                  <a:gd name="T10" fmla="*/ 34997797 w 382"/>
                  <a:gd name="T11" fmla="*/ 19616351 h 148"/>
                  <a:gd name="T12" fmla="*/ 30647640 w 382"/>
                  <a:gd name="T13" fmla="*/ 22797186 h 148"/>
                  <a:gd name="T14" fmla="*/ 21354588 w 382"/>
                  <a:gd name="T15" fmla="*/ 25448226 h 148"/>
                  <a:gd name="T16" fmla="*/ 15224882 w 382"/>
                  <a:gd name="T17" fmla="*/ 25713381 h 148"/>
                  <a:gd name="T18" fmla="*/ 10281987 w 382"/>
                  <a:gd name="T19" fmla="*/ 25183070 h 148"/>
                  <a:gd name="T20" fmla="*/ 791059 w 382"/>
                  <a:gd name="T21" fmla="*/ 29424527 h 148"/>
                  <a:gd name="T22" fmla="*/ 0 w 382"/>
                  <a:gd name="T23" fmla="*/ 34196295 h 148"/>
                  <a:gd name="T24" fmla="*/ 791059 w 382"/>
                  <a:gd name="T25" fmla="*/ 34726091 h 148"/>
                  <a:gd name="T26" fmla="*/ 2372732 w 382"/>
                  <a:gd name="T27" fmla="*/ 34726091 h 148"/>
                  <a:gd name="T28" fmla="*/ 10084111 w 382"/>
                  <a:gd name="T29" fmla="*/ 34196295 h 148"/>
                  <a:gd name="T30" fmla="*/ 22540954 w 382"/>
                  <a:gd name="T31" fmla="*/ 33665984 h 148"/>
                  <a:gd name="T32" fmla="*/ 24320503 w 382"/>
                  <a:gd name="T33" fmla="*/ 35521557 h 148"/>
                  <a:gd name="T34" fmla="*/ 27088542 w 382"/>
                  <a:gd name="T35" fmla="*/ 37377130 h 148"/>
                  <a:gd name="T36" fmla="*/ 31438699 w 382"/>
                  <a:gd name="T37" fmla="*/ 38967547 h 148"/>
                  <a:gd name="T38" fmla="*/ 36579470 w 382"/>
                  <a:gd name="T39" fmla="*/ 39232703 h 148"/>
                  <a:gd name="T40" fmla="*/ 41522810 w 382"/>
                  <a:gd name="T41" fmla="*/ 39232703 h 148"/>
                  <a:gd name="T42" fmla="*/ 46070399 w 382"/>
                  <a:gd name="T43" fmla="*/ 39232703 h 148"/>
                  <a:gd name="T44" fmla="*/ 50420555 w 382"/>
                  <a:gd name="T45" fmla="*/ 39232703 h 148"/>
                  <a:gd name="T46" fmla="*/ 54374961 w 382"/>
                  <a:gd name="T47" fmla="*/ 37907441 h 148"/>
                  <a:gd name="T48" fmla="*/ 59515732 w 382"/>
                  <a:gd name="T49" fmla="*/ 35521557 h 148"/>
                  <a:gd name="T50" fmla="*/ 66040745 w 382"/>
                  <a:gd name="T51" fmla="*/ 32075566 h 148"/>
                  <a:gd name="T52" fmla="*/ 69797719 w 382"/>
                  <a:gd name="T53" fmla="*/ 27303799 h 148"/>
                  <a:gd name="T54" fmla="*/ 73554248 w 382"/>
                  <a:gd name="T55" fmla="*/ 19086041 h 148"/>
                  <a:gd name="T56" fmla="*/ 74345307 w 382"/>
                  <a:gd name="T57" fmla="*/ 13784477 h 148"/>
                  <a:gd name="T58" fmla="*/ 71774699 w 382"/>
                  <a:gd name="T59" fmla="*/ 11663749 h 148"/>
                  <a:gd name="T60" fmla="*/ 70588333 w 382"/>
                  <a:gd name="T61" fmla="*/ 8482914 h 148"/>
                  <a:gd name="T62" fmla="*/ 68611353 w 382"/>
                  <a:gd name="T63" fmla="*/ 5831874 h 148"/>
                  <a:gd name="T64" fmla="*/ 66040745 w 382"/>
                  <a:gd name="T65" fmla="*/ 4506612 h 148"/>
                  <a:gd name="T66" fmla="*/ 63074830 w 382"/>
                  <a:gd name="T67" fmla="*/ 2120728 h 148"/>
                  <a:gd name="T68" fmla="*/ 40138568 w 382"/>
                  <a:gd name="T69" fmla="*/ 4771768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9" name="Freeform 14"/>
              <p:cNvSpPr>
                <a:spLocks/>
              </p:cNvSpPr>
              <p:nvPr/>
            </p:nvSpPr>
            <p:spPr bwMode="auto">
              <a:xfrm>
                <a:off x="5719763" y="2638388"/>
                <a:ext cx="1281112" cy="1038225"/>
              </a:xfrm>
              <a:custGeom>
                <a:avLst/>
                <a:gdLst>
                  <a:gd name="T0" fmla="*/ 2147483647 w 2936"/>
                  <a:gd name="T1" fmla="*/ 2147483647 h 1983"/>
                  <a:gd name="T2" fmla="*/ 2147483647 w 2936"/>
                  <a:gd name="T3" fmla="*/ 2147483647 h 1983"/>
                  <a:gd name="T4" fmla="*/ 2147483647 w 2936"/>
                  <a:gd name="T5" fmla="*/ 2147483647 h 1983"/>
                  <a:gd name="T6" fmla="*/ 2147483647 w 2936"/>
                  <a:gd name="T7" fmla="*/ 2147483647 h 1983"/>
                  <a:gd name="T8" fmla="*/ 2147483647 w 2936"/>
                  <a:gd name="T9" fmla="*/ 2147483647 h 1983"/>
                  <a:gd name="T10" fmla="*/ 2147483647 w 2936"/>
                  <a:gd name="T11" fmla="*/ 2147483647 h 1983"/>
                  <a:gd name="T12" fmla="*/ 2147483647 w 2936"/>
                  <a:gd name="T13" fmla="*/ 2147483647 h 1983"/>
                  <a:gd name="T14" fmla="*/ 2147483647 w 2936"/>
                  <a:gd name="T15" fmla="*/ 2147483647 h 1983"/>
                  <a:gd name="T16" fmla="*/ 2147483647 w 2936"/>
                  <a:gd name="T17" fmla="*/ 2147483647 h 1983"/>
                  <a:gd name="T18" fmla="*/ 2147483647 w 2936"/>
                  <a:gd name="T19" fmla="*/ 2147483647 h 1983"/>
                  <a:gd name="T20" fmla="*/ 2147483647 w 2936"/>
                  <a:gd name="T21" fmla="*/ 2147483647 h 1983"/>
                  <a:gd name="T22" fmla="*/ 2147483647 w 2936"/>
                  <a:gd name="T23" fmla="*/ 2147483647 h 1983"/>
                  <a:gd name="T24" fmla="*/ 2147483647 w 2936"/>
                  <a:gd name="T25" fmla="*/ 2147483647 h 1983"/>
                  <a:gd name="T26" fmla="*/ 2147483647 w 2936"/>
                  <a:gd name="T27" fmla="*/ 2147483647 h 1983"/>
                  <a:gd name="T28" fmla="*/ 2147483647 w 2936"/>
                  <a:gd name="T29" fmla="*/ 2147483647 h 1983"/>
                  <a:gd name="T30" fmla="*/ 2147483647 w 2936"/>
                  <a:gd name="T31" fmla="*/ 2147483647 h 1983"/>
                  <a:gd name="T32" fmla="*/ 2147483647 w 2936"/>
                  <a:gd name="T33" fmla="*/ 2147483647 h 1983"/>
                  <a:gd name="T34" fmla="*/ 2147483647 w 2936"/>
                  <a:gd name="T35" fmla="*/ 2147483647 h 1983"/>
                  <a:gd name="T36" fmla="*/ 2147483647 w 2936"/>
                  <a:gd name="T37" fmla="*/ 2147483647 h 1983"/>
                  <a:gd name="T38" fmla="*/ 2147483647 w 2936"/>
                  <a:gd name="T39" fmla="*/ 2147483647 h 1983"/>
                  <a:gd name="T40" fmla="*/ 2147483647 w 2936"/>
                  <a:gd name="T41" fmla="*/ 2147483647 h 1983"/>
                  <a:gd name="T42" fmla="*/ 2147483647 w 2936"/>
                  <a:gd name="T43" fmla="*/ 2147483647 h 1983"/>
                  <a:gd name="T44" fmla="*/ 2147483647 w 2936"/>
                  <a:gd name="T45" fmla="*/ 2147483647 h 1983"/>
                  <a:gd name="T46" fmla="*/ 2147483647 w 2936"/>
                  <a:gd name="T47" fmla="*/ 2147483647 h 1983"/>
                  <a:gd name="T48" fmla="*/ 2147483647 w 2936"/>
                  <a:gd name="T49" fmla="*/ 2147483647 h 1983"/>
                  <a:gd name="T50" fmla="*/ 2147483647 w 2936"/>
                  <a:gd name="T51" fmla="*/ 2147483647 h 1983"/>
                  <a:gd name="T52" fmla="*/ 2147483647 w 2936"/>
                  <a:gd name="T53" fmla="*/ 2147483647 h 1983"/>
                  <a:gd name="T54" fmla="*/ 2147483647 w 2936"/>
                  <a:gd name="T55" fmla="*/ 2147483647 h 1983"/>
                  <a:gd name="T56" fmla="*/ 2147483647 w 2936"/>
                  <a:gd name="T57" fmla="*/ 2147483647 h 1983"/>
                  <a:gd name="T58" fmla="*/ 2147483647 w 2936"/>
                  <a:gd name="T59" fmla="*/ 2147483647 h 1983"/>
                  <a:gd name="T60" fmla="*/ 2147483647 w 2936"/>
                  <a:gd name="T61" fmla="*/ 2147483647 h 1983"/>
                  <a:gd name="T62" fmla="*/ 2147483647 w 2936"/>
                  <a:gd name="T63" fmla="*/ 2147483647 h 1983"/>
                  <a:gd name="T64" fmla="*/ 2147483647 w 2936"/>
                  <a:gd name="T65" fmla="*/ 2147483647 h 1983"/>
                  <a:gd name="T66" fmla="*/ 2147483647 w 2936"/>
                  <a:gd name="T67" fmla="*/ 2147483647 h 1983"/>
                  <a:gd name="T68" fmla="*/ 2147483647 w 2936"/>
                  <a:gd name="T69" fmla="*/ 2147483647 h 1983"/>
                  <a:gd name="T70" fmla="*/ 2147483647 w 2936"/>
                  <a:gd name="T71" fmla="*/ 2147483647 h 1983"/>
                  <a:gd name="T72" fmla="*/ 2147483647 w 2936"/>
                  <a:gd name="T73" fmla="*/ 2147483647 h 1983"/>
                  <a:gd name="T74" fmla="*/ 2147483647 w 2936"/>
                  <a:gd name="T75" fmla="*/ 2147483647 h 1983"/>
                  <a:gd name="T76" fmla="*/ 2147483647 w 2936"/>
                  <a:gd name="T77" fmla="*/ 2147483647 h 1983"/>
                  <a:gd name="T78" fmla="*/ 2147483647 w 2936"/>
                  <a:gd name="T79" fmla="*/ 2147483647 h 1983"/>
                  <a:gd name="T80" fmla="*/ 2147483647 w 2936"/>
                  <a:gd name="T81" fmla="*/ 2147483647 h 1983"/>
                  <a:gd name="T82" fmla="*/ 2147483647 w 2936"/>
                  <a:gd name="T83" fmla="*/ 2147483647 h 1983"/>
                  <a:gd name="T84" fmla="*/ 2147483647 w 2936"/>
                  <a:gd name="T85" fmla="*/ 2147483647 h 1983"/>
                  <a:gd name="T86" fmla="*/ 2147483647 w 2936"/>
                  <a:gd name="T87" fmla="*/ 2147483647 h 1983"/>
                  <a:gd name="T88" fmla="*/ 2147483647 w 2936"/>
                  <a:gd name="T89" fmla="*/ 2147483647 h 1983"/>
                  <a:gd name="T90" fmla="*/ 2147483647 w 2936"/>
                  <a:gd name="T91" fmla="*/ 2147483647 h 1983"/>
                  <a:gd name="T92" fmla="*/ 2147483647 w 2936"/>
                  <a:gd name="T93" fmla="*/ 2147483647 h 1983"/>
                  <a:gd name="T94" fmla="*/ 2147483647 w 2936"/>
                  <a:gd name="T95" fmla="*/ 2147483647 h 1983"/>
                  <a:gd name="T96" fmla="*/ 2147483647 w 2936"/>
                  <a:gd name="T97" fmla="*/ 2147483647 h 1983"/>
                  <a:gd name="T98" fmla="*/ 2147483647 w 2936"/>
                  <a:gd name="T99" fmla="*/ 2147483647 h 1983"/>
                  <a:gd name="T100" fmla="*/ 2147483647 w 2936"/>
                  <a:gd name="T101" fmla="*/ 2147483647 h 1983"/>
                  <a:gd name="T102" fmla="*/ 2147483647 w 2936"/>
                  <a:gd name="T103" fmla="*/ 2147483647 h 1983"/>
                  <a:gd name="T104" fmla="*/ 2147483647 w 2936"/>
                  <a:gd name="T105" fmla="*/ 2147483647 h 1983"/>
                  <a:gd name="T106" fmla="*/ 2147483647 w 2936"/>
                  <a:gd name="T107" fmla="*/ 2147483647 h 1983"/>
                  <a:gd name="T108" fmla="*/ 2147483647 w 2936"/>
                  <a:gd name="T109" fmla="*/ 2147483647 h 1983"/>
                  <a:gd name="T110" fmla="*/ 2147483647 w 2936"/>
                  <a:gd name="T111" fmla="*/ 2147483647 h 1983"/>
                  <a:gd name="T112" fmla="*/ 2147483647 w 2936"/>
                  <a:gd name="T113" fmla="*/ 2147483647 h 1983"/>
                  <a:gd name="T114" fmla="*/ 2147483647 w 2936"/>
                  <a:gd name="T115" fmla="*/ 2147483647 h 1983"/>
                  <a:gd name="T116" fmla="*/ 2147483647 w 2936"/>
                  <a:gd name="T117" fmla="*/ 2147483647 h 1983"/>
                  <a:gd name="T118" fmla="*/ 2147483647 w 2936"/>
                  <a:gd name="T119" fmla="*/ 2147483647 h 19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36" h="1983">
                    <a:moveTo>
                      <a:pt x="98" y="954"/>
                    </a:moveTo>
                    <a:lnTo>
                      <a:pt x="129" y="989"/>
                    </a:lnTo>
                    <a:lnTo>
                      <a:pt x="157" y="1017"/>
                    </a:lnTo>
                    <a:lnTo>
                      <a:pt x="170" y="1029"/>
                    </a:lnTo>
                    <a:lnTo>
                      <a:pt x="182" y="1041"/>
                    </a:lnTo>
                    <a:lnTo>
                      <a:pt x="194" y="1050"/>
                    </a:lnTo>
                    <a:lnTo>
                      <a:pt x="205" y="1059"/>
                    </a:lnTo>
                    <a:lnTo>
                      <a:pt x="216" y="1066"/>
                    </a:lnTo>
                    <a:lnTo>
                      <a:pt x="227" y="1072"/>
                    </a:lnTo>
                    <a:lnTo>
                      <a:pt x="238" y="1076"/>
                    </a:lnTo>
                    <a:lnTo>
                      <a:pt x="248" y="1080"/>
                    </a:lnTo>
                    <a:lnTo>
                      <a:pt x="259" y="1082"/>
                    </a:lnTo>
                    <a:lnTo>
                      <a:pt x="270" y="1084"/>
                    </a:lnTo>
                    <a:lnTo>
                      <a:pt x="281" y="1084"/>
                    </a:lnTo>
                    <a:lnTo>
                      <a:pt x="292" y="1084"/>
                    </a:lnTo>
                    <a:lnTo>
                      <a:pt x="364" y="1065"/>
                    </a:lnTo>
                    <a:lnTo>
                      <a:pt x="373" y="1071"/>
                    </a:lnTo>
                    <a:lnTo>
                      <a:pt x="383" y="1079"/>
                    </a:lnTo>
                    <a:lnTo>
                      <a:pt x="393" y="1090"/>
                    </a:lnTo>
                    <a:lnTo>
                      <a:pt x="401" y="1102"/>
                    </a:lnTo>
                    <a:lnTo>
                      <a:pt x="410" y="1114"/>
                    </a:lnTo>
                    <a:lnTo>
                      <a:pt x="418" y="1127"/>
                    </a:lnTo>
                    <a:lnTo>
                      <a:pt x="420" y="1133"/>
                    </a:lnTo>
                    <a:lnTo>
                      <a:pt x="422" y="1139"/>
                    </a:lnTo>
                    <a:lnTo>
                      <a:pt x="423" y="1145"/>
                    </a:lnTo>
                    <a:lnTo>
                      <a:pt x="425" y="1151"/>
                    </a:lnTo>
                    <a:lnTo>
                      <a:pt x="423" y="1157"/>
                    </a:lnTo>
                    <a:lnTo>
                      <a:pt x="420" y="1162"/>
                    </a:lnTo>
                    <a:lnTo>
                      <a:pt x="416" y="1167"/>
                    </a:lnTo>
                    <a:lnTo>
                      <a:pt x="409" y="1172"/>
                    </a:lnTo>
                    <a:lnTo>
                      <a:pt x="403" y="1176"/>
                    </a:lnTo>
                    <a:lnTo>
                      <a:pt x="396" y="1179"/>
                    </a:lnTo>
                    <a:lnTo>
                      <a:pt x="390" y="1182"/>
                    </a:lnTo>
                    <a:lnTo>
                      <a:pt x="385" y="1182"/>
                    </a:lnTo>
                    <a:lnTo>
                      <a:pt x="399" y="1200"/>
                    </a:lnTo>
                    <a:lnTo>
                      <a:pt x="412" y="1217"/>
                    </a:lnTo>
                    <a:lnTo>
                      <a:pt x="419" y="1226"/>
                    </a:lnTo>
                    <a:lnTo>
                      <a:pt x="423" y="1235"/>
                    </a:lnTo>
                    <a:lnTo>
                      <a:pt x="428" y="1245"/>
                    </a:lnTo>
                    <a:lnTo>
                      <a:pt x="431" y="1256"/>
                    </a:lnTo>
                    <a:lnTo>
                      <a:pt x="385" y="1256"/>
                    </a:lnTo>
                    <a:lnTo>
                      <a:pt x="385" y="1287"/>
                    </a:lnTo>
                    <a:lnTo>
                      <a:pt x="390" y="1300"/>
                    </a:lnTo>
                    <a:lnTo>
                      <a:pt x="397" y="1311"/>
                    </a:lnTo>
                    <a:lnTo>
                      <a:pt x="405" y="1321"/>
                    </a:lnTo>
                    <a:lnTo>
                      <a:pt x="414" y="1328"/>
                    </a:lnTo>
                    <a:lnTo>
                      <a:pt x="423" y="1335"/>
                    </a:lnTo>
                    <a:lnTo>
                      <a:pt x="434" y="1340"/>
                    </a:lnTo>
                    <a:lnTo>
                      <a:pt x="444" y="1345"/>
                    </a:lnTo>
                    <a:lnTo>
                      <a:pt x="456" y="1349"/>
                    </a:lnTo>
                    <a:lnTo>
                      <a:pt x="478" y="1358"/>
                    </a:lnTo>
                    <a:lnTo>
                      <a:pt x="500" y="1367"/>
                    </a:lnTo>
                    <a:lnTo>
                      <a:pt x="510" y="1373"/>
                    </a:lnTo>
                    <a:lnTo>
                      <a:pt x="520" y="1381"/>
                    </a:lnTo>
                    <a:lnTo>
                      <a:pt x="529" y="1389"/>
                    </a:lnTo>
                    <a:lnTo>
                      <a:pt x="538" y="1398"/>
                    </a:lnTo>
                    <a:lnTo>
                      <a:pt x="617" y="1404"/>
                    </a:lnTo>
                    <a:lnTo>
                      <a:pt x="620" y="1408"/>
                    </a:lnTo>
                    <a:lnTo>
                      <a:pt x="623" y="1411"/>
                    </a:lnTo>
                    <a:lnTo>
                      <a:pt x="628" y="1414"/>
                    </a:lnTo>
                    <a:lnTo>
                      <a:pt x="633" y="1417"/>
                    </a:lnTo>
                    <a:lnTo>
                      <a:pt x="644" y="1422"/>
                    </a:lnTo>
                    <a:lnTo>
                      <a:pt x="656" y="1427"/>
                    </a:lnTo>
                    <a:lnTo>
                      <a:pt x="678" y="1436"/>
                    </a:lnTo>
                    <a:lnTo>
                      <a:pt x="690" y="1441"/>
                    </a:lnTo>
                    <a:lnTo>
                      <a:pt x="723" y="1462"/>
                    </a:lnTo>
                    <a:lnTo>
                      <a:pt x="754" y="1481"/>
                    </a:lnTo>
                    <a:lnTo>
                      <a:pt x="768" y="1492"/>
                    </a:lnTo>
                    <a:lnTo>
                      <a:pt x="784" y="1501"/>
                    </a:lnTo>
                    <a:lnTo>
                      <a:pt x="798" y="1509"/>
                    </a:lnTo>
                    <a:lnTo>
                      <a:pt x="814" y="1517"/>
                    </a:lnTo>
                    <a:lnTo>
                      <a:pt x="830" y="1525"/>
                    </a:lnTo>
                    <a:lnTo>
                      <a:pt x="847" y="1531"/>
                    </a:lnTo>
                    <a:lnTo>
                      <a:pt x="866" y="1537"/>
                    </a:lnTo>
                    <a:lnTo>
                      <a:pt x="886" y="1543"/>
                    </a:lnTo>
                    <a:lnTo>
                      <a:pt x="907" y="1547"/>
                    </a:lnTo>
                    <a:lnTo>
                      <a:pt x="930" y="1550"/>
                    </a:lnTo>
                    <a:lnTo>
                      <a:pt x="955" y="1552"/>
                    </a:lnTo>
                    <a:lnTo>
                      <a:pt x="982" y="1552"/>
                    </a:lnTo>
                    <a:lnTo>
                      <a:pt x="982" y="1521"/>
                    </a:lnTo>
                    <a:lnTo>
                      <a:pt x="1015" y="1521"/>
                    </a:lnTo>
                    <a:lnTo>
                      <a:pt x="1021" y="1532"/>
                    </a:lnTo>
                    <a:lnTo>
                      <a:pt x="1025" y="1539"/>
                    </a:lnTo>
                    <a:lnTo>
                      <a:pt x="1031" y="1545"/>
                    </a:lnTo>
                    <a:lnTo>
                      <a:pt x="1036" y="1552"/>
                    </a:lnTo>
                    <a:lnTo>
                      <a:pt x="1042" y="1552"/>
                    </a:lnTo>
                    <a:lnTo>
                      <a:pt x="1046" y="1551"/>
                    </a:lnTo>
                    <a:lnTo>
                      <a:pt x="1050" y="1548"/>
                    </a:lnTo>
                    <a:lnTo>
                      <a:pt x="1054" y="1546"/>
                    </a:lnTo>
                    <a:lnTo>
                      <a:pt x="1058" y="1538"/>
                    </a:lnTo>
                    <a:lnTo>
                      <a:pt x="1062" y="1530"/>
                    </a:lnTo>
                    <a:lnTo>
                      <a:pt x="1066" y="1522"/>
                    </a:lnTo>
                    <a:lnTo>
                      <a:pt x="1071" y="1516"/>
                    </a:lnTo>
                    <a:lnTo>
                      <a:pt x="1075" y="1513"/>
                    </a:lnTo>
                    <a:lnTo>
                      <a:pt x="1078" y="1511"/>
                    </a:lnTo>
                    <a:lnTo>
                      <a:pt x="1083" y="1510"/>
                    </a:lnTo>
                    <a:lnTo>
                      <a:pt x="1089" y="1509"/>
                    </a:lnTo>
                    <a:lnTo>
                      <a:pt x="1092" y="1512"/>
                    </a:lnTo>
                    <a:lnTo>
                      <a:pt x="1096" y="1516"/>
                    </a:lnTo>
                    <a:lnTo>
                      <a:pt x="1102" y="1519"/>
                    </a:lnTo>
                    <a:lnTo>
                      <a:pt x="1109" y="1522"/>
                    </a:lnTo>
                    <a:lnTo>
                      <a:pt x="1124" y="1529"/>
                    </a:lnTo>
                    <a:lnTo>
                      <a:pt x="1142" y="1534"/>
                    </a:lnTo>
                    <a:lnTo>
                      <a:pt x="1159" y="1539"/>
                    </a:lnTo>
                    <a:lnTo>
                      <a:pt x="1178" y="1543"/>
                    </a:lnTo>
                    <a:lnTo>
                      <a:pt x="1194" y="1546"/>
                    </a:lnTo>
                    <a:lnTo>
                      <a:pt x="1208" y="1546"/>
                    </a:lnTo>
                    <a:lnTo>
                      <a:pt x="1217" y="1535"/>
                    </a:lnTo>
                    <a:lnTo>
                      <a:pt x="1227" y="1526"/>
                    </a:lnTo>
                    <a:lnTo>
                      <a:pt x="1236" y="1518"/>
                    </a:lnTo>
                    <a:lnTo>
                      <a:pt x="1247" y="1510"/>
                    </a:lnTo>
                    <a:lnTo>
                      <a:pt x="1258" y="1502"/>
                    </a:lnTo>
                    <a:lnTo>
                      <a:pt x="1269" y="1496"/>
                    </a:lnTo>
                    <a:lnTo>
                      <a:pt x="1280" y="1489"/>
                    </a:lnTo>
                    <a:lnTo>
                      <a:pt x="1292" y="1482"/>
                    </a:lnTo>
                    <a:lnTo>
                      <a:pt x="1317" y="1472"/>
                    </a:lnTo>
                    <a:lnTo>
                      <a:pt x="1344" y="1463"/>
                    </a:lnTo>
                    <a:lnTo>
                      <a:pt x="1372" y="1455"/>
                    </a:lnTo>
                    <a:lnTo>
                      <a:pt x="1401" y="1448"/>
                    </a:lnTo>
                    <a:lnTo>
                      <a:pt x="1408" y="1456"/>
                    </a:lnTo>
                    <a:lnTo>
                      <a:pt x="1418" y="1465"/>
                    </a:lnTo>
                    <a:lnTo>
                      <a:pt x="1431" y="1476"/>
                    </a:lnTo>
                    <a:lnTo>
                      <a:pt x="1446" y="1487"/>
                    </a:lnTo>
                    <a:lnTo>
                      <a:pt x="1453" y="1492"/>
                    </a:lnTo>
                    <a:lnTo>
                      <a:pt x="1461" y="1496"/>
                    </a:lnTo>
                    <a:lnTo>
                      <a:pt x="1469" y="1499"/>
                    </a:lnTo>
                    <a:lnTo>
                      <a:pt x="1475" y="1502"/>
                    </a:lnTo>
                    <a:lnTo>
                      <a:pt x="1483" y="1504"/>
                    </a:lnTo>
                    <a:lnTo>
                      <a:pt x="1490" y="1505"/>
                    </a:lnTo>
                    <a:lnTo>
                      <a:pt x="1495" y="1505"/>
                    </a:lnTo>
                    <a:lnTo>
                      <a:pt x="1501" y="1503"/>
                    </a:lnTo>
                    <a:lnTo>
                      <a:pt x="1512" y="1510"/>
                    </a:lnTo>
                    <a:lnTo>
                      <a:pt x="1521" y="1518"/>
                    </a:lnTo>
                    <a:lnTo>
                      <a:pt x="1530" y="1526"/>
                    </a:lnTo>
                    <a:lnTo>
                      <a:pt x="1538" y="1534"/>
                    </a:lnTo>
                    <a:lnTo>
                      <a:pt x="1547" y="1542"/>
                    </a:lnTo>
                    <a:lnTo>
                      <a:pt x="1555" y="1547"/>
                    </a:lnTo>
                    <a:lnTo>
                      <a:pt x="1561" y="1550"/>
                    </a:lnTo>
                    <a:lnTo>
                      <a:pt x="1566" y="1551"/>
                    </a:lnTo>
                    <a:lnTo>
                      <a:pt x="1573" y="1552"/>
                    </a:lnTo>
                    <a:lnTo>
                      <a:pt x="1581" y="1552"/>
                    </a:lnTo>
                    <a:lnTo>
                      <a:pt x="1586" y="1578"/>
                    </a:lnTo>
                    <a:lnTo>
                      <a:pt x="1593" y="1602"/>
                    </a:lnTo>
                    <a:lnTo>
                      <a:pt x="1596" y="1613"/>
                    </a:lnTo>
                    <a:lnTo>
                      <a:pt x="1598" y="1625"/>
                    </a:lnTo>
                    <a:lnTo>
                      <a:pt x="1599" y="1637"/>
                    </a:lnTo>
                    <a:lnTo>
                      <a:pt x="1600" y="1650"/>
                    </a:lnTo>
                    <a:lnTo>
                      <a:pt x="1599" y="1658"/>
                    </a:lnTo>
                    <a:lnTo>
                      <a:pt x="1598" y="1664"/>
                    </a:lnTo>
                    <a:lnTo>
                      <a:pt x="1596" y="1670"/>
                    </a:lnTo>
                    <a:lnTo>
                      <a:pt x="1593" y="1676"/>
                    </a:lnTo>
                    <a:lnTo>
                      <a:pt x="1585" y="1686"/>
                    </a:lnTo>
                    <a:lnTo>
                      <a:pt x="1577" y="1697"/>
                    </a:lnTo>
                    <a:lnTo>
                      <a:pt x="1569" y="1707"/>
                    </a:lnTo>
                    <a:lnTo>
                      <a:pt x="1561" y="1719"/>
                    </a:lnTo>
                    <a:lnTo>
                      <a:pt x="1558" y="1724"/>
                    </a:lnTo>
                    <a:lnTo>
                      <a:pt x="1555" y="1730"/>
                    </a:lnTo>
                    <a:lnTo>
                      <a:pt x="1554" y="1736"/>
                    </a:lnTo>
                    <a:lnTo>
                      <a:pt x="1553" y="1743"/>
                    </a:lnTo>
                    <a:lnTo>
                      <a:pt x="1554" y="1748"/>
                    </a:lnTo>
                    <a:lnTo>
                      <a:pt x="1555" y="1753"/>
                    </a:lnTo>
                    <a:lnTo>
                      <a:pt x="1558" y="1756"/>
                    </a:lnTo>
                    <a:lnTo>
                      <a:pt x="1561" y="1759"/>
                    </a:lnTo>
                    <a:lnTo>
                      <a:pt x="1565" y="1761"/>
                    </a:lnTo>
                    <a:lnTo>
                      <a:pt x="1570" y="1764"/>
                    </a:lnTo>
                    <a:lnTo>
                      <a:pt x="1574" y="1765"/>
                    </a:lnTo>
                    <a:lnTo>
                      <a:pt x="1580" y="1767"/>
                    </a:lnTo>
                    <a:lnTo>
                      <a:pt x="1591" y="1769"/>
                    </a:lnTo>
                    <a:lnTo>
                      <a:pt x="1602" y="1771"/>
                    </a:lnTo>
                    <a:lnTo>
                      <a:pt x="1607" y="1773"/>
                    </a:lnTo>
                    <a:lnTo>
                      <a:pt x="1611" y="1775"/>
                    </a:lnTo>
                    <a:lnTo>
                      <a:pt x="1616" y="1777"/>
                    </a:lnTo>
                    <a:lnTo>
                      <a:pt x="1620" y="1780"/>
                    </a:lnTo>
                    <a:lnTo>
                      <a:pt x="1627" y="1787"/>
                    </a:lnTo>
                    <a:lnTo>
                      <a:pt x="1632" y="1794"/>
                    </a:lnTo>
                    <a:lnTo>
                      <a:pt x="1636" y="1801"/>
                    </a:lnTo>
                    <a:lnTo>
                      <a:pt x="1639" y="1807"/>
                    </a:lnTo>
                    <a:lnTo>
                      <a:pt x="1645" y="1822"/>
                    </a:lnTo>
                    <a:lnTo>
                      <a:pt x="1653" y="1836"/>
                    </a:lnTo>
                    <a:lnTo>
                      <a:pt x="1659" y="1848"/>
                    </a:lnTo>
                    <a:lnTo>
                      <a:pt x="1666" y="1862"/>
                    </a:lnTo>
                    <a:lnTo>
                      <a:pt x="1674" y="1877"/>
                    </a:lnTo>
                    <a:lnTo>
                      <a:pt x="1683" y="1890"/>
                    </a:lnTo>
                    <a:lnTo>
                      <a:pt x="1688" y="1897"/>
                    </a:lnTo>
                    <a:lnTo>
                      <a:pt x="1694" y="1903"/>
                    </a:lnTo>
                    <a:lnTo>
                      <a:pt x="1699" y="1908"/>
                    </a:lnTo>
                    <a:lnTo>
                      <a:pt x="1706" y="1912"/>
                    </a:lnTo>
                    <a:lnTo>
                      <a:pt x="1712" y="1916"/>
                    </a:lnTo>
                    <a:lnTo>
                      <a:pt x="1719" y="1919"/>
                    </a:lnTo>
                    <a:lnTo>
                      <a:pt x="1726" y="1921"/>
                    </a:lnTo>
                    <a:lnTo>
                      <a:pt x="1733" y="1921"/>
                    </a:lnTo>
                    <a:lnTo>
                      <a:pt x="1741" y="1921"/>
                    </a:lnTo>
                    <a:lnTo>
                      <a:pt x="1752" y="1918"/>
                    </a:lnTo>
                    <a:lnTo>
                      <a:pt x="1762" y="1916"/>
                    </a:lnTo>
                    <a:lnTo>
                      <a:pt x="1766" y="1915"/>
                    </a:lnTo>
                    <a:lnTo>
                      <a:pt x="1777" y="1910"/>
                    </a:lnTo>
                    <a:lnTo>
                      <a:pt x="1787" y="1904"/>
                    </a:lnTo>
                    <a:lnTo>
                      <a:pt x="1795" y="1898"/>
                    </a:lnTo>
                    <a:lnTo>
                      <a:pt x="1803" y="1891"/>
                    </a:lnTo>
                    <a:lnTo>
                      <a:pt x="1809" y="1884"/>
                    </a:lnTo>
                    <a:lnTo>
                      <a:pt x="1816" y="1878"/>
                    </a:lnTo>
                    <a:lnTo>
                      <a:pt x="1823" y="1871"/>
                    </a:lnTo>
                    <a:lnTo>
                      <a:pt x="1833" y="1866"/>
                    </a:lnTo>
                    <a:lnTo>
                      <a:pt x="1842" y="1859"/>
                    </a:lnTo>
                    <a:lnTo>
                      <a:pt x="1852" y="1853"/>
                    </a:lnTo>
                    <a:lnTo>
                      <a:pt x="1863" y="1848"/>
                    </a:lnTo>
                    <a:lnTo>
                      <a:pt x="1874" y="1844"/>
                    </a:lnTo>
                    <a:lnTo>
                      <a:pt x="1896" y="1838"/>
                    </a:lnTo>
                    <a:lnTo>
                      <a:pt x="1919" y="1834"/>
                    </a:lnTo>
                    <a:lnTo>
                      <a:pt x="1941" y="1831"/>
                    </a:lnTo>
                    <a:lnTo>
                      <a:pt x="1960" y="1827"/>
                    </a:lnTo>
                    <a:lnTo>
                      <a:pt x="1968" y="1824"/>
                    </a:lnTo>
                    <a:lnTo>
                      <a:pt x="1975" y="1821"/>
                    </a:lnTo>
                    <a:lnTo>
                      <a:pt x="1981" y="1816"/>
                    </a:lnTo>
                    <a:lnTo>
                      <a:pt x="1986" y="1811"/>
                    </a:lnTo>
                    <a:lnTo>
                      <a:pt x="1996" y="1820"/>
                    </a:lnTo>
                    <a:lnTo>
                      <a:pt x="2008" y="1827"/>
                    </a:lnTo>
                    <a:lnTo>
                      <a:pt x="2019" y="1832"/>
                    </a:lnTo>
                    <a:lnTo>
                      <a:pt x="2031" y="1837"/>
                    </a:lnTo>
                    <a:lnTo>
                      <a:pt x="2054" y="1846"/>
                    </a:lnTo>
                    <a:lnTo>
                      <a:pt x="2072" y="1854"/>
                    </a:lnTo>
                    <a:lnTo>
                      <a:pt x="2091" y="1869"/>
                    </a:lnTo>
                    <a:lnTo>
                      <a:pt x="2109" y="1887"/>
                    </a:lnTo>
                    <a:lnTo>
                      <a:pt x="2119" y="1896"/>
                    </a:lnTo>
                    <a:lnTo>
                      <a:pt x="2129" y="1903"/>
                    </a:lnTo>
                    <a:lnTo>
                      <a:pt x="2140" y="1910"/>
                    </a:lnTo>
                    <a:lnTo>
                      <a:pt x="2152" y="1915"/>
                    </a:lnTo>
                    <a:lnTo>
                      <a:pt x="2245" y="1921"/>
                    </a:lnTo>
                    <a:lnTo>
                      <a:pt x="2238" y="1935"/>
                    </a:lnTo>
                    <a:lnTo>
                      <a:pt x="2232" y="1947"/>
                    </a:lnTo>
                    <a:lnTo>
                      <a:pt x="2232" y="1953"/>
                    </a:lnTo>
                    <a:lnTo>
                      <a:pt x="2235" y="1957"/>
                    </a:lnTo>
                    <a:lnTo>
                      <a:pt x="2238" y="1961"/>
                    </a:lnTo>
                    <a:lnTo>
                      <a:pt x="2243" y="1965"/>
                    </a:lnTo>
                    <a:lnTo>
                      <a:pt x="2248" y="1968"/>
                    </a:lnTo>
                    <a:lnTo>
                      <a:pt x="2254" y="1972"/>
                    </a:lnTo>
                    <a:lnTo>
                      <a:pt x="2259" y="1977"/>
                    </a:lnTo>
                    <a:lnTo>
                      <a:pt x="2265" y="1983"/>
                    </a:lnTo>
                    <a:lnTo>
                      <a:pt x="2266" y="1980"/>
                    </a:lnTo>
                    <a:lnTo>
                      <a:pt x="2267" y="1972"/>
                    </a:lnTo>
                    <a:lnTo>
                      <a:pt x="2268" y="1968"/>
                    </a:lnTo>
                    <a:lnTo>
                      <a:pt x="2267" y="1963"/>
                    </a:lnTo>
                    <a:lnTo>
                      <a:pt x="2267" y="1957"/>
                    </a:lnTo>
                    <a:lnTo>
                      <a:pt x="2265" y="1953"/>
                    </a:lnTo>
                    <a:lnTo>
                      <a:pt x="2275" y="1947"/>
                    </a:lnTo>
                    <a:lnTo>
                      <a:pt x="2293" y="1935"/>
                    </a:lnTo>
                    <a:lnTo>
                      <a:pt x="2303" y="1927"/>
                    </a:lnTo>
                    <a:lnTo>
                      <a:pt x="2313" y="1921"/>
                    </a:lnTo>
                    <a:lnTo>
                      <a:pt x="2319" y="1919"/>
                    </a:lnTo>
                    <a:lnTo>
                      <a:pt x="2323" y="1917"/>
                    </a:lnTo>
                    <a:lnTo>
                      <a:pt x="2327" y="1916"/>
                    </a:lnTo>
                    <a:lnTo>
                      <a:pt x="2331" y="1915"/>
                    </a:lnTo>
                    <a:lnTo>
                      <a:pt x="2341" y="1915"/>
                    </a:lnTo>
                    <a:lnTo>
                      <a:pt x="2349" y="1913"/>
                    </a:lnTo>
                    <a:lnTo>
                      <a:pt x="2357" y="1910"/>
                    </a:lnTo>
                    <a:lnTo>
                      <a:pt x="2364" y="1906"/>
                    </a:lnTo>
                    <a:lnTo>
                      <a:pt x="2370" y="1901"/>
                    </a:lnTo>
                    <a:lnTo>
                      <a:pt x="2376" y="1895"/>
                    </a:lnTo>
                    <a:lnTo>
                      <a:pt x="2382" y="1889"/>
                    </a:lnTo>
                    <a:lnTo>
                      <a:pt x="2388" y="1882"/>
                    </a:lnTo>
                    <a:lnTo>
                      <a:pt x="2399" y="1867"/>
                    </a:lnTo>
                    <a:lnTo>
                      <a:pt x="2412" y="1853"/>
                    </a:lnTo>
                    <a:lnTo>
                      <a:pt x="2418" y="1847"/>
                    </a:lnTo>
                    <a:lnTo>
                      <a:pt x="2426" y="1840"/>
                    </a:lnTo>
                    <a:lnTo>
                      <a:pt x="2435" y="1835"/>
                    </a:lnTo>
                    <a:lnTo>
                      <a:pt x="2444" y="1830"/>
                    </a:lnTo>
                    <a:lnTo>
                      <a:pt x="2449" y="1838"/>
                    </a:lnTo>
                    <a:lnTo>
                      <a:pt x="2454" y="1846"/>
                    </a:lnTo>
                    <a:lnTo>
                      <a:pt x="2455" y="1850"/>
                    </a:lnTo>
                    <a:lnTo>
                      <a:pt x="2456" y="1854"/>
                    </a:lnTo>
                    <a:lnTo>
                      <a:pt x="2457" y="1860"/>
                    </a:lnTo>
                    <a:lnTo>
                      <a:pt x="2457" y="1866"/>
                    </a:lnTo>
                    <a:lnTo>
                      <a:pt x="2462" y="1860"/>
                    </a:lnTo>
                    <a:lnTo>
                      <a:pt x="2468" y="1857"/>
                    </a:lnTo>
                    <a:lnTo>
                      <a:pt x="2474" y="1855"/>
                    </a:lnTo>
                    <a:lnTo>
                      <a:pt x="2481" y="1855"/>
                    </a:lnTo>
                    <a:lnTo>
                      <a:pt x="2487" y="1856"/>
                    </a:lnTo>
                    <a:lnTo>
                      <a:pt x="2493" y="1858"/>
                    </a:lnTo>
                    <a:lnTo>
                      <a:pt x="2499" y="1862"/>
                    </a:lnTo>
                    <a:lnTo>
                      <a:pt x="2504" y="1866"/>
                    </a:lnTo>
                    <a:lnTo>
                      <a:pt x="2505" y="1856"/>
                    </a:lnTo>
                    <a:lnTo>
                      <a:pt x="2507" y="1847"/>
                    </a:lnTo>
                    <a:lnTo>
                      <a:pt x="2511" y="1841"/>
                    </a:lnTo>
                    <a:lnTo>
                      <a:pt x="2514" y="1836"/>
                    </a:lnTo>
                    <a:lnTo>
                      <a:pt x="2517" y="1832"/>
                    </a:lnTo>
                    <a:lnTo>
                      <a:pt x="2522" y="1829"/>
                    </a:lnTo>
                    <a:lnTo>
                      <a:pt x="2527" y="1828"/>
                    </a:lnTo>
                    <a:lnTo>
                      <a:pt x="2533" y="1827"/>
                    </a:lnTo>
                    <a:lnTo>
                      <a:pt x="2546" y="1826"/>
                    </a:lnTo>
                    <a:lnTo>
                      <a:pt x="2561" y="1827"/>
                    </a:lnTo>
                    <a:lnTo>
                      <a:pt x="2569" y="1827"/>
                    </a:lnTo>
                    <a:lnTo>
                      <a:pt x="2578" y="1826"/>
                    </a:lnTo>
                    <a:lnTo>
                      <a:pt x="2588" y="1825"/>
                    </a:lnTo>
                    <a:lnTo>
                      <a:pt x="2596" y="1824"/>
                    </a:lnTo>
                    <a:lnTo>
                      <a:pt x="2604" y="1821"/>
                    </a:lnTo>
                    <a:lnTo>
                      <a:pt x="2611" y="1816"/>
                    </a:lnTo>
                    <a:lnTo>
                      <a:pt x="2616" y="1810"/>
                    </a:lnTo>
                    <a:lnTo>
                      <a:pt x="2622" y="1804"/>
                    </a:lnTo>
                    <a:lnTo>
                      <a:pt x="2633" y="1790"/>
                    </a:lnTo>
                    <a:lnTo>
                      <a:pt x="2642" y="1774"/>
                    </a:lnTo>
                    <a:lnTo>
                      <a:pt x="2648" y="1766"/>
                    </a:lnTo>
                    <a:lnTo>
                      <a:pt x="2653" y="1758"/>
                    </a:lnTo>
                    <a:lnTo>
                      <a:pt x="2660" y="1750"/>
                    </a:lnTo>
                    <a:lnTo>
                      <a:pt x="2667" y="1743"/>
                    </a:lnTo>
                    <a:lnTo>
                      <a:pt x="2674" y="1737"/>
                    </a:lnTo>
                    <a:lnTo>
                      <a:pt x="2683" y="1732"/>
                    </a:lnTo>
                    <a:lnTo>
                      <a:pt x="2693" y="1728"/>
                    </a:lnTo>
                    <a:lnTo>
                      <a:pt x="2703" y="1725"/>
                    </a:lnTo>
                    <a:lnTo>
                      <a:pt x="2704" y="1716"/>
                    </a:lnTo>
                    <a:lnTo>
                      <a:pt x="2706" y="1707"/>
                    </a:lnTo>
                    <a:lnTo>
                      <a:pt x="2711" y="1699"/>
                    </a:lnTo>
                    <a:lnTo>
                      <a:pt x="2715" y="1691"/>
                    </a:lnTo>
                    <a:lnTo>
                      <a:pt x="2726" y="1677"/>
                    </a:lnTo>
                    <a:lnTo>
                      <a:pt x="2737" y="1663"/>
                    </a:lnTo>
                    <a:lnTo>
                      <a:pt x="2733" y="1658"/>
                    </a:lnTo>
                    <a:lnTo>
                      <a:pt x="2730" y="1651"/>
                    </a:lnTo>
                    <a:lnTo>
                      <a:pt x="2729" y="1645"/>
                    </a:lnTo>
                    <a:lnTo>
                      <a:pt x="2729" y="1638"/>
                    </a:lnTo>
                    <a:lnTo>
                      <a:pt x="2728" y="1631"/>
                    </a:lnTo>
                    <a:lnTo>
                      <a:pt x="2726" y="1625"/>
                    </a:lnTo>
                    <a:lnTo>
                      <a:pt x="2725" y="1622"/>
                    </a:lnTo>
                    <a:lnTo>
                      <a:pt x="2723" y="1619"/>
                    </a:lnTo>
                    <a:lnTo>
                      <a:pt x="2719" y="1616"/>
                    </a:lnTo>
                    <a:lnTo>
                      <a:pt x="2716" y="1614"/>
                    </a:lnTo>
                    <a:lnTo>
                      <a:pt x="2728" y="1602"/>
                    </a:lnTo>
                    <a:lnTo>
                      <a:pt x="2739" y="1588"/>
                    </a:lnTo>
                    <a:lnTo>
                      <a:pt x="2750" y="1573"/>
                    </a:lnTo>
                    <a:lnTo>
                      <a:pt x="2760" y="1558"/>
                    </a:lnTo>
                    <a:lnTo>
                      <a:pt x="2780" y="1521"/>
                    </a:lnTo>
                    <a:lnTo>
                      <a:pt x="2803" y="1478"/>
                    </a:lnTo>
                    <a:lnTo>
                      <a:pt x="2798" y="1475"/>
                    </a:lnTo>
                    <a:lnTo>
                      <a:pt x="2796" y="1471"/>
                    </a:lnTo>
                    <a:lnTo>
                      <a:pt x="2795" y="1467"/>
                    </a:lnTo>
                    <a:lnTo>
                      <a:pt x="2794" y="1462"/>
                    </a:lnTo>
                    <a:lnTo>
                      <a:pt x="2795" y="1451"/>
                    </a:lnTo>
                    <a:lnTo>
                      <a:pt x="2796" y="1441"/>
                    </a:lnTo>
                    <a:lnTo>
                      <a:pt x="2790" y="1428"/>
                    </a:lnTo>
                    <a:lnTo>
                      <a:pt x="2790" y="1426"/>
                    </a:lnTo>
                    <a:lnTo>
                      <a:pt x="2792" y="1423"/>
                    </a:lnTo>
                    <a:lnTo>
                      <a:pt x="2794" y="1420"/>
                    </a:lnTo>
                    <a:lnTo>
                      <a:pt x="2797" y="1417"/>
                    </a:lnTo>
                    <a:lnTo>
                      <a:pt x="2801" y="1414"/>
                    </a:lnTo>
                    <a:lnTo>
                      <a:pt x="2804" y="1412"/>
                    </a:lnTo>
                    <a:lnTo>
                      <a:pt x="2807" y="1411"/>
                    </a:lnTo>
                    <a:lnTo>
                      <a:pt x="2809" y="1410"/>
                    </a:lnTo>
                    <a:lnTo>
                      <a:pt x="2809" y="1386"/>
                    </a:lnTo>
                    <a:lnTo>
                      <a:pt x="2801" y="1389"/>
                    </a:lnTo>
                    <a:lnTo>
                      <a:pt x="2793" y="1391"/>
                    </a:lnTo>
                    <a:lnTo>
                      <a:pt x="2785" y="1393"/>
                    </a:lnTo>
                    <a:lnTo>
                      <a:pt x="2778" y="1394"/>
                    </a:lnTo>
                    <a:lnTo>
                      <a:pt x="2763" y="1395"/>
                    </a:lnTo>
                    <a:lnTo>
                      <a:pt x="2750" y="1394"/>
                    </a:lnTo>
                    <a:lnTo>
                      <a:pt x="2738" y="1392"/>
                    </a:lnTo>
                    <a:lnTo>
                      <a:pt x="2725" y="1389"/>
                    </a:lnTo>
                    <a:lnTo>
                      <a:pt x="2711" y="1384"/>
                    </a:lnTo>
                    <a:lnTo>
                      <a:pt x="2696" y="1380"/>
                    </a:lnTo>
                    <a:lnTo>
                      <a:pt x="2705" y="1375"/>
                    </a:lnTo>
                    <a:lnTo>
                      <a:pt x="2713" y="1369"/>
                    </a:lnTo>
                    <a:lnTo>
                      <a:pt x="2719" y="1363"/>
                    </a:lnTo>
                    <a:lnTo>
                      <a:pt x="2726" y="1356"/>
                    </a:lnTo>
                    <a:lnTo>
                      <a:pt x="2737" y="1342"/>
                    </a:lnTo>
                    <a:lnTo>
                      <a:pt x="2750" y="1324"/>
                    </a:lnTo>
                    <a:lnTo>
                      <a:pt x="2730" y="1316"/>
                    </a:lnTo>
                    <a:lnTo>
                      <a:pt x="2712" y="1310"/>
                    </a:lnTo>
                    <a:lnTo>
                      <a:pt x="2695" y="1305"/>
                    </a:lnTo>
                    <a:lnTo>
                      <a:pt x="2679" y="1300"/>
                    </a:lnTo>
                    <a:lnTo>
                      <a:pt x="2662" y="1294"/>
                    </a:lnTo>
                    <a:lnTo>
                      <a:pt x="2647" y="1287"/>
                    </a:lnTo>
                    <a:lnTo>
                      <a:pt x="2639" y="1282"/>
                    </a:lnTo>
                    <a:lnTo>
                      <a:pt x="2632" y="1277"/>
                    </a:lnTo>
                    <a:lnTo>
                      <a:pt x="2624" y="1270"/>
                    </a:lnTo>
                    <a:lnTo>
                      <a:pt x="2617" y="1262"/>
                    </a:lnTo>
                    <a:lnTo>
                      <a:pt x="2626" y="1268"/>
                    </a:lnTo>
                    <a:lnTo>
                      <a:pt x="2640" y="1273"/>
                    </a:lnTo>
                    <a:lnTo>
                      <a:pt x="2657" y="1278"/>
                    </a:lnTo>
                    <a:lnTo>
                      <a:pt x="2675" y="1283"/>
                    </a:lnTo>
                    <a:lnTo>
                      <a:pt x="2715" y="1293"/>
                    </a:lnTo>
                    <a:lnTo>
                      <a:pt x="2750" y="1299"/>
                    </a:lnTo>
                    <a:lnTo>
                      <a:pt x="2749" y="1293"/>
                    </a:lnTo>
                    <a:lnTo>
                      <a:pt x="2746" y="1288"/>
                    </a:lnTo>
                    <a:lnTo>
                      <a:pt x="2742" y="1283"/>
                    </a:lnTo>
                    <a:lnTo>
                      <a:pt x="2737" y="1279"/>
                    </a:lnTo>
                    <a:lnTo>
                      <a:pt x="2725" y="1272"/>
                    </a:lnTo>
                    <a:lnTo>
                      <a:pt x="2709" y="1266"/>
                    </a:lnTo>
                    <a:lnTo>
                      <a:pt x="2695" y="1259"/>
                    </a:lnTo>
                    <a:lnTo>
                      <a:pt x="2682" y="1252"/>
                    </a:lnTo>
                    <a:lnTo>
                      <a:pt x="2678" y="1248"/>
                    </a:lnTo>
                    <a:lnTo>
                      <a:pt x="2673" y="1244"/>
                    </a:lnTo>
                    <a:lnTo>
                      <a:pt x="2671" y="1238"/>
                    </a:lnTo>
                    <a:lnTo>
                      <a:pt x="2670" y="1232"/>
                    </a:lnTo>
                    <a:lnTo>
                      <a:pt x="2669" y="1227"/>
                    </a:lnTo>
                    <a:lnTo>
                      <a:pt x="2668" y="1224"/>
                    </a:lnTo>
                    <a:lnTo>
                      <a:pt x="2666" y="1220"/>
                    </a:lnTo>
                    <a:lnTo>
                      <a:pt x="2662" y="1217"/>
                    </a:lnTo>
                    <a:lnTo>
                      <a:pt x="2656" y="1212"/>
                    </a:lnTo>
                    <a:lnTo>
                      <a:pt x="2650" y="1208"/>
                    </a:lnTo>
                    <a:lnTo>
                      <a:pt x="2626" y="1186"/>
                    </a:lnTo>
                    <a:lnTo>
                      <a:pt x="2581" y="1145"/>
                    </a:lnTo>
                    <a:lnTo>
                      <a:pt x="2557" y="1124"/>
                    </a:lnTo>
                    <a:lnTo>
                      <a:pt x="2537" y="1105"/>
                    </a:lnTo>
                    <a:lnTo>
                      <a:pt x="2523" y="1090"/>
                    </a:lnTo>
                    <a:lnTo>
                      <a:pt x="2517" y="1084"/>
                    </a:lnTo>
                    <a:lnTo>
                      <a:pt x="2517" y="1078"/>
                    </a:lnTo>
                    <a:lnTo>
                      <a:pt x="2520" y="1074"/>
                    </a:lnTo>
                    <a:lnTo>
                      <a:pt x="2522" y="1070"/>
                    </a:lnTo>
                    <a:lnTo>
                      <a:pt x="2525" y="1068"/>
                    </a:lnTo>
                    <a:lnTo>
                      <a:pt x="2528" y="1065"/>
                    </a:lnTo>
                    <a:lnTo>
                      <a:pt x="2532" y="1061"/>
                    </a:lnTo>
                    <a:lnTo>
                      <a:pt x="2534" y="1055"/>
                    </a:lnTo>
                    <a:lnTo>
                      <a:pt x="2537" y="1047"/>
                    </a:lnTo>
                    <a:lnTo>
                      <a:pt x="2535" y="1046"/>
                    </a:lnTo>
                    <a:lnTo>
                      <a:pt x="2530" y="1043"/>
                    </a:lnTo>
                    <a:lnTo>
                      <a:pt x="2528" y="1042"/>
                    </a:lnTo>
                    <a:lnTo>
                      <a:pt x="2526" y="1039"/>
                    </a:lnTo>
                    <a:lnTo>
                      <a:pt x="2524" y="1036"/>
                    </a:lnTo>
                    <a:lnTo>
                      <a:pt x="2524" y="1034"/>
                    </a:lnTo>
                    <a:lnTo>
                      <a:pt x="2557" y="1034"/>
                    </a:lnTo>
                    <a:lnTo>
                      <a:pt x="2558" y="1028"/>
                    </a:lnTo>
                    <a:lnTo>
                      <a:pt x="2559" y="1022"/>
                    </a:lnTo>
                    <a:lnTo>
                      <a:pt x="2561" y="1016"/>
                    </a:lnTo>
                    <a:lnTo>
                      <a:pt x="2565" y="1011"/>
                    </a:lnTo>
                    <a:lnTo>
                      <a:pt x="2569" y="1006"/>
                    </a:lnTo>
                    <a:lnTo>
                      <a:pt x="2573" y="1002"/>
                    </a:lnTo>
                    <a:lnTo>
                      <a:pt x="2578" y="997"/>
                    </a:lnTo>
                    <a:lnTo>
                      <a:pt x="2583" y="993"/>
                    </a:lnTo>
                    <a:lnTo>
                      <a:pt x="2607" y="977"/>
                    </a:lnTo>
                    <a:lnTo>
                      <a:pt x="2630" y="960"/>
                    </a:lnTo>
                    <a:lnTo>
                      <a:pt x="2617" y="958"/>
                    </a:lnTo>
                    <a:lnTo>
                      <a:pt x="2603" y="954"/>
                    </a:lnTo>
                    <a:lnTo>
                      <a:pt x="2590" y="949"/>
                    </a:lnTo>
                    <a:lnTo>
                      <a:pt x="2577" y="944"/>
                    </a:lnTo>
                    <a:lnTo>
                      <a:pt x="2563" y="938"/>
                    </a:lnTo>
                    <a:lnTo>
                      <a:pt x="2552" y="932"/>
                    </a:lnTo>
                    <a:lnTo>
                      <a:pt x="2544" y="924"/>
                    </a:lnTo>
                    <a:lnTo>
                      <a:pt x="2537" y="917"/>
                    </a:lnTo>
                    <a:lnTo>
                      <a:pt x="2498" y="917"/>
                    </a:lnTo>
                    <a:lnTo>
                      <a:pt x="2498" y="926"/>
                    </a:lnTo>
                    <a:lnTo>
                      <a:pt x="2498" y="938"/>
                    </a:lnTo>
                    <a:lnTo>
                      <a:pt x="2498" y="950"/>
                    </a:lnTo>
                    <a:lnTo>
                      <a:pt x="2498" y="967"/>
                    </a:lnTo>
                    <a:lnTo>
                      <a:pt x="2457" y="967"/>
                    </a:lnTo>
                    <a:lnTo>
                      <a:pt x="2453" y="962"/>
                    </a:lnTo>
                    <a:lnTo>
                      <a:pt x="2449" y="956"/>
                    </a:lnTo>
                    <a:lnTo>
                      <a:pt x="2447" y="949"/>
                    </a:lnTo>
                    <a:lnTo>
                      <a:pt x="2444" y="942"/>
                    </a:lnTo>
                    <a:lnTo>
                      <a:pt x="2442" y="936"/>
                    </a:lnTo>
                    <a:lnTo>
                      <a:pt x="2438" y="928"/>
                    </a:lnTo>
                    <a:lnTo>
                      <a:pt x="2435" y="922"/>
                    </a:lnTo>
                    <a:lnTo>
                      <a:pt x="2431" y="917"/>
                    </a:lnTo>
                    <a:lnTo>
                      <a:pt x="2426" y="914"/>
                    </a:lnTo>
                    <a:lnTo>
                      <a:pt x="2421" y="911"/>
                    </a:lnTo>
                    <a:lnTo>
                      <a:pt x="2413" y="909"/>
                    </a:lnTo>
                    <a:lnTo>
                      <a:pt x="2404" y="907"/>
                    </a:lnTo>
                    <a:lnTo>
                      <a:pt x="2387" y="903"/>
                    </a:lnTo>
                    <a:lnTo>
                      <a:pt x="2367" y="899"/>
                    </a:lnTo>
                    <a:lnTo>
                      <a:pt x="2357" y="897"/>
                    </a:lnTo>
                    <a:lnTo>
                      <a:pt x="2348" y="894"/>
                    </a:lnTo>
                    <a:lnTo>
                      <a:pt x="2339" y="890"/>
                    </a:lnTo>
                    <a:lnTo>
                      <a:pt x="2333" y="887"/>
                    </a:lnTo>
                    <a:lnTo>
                      <a:pt x="2326" y="882"/>
                    </a:lnTo>
                    <a:lnTo>
                      <a:pt x="2322" y="876"/>
                    </a:lnTo>
                    <a:lnTo>
                      <a:pt x="2320" y="872"/>
                    </a:lnTo>
                    <a:lnTo>
                      <a:pt x="2319" y="869"/>
                    </a:lnTo>
                    <a:lnTo>
                      <a:pt x="2319" y="866"/>
                    </a:lnTo>
                    <a:lnTo>
                      <a:pt x="2317" y="862"/>
                    </a:lnTo>
                    <a:lnTo>
                      <a:pt x="2319" y="858"/>
                    </a:lnTo>
                    <a:lnTo>
                      <a:pt x="2319" y="855"/>
                    </a:lnTo>
                    <a:lnTo>
                      <a:pt x="2321" y="853"/>
                    </a:lnTo>
                    <a:lnTo>
                      <a:pt x="2322" y="850"/>
                    </a:lnTo>
                    <a:lnTo>
                      <a:pt x="2327" y="846"/>
                    </a:lnTo>
                    <a:lnTo>
                      <a:pt x="2334" y="843"/>
                    </a:lnTo>
                    <a:lnTo>
                      <a:pt x="2341" y="840"/>
                    </a:lnTo>
                    <a:lnTo>
                      <a:pt x="2348" y="839"/>
                    </a:lnTo>
                    <a:lnTo>
                      <a:pt x="2357" y="838"/>
                    </a:lnTo>
                    <a:lnTo>
                      <a:pt x="2365" y="837"/>
                    </a:lnTo>
                    <a:lnTo>
                      <a:pt x="2368" y="836"/>
                    </a:lnTo>
                    <a:lnTo>
                      <a:pt x="2372" y="833"/>
                    </a:lnTo>
                    <a:lnTo>
                      <a:pt x="2378" y="828"/>
                    </a:lnTo>
                    <a:lnTo>
                      <a:pt x="2383" y="822"/>
                    </a:lnTo>
                    <a:lnTo>
                      <a:pt x="2393" y="811"/>
                    </a:lnTo>
                    <a:lnTo>
                      <a:pt x="2398" y="806"/>
                    </a:lnTo>
                    <a:lnTo>
                      <a:pt x="2410" y="798"/>
                    </a:lnTo>
                    <a:lnTo>
                      <a:pt x="2423" y="789"/>
                    </a:lnTo>
                    <a:lnTo>
                      <a:pt x="2428" y="783"/>
                    </a:lnTo>
                    <a:lnTo>
                      <a:pt x="2433" y="776"/>
                    </a:lnTo>
                    <a:lnTo>
                      <a:pt x="2435" y="773"/>
                    </a:lnTo>
                    <a:lnTo>
                      <a:pt x="2436" y="768"/>
                    </a:lnTo>
                    <a:lnTo>
                      <a:pt x="2437" y="763"/>
                    </a:lnTo>
                    <a:lnTo>
                      <a:pt x="2437" y="757"/>
                    </a:lnTo>
                    <a:lnTo>
                      <a:pt x="2438" y="758"/>
                    </a:lnTo>
                    <a:lnTo>
                      <a:pt x="2439" y="758"/>
                    </a:lnTo>
                    <a:lnTo>
                      <a:pt x="2442" y="757"/>
                    </a:lnTo>
                    <a:lnTo>
                      <a:pt x="2443" y="756"/>
                    </a:lnTo>
                    <a:lnTo>
                      <a:pt x="2445" y="752"/>
                    </a:lnTo>
                    <a:lnTo>
                      <a:pt x="2448" y="747"/>
                    </a:lnTo>
                    <a:lnTo>
                      <a:pt x="2451" y="742"/>
                    </a:lnTo>
                    <a:lnTo>
                      <a:pt x="2455" y="737"/>
                    </a:lnTo>
                    <a:lnTo>
                      <a:pt x="2457" y="735"/>
                    </a:lnTo>
                    <a:lnTo>
                      <a:pt x="2459" y="734"/>
                    </a:lnTo>
                    <a:lnTo>
                      <a:pt x="2461" y="733"/>
                    </a:lnTo>
                    <a:lnTo>
                      <a:pt x="2464" y="733"/>
                    </a:lnTo>
                    <a:lnTo>
                      <a:pt x="2471" y="733"/>
                    </a:lnTo>
                    <a:lnTo>
                      <a:pt x="2478" y="735"/>
                    </a:lnTo>
                    <a:lnTo>
                      <a:pt x="2484" y="737"/>
                    </a:lnTo>
                    <a:lnTo>
                      <a:pt x="2491" y="741"/>
                    </a:lnTo>
                    <a:lnTo>
                      <a:pt x="2503" y="751"/>
                    </a:lnTo>
                    <a:lnTo>
                      <a:pt x="2517" y="764"/>
                    </a:lnTo>
                    <a:lnTo>
                      <a:pt x="2511" y="769"/>
                    </a:lnTo>
                    <a:lnTo>
                      <a:pt x="2504" y="775"/>
                    </a:lnTo>
                    <a:lnTo>
                      <a:pt x="2496" y="780"/>
                    </a:lnTo>
                    <a:lnTo>
                      <a:pt x="2491" y="782"/>
                    </a:lnTo>
                    <a:lnTo>
                      <a:pt x="2493" y="789"/>
                    </a:lnTo>
                    <a:lnTo>
                      <a:pt x="2496" y="795"/>
                    </a:lnTo>
                    <a:lnTo>
                      <a:pt x="2501" y="800"/>
                    </a:lnTo>
                    <a:lnTo>
                      <a:pt x="2504" y="805"/>
                    </a:lnTo>
                    <a:lnTo>
                      <a:pt x="2510" y="809"/>
                    </a:lnTo>
                    <a:lnTo>
                      <a:pt x="2514" y="813"/>
                    </a:lnTo>
                    <a:lnTo>
                      <a:pt x="2518" y="816"/>
                    </a:lnTo>
                    <a:lnTo>
                      <a:pt x="2524" y="819"/>
                    </a:lnTo>
                    <a:lnTo>
                      <a:pt x="2524" y="837"/>
                    </a:lnTo>
                    <a:lnTo>
                      <a:pt x="2523" y="840"/>
                    </a:lnTo>
                    <a:lnTo>
                      <a:pt x="2523" y="842"/>
                    </a:lnTo>
                    <a:lnTo>
                      <a:pt x="2525" y="844"/>
                    </a:lnTo>
                    <a:lnTo>
                      <a:pt x="2527" y="847"/>
                    </a:lnTo>
                    <a:lnTo>
                      <a:pt x="2529" y="849"/>
                    </a:lnTo>
                    <a:lnTo>
                      <a:pt x="2532" y="851"/>
                    </a:lnTo>
                    <a:lnTo>
                      <a:pt x="2532" y="853"/>
                    </a:lnTo>
                    <a:lnTo>
                      <a:pt x="2530" y="856"/>
                    </a:lnTo>
                    <a:lnTo>
                      <a:pt x="2561" y="830"/>
                    </a:lnTo>
                    <a:lnTo>
                      <a:pt x="2585" y="810"/>
                    </a:lnTo>
                    <a:lnTo>
                      <a:pt x="2596" y="803"/>
                    </a:lnTo>
                    <a:lnTo>
                      <a:pt x="2605" y="797"/>
                    </a:lnTo>
                    <a:lnTo>
                      <a:pt x="2613" y="793"/>
                    </a:lnTo>
                    <a:lnTo>
                      <a:pt x="2621" y="790"/>
                    </a:lnTo>
                    <a:lnTo>
                      <a:pt x="2627" y="787"/>
                    </a:lnTo>
                    <a:lnTo>
                      <a:pt x="2633" y="786"/>
                    </a:lnTo>
                    <a:lnTo>
                      <a:pt x="2638" y="785"/>
                    </a:lnTo>
                    <a:lnTo>
                      <a:pt x="2645" y="785"/>
                    </a:lnTo>
                    <a:lnTo>
                      <a:pt x="2657" y="786"/>
                    </a:lnTo>
                    <a:lnTo>
                      <a:pt x="2670" y="788"/>
                    </a:lnTo>
                    <a:lnTo>
                      <a:pt x="2674" y="781"/>
                    </a:lnTo>
                    <a:lnTo>
                      <a:pt x="2679" y="774"/>
                    </a:lnTo>
                    <a:lnTo>
                      <a:pt x="2683" y="768"/>
                    </a:lnTo>
                    <a:lnTo>
                      <a:pt x="2689" y="763"/>
                    </a:lnTo>
                    <a:lnTo>
                      <a:pt x="2701" y="753"/>
                    </a:lnTo>
                    <a:lnTo>
                      <a:pt x="2713" y="745"/>
                    </a:lnTo>
                    <a:lnTo>
                      <a:pt x="2724" y="738"/>
                    </a:lnTo>
                    <a:lnTo>
                      <a:pt x="2735" y="730"/>
                    </a:lnTo>
                    <a:lnTo>
                      <a:pt x="2739" y="726"/>
                    </a:lnTo>
                    <a:lnTo>
                      <a:pt x="2743" y="721"/>
                    </a:lnTo>
                    <a:lnTo>
                      <a:pt x="2747" y="715"/>
                    </a:lnTo>
                    <a:lnTo>
                      <a:pt x="2750" y="708"/>
                    </a:lnTo>
                    <a:lnTo>
                      <a:pt x="2758" y="708"/>
                    </a:lnTo>
                    <a:lnTo>
                      <a:pt x="2765" y="706"/>
                    </a:lnTo>
                    <a:lnTo>
                      <a:pt x="2773" y="705"/>
                    </a:lnTo>
                    <a:lnTo>
                      <a:pt x="2780" y="704"/>
                    </a:lnTo>
                    <a:lnTo>
                      <a:pt x="2792" y="700"/>
                    </a:lnTo>
                    <a:lnTo>
                      <a:pt x="2803" y="694"/>
                    </a:lnTo>
                    <a:lnTo>
                      <a:pt x="2812" y="688"/>
                    </a:lnTo>
                    <a:lnTo>
                      <a:pt x="2820" y="681"/>
                    </a:lnTo>
                    <a:lnTo>
                      <a:pt x="2828" y="673"/>
                    </a:lnTo>
                    <a:lnTo>
                      <a:pt x="2836" y="665"/>
                    </a:lnTo>
                    <a:lnTo>
                      <a:pt x="2842" y="657"/>
                    </a:lnTo>
                    <a:lnTo>
                      <a:pt x="2850" y="649"/>
                    </a:lnTo>
                    <a:lnTo>
                      <a:pt x="2858" y="641"/>
                    </a:lnTo>
                    <a:lnTo>
                      <a:pt x="2866" y="635"/>
                    </a:lnTo>
                    <a:lnTo>
                      <a:pt x="2876" y="630"/>
                    </a:lnTo>
                    <a:lnTo>
                      <a:pt x="2887" y="625"/>
                    </a:lnTo>
                    <a:lnTo>
                      <a:pt x="2901" y="623"/>
                    </a:lnTo>
                    <a:lnTo>
                      <a:pt x="2916" y="622"/>
                    </a:lnTo>
                    <a:lnTo>
                      <a:pt x="2915" y="611"/>
                    </a:lnTo>
                    <a:lnTo>
                      <a:pt x="2914" y="602"/>
                    </a:lnTo>
                    <a:lnTo>
                      <a:pt x="2910" y="593"/>
                    </a:lnTo>
                    <a:lnTo>
                      <a:pt x="2906" y="586"/>
                    </a:lnTo>
                    <a:lnTo>
                      <a:pt x="2902" y="580"/>
                    </a:lnTo>
                    <a:lnTo>
                      <a:pt x="2897" y="574"/>
                    </a:lnTo>
                    <a:lnTo>
                      <a:pt x="2892" y="569"/>
                    </a:lnTo>
                    <a:lnTo>
                      <a:pt x="2886" y="564"/>
                    </a:lnTo>
                    <a:lnTo>
                      <a:pt x="2875" y="554"/>
                    </a:lnTo>
                    <a:lnTo>
                      <a:pt x="2865" y="543"/>
                    </a:lnTo>
                    <a:lnTo>
                      <a:pt x="2861" y="536"/>
                    </a:lnTo>
                    <a:lnTo>
                      <a:pt x="2859" y="529"/>
                    </a:lnTo>
                    <a:lnTo>
                      <a:pt x="2857" y="520"/>
                    </a:lnTo>
                    <a:lnTo>
                      <a:pt x="2855" y="511"/>
                    </a:lnTo>
                    <a:lnTo>
                      <a:pt x="2857" y="505"/>
                    </a:lnTo>
                    <a:lnTo>
                      <a:pt x="2860" y="499"/>
                    </a:lnTo>
                    <a:lnTo>
                      <a:pt x="2862" y="497"/>
                    </a:lnTo>
                    <a:lnTo>
                      <a:pt x="2864" y="495"/>
                    </a:lnTo>
                    <a:lnTo>
                      <a:pt x="2866" y="493"/>
                    </a:lnTo>
                    <a:lnTo>
                      <a:pt x="2870" y="493"/>
                    </a:lnTo>
                    <a:lnTo>
                      <a:pt x="2885" y="493"/>
                    </a:lnTo>
                    <a:lnTo>
                      <a:pt x="2903" y="495"/>
                    </a:lnTo>
                    <a:lnTo>
                      <a:pt x="2911" y="495"/>
                    </a:lnTo>
                    <a:lnTo>
                      <a:pt x="2919" y="495"/>
                    </a:lnTo>
                    <a:lnTo>
                      <a:pt x="2928" y="494"/>
                    </a:lnTo>
                    <a:lnTo>
                      <a:pt x="2936" y="493"/>
                    </a:lnTo>
                    <a:lnTo>
                      <a:pt x="2936" y="412"/>
                    </a:lnTo>
                    <a:lnTo>
                      <a:pt x="2930" y="407"/>
                    </a:lnTo>
                    <a:lnTo>
                      <a:pt x="2926" y="402"/>
                    </a:lnTo>
                    <a:lnTo>
                      <a:pt x="2921" y="396"/>
                    </a:lnTo>
                    <a:lnTo>
                      <a:pt x="2917" y="389"/>
                    </a:lnTo>
                    <a:lnTo>
                      <a:pt x="2914" y="382"/>
                    </a:lnTo>
                    <a:lnTo>
                      <a:pt x="2911" y="375"/>
                    </a:lnTo>
                    <a:lnTo>
                      <a:pt x="2909" y="365"/>
                    </a:lnTo>
                    <a:lnTo>
                      <a:pt x="2909" y="357"/>
                    </a:lnTo>
                    <a:lnTo>
                      <a:pt x="2909" y="348"/>
                    </a:lnTo>
                    <a:lnTo>
                      <a:pt x="2909" y="341"/>
                    </a:lnTo>
                    <a:lnTo>
                      <a:pt x="2909" y="332"/>
                    </a:lnTo>
                    <a:lnTo>
                      <a:pt x="2909" y="320"/>
                    </a:lnTo>
                    <a:lnTo>
                      <a:pt x="2904" y="316"/>
                    </a:lnTo>
                    <a:lnTo>
                      <a:pt x="2897" y="310"/>
                    </a:lnTo>
                    <a:lnTo>
                      <a:pt x="2893" y="307"/>
                    </a:lnTo>
                    <a:lnTo>
                      <a:pt x="2888" y="304"/>
                    </a:lnTo>
                    <a:lnTo>
                      <a:pt x="2883" y="302"/>
                    </a:lnTo>
                    <a:lnTo>
                      <a:pt x="2876" y="301"/>
                    </a:lnTo>
                    <a:lnTo>
                      <a:pt x="2866" y="302"/>
                    </a:lnTo>
                    <a:lnTo>
                      <a:pt x="2858" y="303"/>
                    </a:lnTo>
                    <a:lnTo>
                      <a:pt x="2849" y="305"/>
                    </a:lnTo>
                    <a:lnTo>
                      <a:pt x="2841" y="308"/>
                    </a:lnTo>
                    <a:lnTo>
                      <a:pt x="2827" y="314"/>
                    </a:lnTo>
                    <a:lnTo>
                      <a:pt x="2813" y="323"/>
                    </a:lnTo>
                    <a:lnTo>
                      <a:pt x="2798" y="331"/>
                    </a:lnTo>
                    <a:lnTo>
                      <a:pt x="2784" y="338"/>
                    </a:lnTo>
                    <a:lnTo>
                      <a:pt x="2776" y="341"/>
                    </a:lnTo>
                    <a:lnTo>
                      <a:pt x="2768" y="343"/>
                    </a:lnTo>
                    <a:lnTo>
                      <a:pt x="2759" y="344"/>
                    </a:lnTo>
                    <a:lnTo>
                      <a:pt x="2750" y="344"/>
                    </a:lnTo>
                    <a:lnTo>
                      <a:pt x="2735" y="343"/>
                    </a:lnTo>
                    <a:lnTo>
                      <a:pt x="2722" y="341"/>
                    </a:lnTo>
                    <a:lnTo>
                      <a:pt x="2708" y="336"/>
                    </a:lnTo>
                    <a:lnTo>
                      <a:pt x="2696" y="331"/>
                    </a:lnTo>
                    <a:lnTo>
                      <a:pt x="2684" y="324"/>
                    </a:lnTo>
                    <a:lnTo>
                      <a:pt x="2672" y="315"/>
                    </a:lnTo>
                    <a:lnTo>
                      <a:pt x="2661" y="307"/>
                    </a:lnTo>
                    <a:lnTo>
                      <a:pt x="2650" y="298"/>
                    </a:lnTo>
                    <a:lnTo>
                      <a:pt x="2627" y="280"/>
                    </a:lnTo>
                    <a:lnTo>
                      <a:pt x="2604" y="261"/>
                    </a:lnTo>
                    <a:lnTo>
                      <a:pt x="2592" y="253"/>
                    </a:lnTo>
                    <a:lnTo>
                      <a:pt x="2579" y="245"/>
                    </a:lnTo>
                    <a:lnTo>
                      <a:pt x="2565" y="239"/>
                    </a:lnTo>
                    <a:lnTo>
                      <a:pt x="2550" y="233"/>
                    </a:lnTo>
                    <a:lnTo>
                      <a:pt x="2525" y="227"/>
                    </a:lnTo>
                    <a:lnTo>
                      <a:pt x="2499" y="219"/>
                    </a:lnTo>
                    <a:lnTo>
                      <a:pt x="2487" y="215"/>
                    </a:lnTo>
                    <a:lnTo>
                      <a:pt x="2473" y="211"/>
                    </a:lnTo>
                    <a:lnTo>
                      <a:pt x="2461" y="205"/>
                    </a:lnTo>
                    <a:lnTo>
                      <a:pt x="2450" y="199"/>
                    </a:lnTo>
                    <a:lnTo>
                      <a:pt x="2438" y="193"/>
                    </a:lnTo>
                    <a:lnTo>
                      <a:pt x="2428" y="187"/>
                    </a:lnTo>
                    <a:lnTo>
                      <a:pt x="2418" y="179"/>
                    </a:lnTo>
                    <a:lnTo>
                      <a:pt x="2410" y="171"/>
                    </a:lnTo>
                    <a:lnTo>
                      <a:pt x="2401" y="162"/>
                    </a:lnTo>
                    <a:lnTo>
                      <a:pt x="2394" y="152"/>
                    </a:lnTo>
                    <a:lnTo>
                      <a:pt x="2389" y="141"/>
                    </a:lnTo>
                    <a:lnTo>
                      <a:pt x="2384" y="129"/>
                    </a:lnTo>
                    <a:lnTo>
                      <a:pt x="2370" y="128"/>
                    </a:lnTo>
                    <a:lnTo>
                      <a:pt x="2357" y="126"/>
                    </a:lnTo>
                    <a:lnTo>
                      <a:pt x="2346" y="122"/>
                    </a:lnTo>
                    <a:lnTo>
                      <a:pt x="2335" y="117"/>
                    </a:lnTo>
                    <a:lnTo>
                      <a:pt x="2325" y="111"/>
                    </a:lnTo>
                    <a:lnTo>
                      <a:pt x="2316" y="105"/>
                    </a:lnTo>
                    <a:lnTo>
                      <a:pt x="2308" y="98"/>
                    </a:lnTo>
                    <a:lnTo>
                      <a:pt x="2300" y="89"/>
                    </a:lnTo>
                    <a:lnTo>
                      <a:pt x="2283" y="74"/>
                    </a:lnTo>
                    <a:lnTo>
                      <a:pt x="2267" y="59"/>
                    </a:lnTo>
                    <a:lnTo>
                      <a:pt x="2257" y="52"/>
                    </a:lnTo>
                    <a:lnTo>
                      <a:pt x="2247" y="46"/>
                    </a:lnTo>
                    <a:lnTo>
                      <a:pt x="2236" y="41"/>
                    </a:lnTo>
                    <a:lnTo>
                      <a:pt x="2225" y="36"/>
                    </a:lnTo>
                    <a:lnTo>
                      <a:pt x="2190" y="25"/>
                    </a:lnTo>
                    <a:lnTo>
                      <a:pt x="2160" y="18"/>
                    </a:lnTo>
                    <a:lnTo>
                      <a:pt x="2131" y="10"/>
                    </a:lnTo>
                    <a:lnTo>
                      <a:pt x="2092" y="0"/>
                    </a:lnTo>
                    <a:lnTo>
                      <a:pt x="1973" y="18"/>
                    </a:lnTo>
                    <a:lnTo>
                      <a:pt x="1973" y="27"/>
                    </a:lnTo>
                    <a:lnTo>
                      <a:pt x="1973" y="36"/>
                    </a:lnTo>
                    <a:lnTo>
                      <a:pt x="1973" y="42"/>
                    </a:lnTo>
                    <a:lnTo>
                      <a:pt x="1975" y="46"/>
                    </a:lnTo>
                    <a:lnTo>
                      <a:pt x="1977" y="50"/>
                    </a:lnTo>
                    <a:lnTo>
                      <a:pt x="1980" y="53"/>
                    </a:lnTo>
                    <a:lnTo>
                      <a:pt x="1989" y="58"/>
                    </a:lnTo>
                    <a:lnTo>
                      <a:pt x="1999" y="62"/>
                    </a:lnTo>
                    <a:lnTo>
                      <a:pt x="2009" y="66"/>
                    </a:lnTo>
                    <a:lnTo>
                      <a:pt x="2018" y="72"/>
                    </a:lnTo>
                    <a:lnTo>
                      <a:pt x="2021" y="75"/>
                    </a:lnTo>
                    <a:lnTo>
                      <a:pt x="2023" y="80"/>
                    </a:lnTo>
                    <a:lnTo>
                      <a:pt x="2025" y="85"/>
                    </a:lnTo>
                    <a:lnTo>
                      <a:pt x="2025" y="91"/>
                    </a:lnTo>
                    <a:lnTo>
                      <a:pt x="2024" y="101"/>
                    </a:lnTo>
                    <a:lnTo>
                      <a:pt x="2022" y="108"/>
                    </a:lnTo>
                    <a:lnTo>
                      <a:pt x="2019" y="114"/>
                    </a:lnTo>
                    <a:lnTo>
                      <a:pt x="2016" y="120"/>
                    </a:lnTo>
                    <a:lnTo>
                      <a:pt x="2012" y="125"/>
                    </a:lnTo>
                    <a:lnTo>
                      <a:pt x="2009" y="131"/>
                    </a:lnTo>
                    <a:lnTo>
                      <a:pt x="2007" y="138"/>
                    </a:lnTo>
                    <a:lnTo>
                      <a:pt x="2006" y="147"/>
                    </a:lnTo>
                    <a:lnTo>
                      <a:pt x="2007" y="155"/>
                    </a:lnTo>
                    <a:lnTo>
                      <a:pt x="2009" y="161"/>
                    </a:lnTo>
                    <a:lnTo>
                      <a:pt x="2012" y="168"/>
                    </a:lnTo>
                    <a:lnTo>
                      <a:pt x="2018" y="174"/>
                    </a:lnTo>
                    <a:lnTo>
                      <a:pt x="2022" y="179"/>
                    </a:lnTo>
                    <a:lnTo>
                      <a:pt x="2028" y="184"/>
                    </a:lnTo>
                    <a:lnTo>
                      <a:pt x="2033" y="187"/>
                    </a:lnTo>
                    <a:lnTo>
                      <a:pt x="2039" y="190"/>
                    </a:lnTo>
                    <a:lnTo>
                      <a:pt x="2033" y="197"/>
                    </a:lnTo>
                    <a:lnTo>
                      <a:pt x="2025" y="204"/>
                    </a:lnTo>
                    <a:lnTo>
                      <a:pt x="2017" y="211"/>
                    </a:lnTo>
                    <a:lnTo>
                      <a:pt x="2008" y="216"/>
                    </a:lnTo>
                    <a:lnTo>
                      <a:pt x="1999" y="221"/>
                    </a:lnTo>
                    <a:lnTo>
                      <a:pt x="1989" y="224"/>
                    </a:lnTo>
                    <a:lnTo>
                      <a:pt x="1980" y="227"/>
                    </a:lnTo>
                    <a:lnTo>
                      <a:pt x="1973" y="227"/>
                    </a:lnTo>
                    <a:lnTo>
                      <a:pt x="1962" y="227"/>
                    </a:lnTo>
                    <a:lnTo>
                      <a:pt x="1952" y="227"/>
                    </a:lnTo>
                    <a:lnTo>
                      <a:pt x="1940" y="227"/>
                    </a:lnTo>
                    <a:lnTo>
                      <a:pt x="1925" y="227"/>
                    </a:lnTo>
                    <a:lnTo>
                      <a:pt x="1919" y="258"/>
                    </a:lnTo>
                    <a:lnTo>
                      <a:pt x="1924" y="278"/>
                    </a:lnTo>
                    <a:lnTo>
                      <a:pt x="1930" y="296"/>
                    </a:lnTo>
                    <a:lnTo>
                      <a:pt x="1933" y="304"/>
                    </a:lnTo>
                    <a:lnTo>
                      <a:pt x="1938" y="311"/>
                    </a:lnTo>
                    <a:lnTo>
                      <a:pt x="1942" y="319"/>
                    </a:lnTo>
                    <a:lnTo>
                      <a:pt x="1947" y="326"/>
                    </a:lnTo>
                    <a:lnTo>
                      <a:pt x="1953" y="331"/>
                    </a:lnTo>
                    <a:lnTo>
                      <a:pt x="1961" y="336"/>
                    </a:lnTo>
                    <a:lnTo>
                      <a:pt x="1968" y="340"/>
                    </a:lnTo>
                    <a:lnTo>
                      <a:pt x="1977" y="344"/>
                    </a:lnTo>
                    <a:lnTo>
                      <a:pt x="1987" y="347"/>
                    </a:lnTo>
                    <a:lnTo>
                      <a:pt x="1999" y="349"/>
                    </a:lnTo>
                    <a:lnTo>
                      <a:pt x="2011" y="350"/>
                    </a:lnTo>
                    <a:lnTo>
                      <a:pt x="2025" y="350"/>
                    </a:lnTo>
                    <a:lnTo>
                      <a:pt x="2036" y="350"/>
                    </a:lnTo>
                    <a:lnTo>
                      <a:pt x="2043" y="349"/>
                    </a:lnTo>
                    <a:lnTo>
                      <a:pt x="2048" y="347"/>
                    </a:lnTo>
                    <a:lnTo>
                      <a:pt x="2053" y="344"/>
                    </a:lnTo>
                    <a:lnTo>
                      <a:pt x="2057" y="342"/>
                    </a:lnTo>
                    <a:lnTo>
                      <a:pt x="2064" y="340"/>
                    </a:lnTo>
                    <a:lnTo>
                      <a:pt x="2073" y="339"/>
                    </a:lnTo>
                    <a:lnTo>
                      <a:pt x="2086" y="338"/>
                    </a:lnTo>
                    <a:lnTo>
                      <a:pt x="2092" y="339"/>
                    </a:lnTo>
                    <a:lnTo>
                      <a:pt x="2098" y="340"/>
                    </a:lnTo>
                    <a:lnTo>
                      <a:pt x="2103" y="341"/>
                    </a:lnTo>
                    <a:lnTo>
                      <a:pt x="2109" y="343"/>
                    </a:lnTo>
                    <a:lnTo>
                      <a:pt x="2122" y="349"/>
                    </a:lnTo>
                    <a:lnTo>
                      <a:pt x="2138" y="357"/>
                    </a:lnTo>
                    <a:lnTo>
                      <a:pt x="2140" y="361"/>
                    </a:lnTo>
                    <a:lnTo>
                      <a:pt x="2142" y="366"/>
                    </a:lnTo>
                    <a:lnTo>
                      <a:pt x="2146" y="370"/>
                    </a:lnTo>
                    <a:lnTo>
                      <a:pt x="2151" y="375"/>
                    </a:lnTo>
                    <a:lnTo>
                      <a:pt x="2157" y="379"/>
                    </a:lnTo>
                    <a:lnTo>
                      <a:pt x="2164" y="382"/>
                    </a:lnTo>
                    <a:lnTo>
                      <a:pt x="2170" y="385"/>
                    </a:lnTo>
                    <a:lnTo>
                      <a:pt x="2178" y="388"/>
                    </a:lnTo>
                    <a:lnTo>
                      <a:pt x="2175" y="393"/>
                    </a:lnTo>
                    <a:lnTo>
                      <a:pt x="2169" y="399"/>
                    </a:lnTo>
                    <a:lnTo>
                      <a:pt x="2160" y="405"/>
                    </a:lnTo>
                    <a:lnTo>
                      <a:pt x="2152" y="410"/>
                    </a:lnTo>
                    <a:lnTo>
                      <a:pt x="2141" y="416"/>
                    </a:lnTo>
                    <a:lnTo>
                      <a:pt x="2130" y="420"/>
                    </a:lnTo>
                    <a:lnTo>
                      <a:pt x="2118" y="423"/>
                    </a:lnTo>
                    <a:lnTo>
                      <a:pt x="2106" y="424"/>
                    </a:lnTo>
                    <a:lnTo>
                      <a:pt x="2098" y="426"/>
                    </a:lnTo>
                    <a:lnTo>
                      <a:pt x="2084" y="434"/>
                    </a:lnTo>
                    <a:lnTo>
                      <a:pt x="2064" y="443"/>
                    </a:lnTo>
                    <a:lnTo>
                      <a:pt x="2041" y="455"/>
                    </a:lnTo>
                    <a:lnTo>
                      <a:pt x="2019" y="467"/>
                    </a:lnTo>
                    <a:lnTo>
                      <a:pt x="1998" y="479"/>
                    </a:lnTo>
                    <a:lnTo>
                      <a:pt x="1989" y="485"/>
                    </a:lnTo>
                    <a:lnTo>
                      <a:pt x="1981" y="490"/>
                    </a:lnTo>
                    <a:lnTo>
                      <a:pt x="1976" y="495"/>
                    </a:lnTo>
                    <a:lnTo>
                      <a:pt x="1973" y="499"/>
                    </a:lnTo>
                    <a:lnTo>
                      <a:pt x="1860" y="499"/>
                    </a:lnTo>
                    <a:lnTo>
                      <a:pt x="1860" y="506"/>
                    </a:lnTo>
                    <a:lnTo>
                      <a:pt x="1861" y="513"/>
                    </a:lnTo>
                    <a:lnTo>
                      <a:pt x="1863" y="520"/>
                    </a:lnTo>
                    <a:lnTo>
                      <a:pt x="1864" y="525"/>
                    </a:lnTo>
                    <a:lnTo>
                      <a:pt x="1869" y="536"/>
                    </a:lnTo>
                    <a:lnTo>
                      <a:pt x="1876" y="546"/>
                    </a:lnTo>
                    <a:lnTo>
                      <a:pt x="1882" y="554"/>
                    </a:lnTo>
                    <a:lnTo>
                      <a:pt x="1887" y="562"/>
                    </a:lnTo>
                    <a:lnTo>
                      <a:pt x="1889" y="566"/>
                    </a:lnTo>
                    <a:lnTo>
                      <a:pt x="1891" y="570"/>
                    </a:lnTo>
                    <a:lnTo>
                      <a:pt x="1893" y="574"/>
                    </a:lnTo>
                    <a:lnTo>
                      <a:pt x="1893" y="578"/>
                    </a:lnTo>
                    <a:lnTo>
                      <a:pt x="1893" y="583"/>
                    </a:lnTo>
                    <a:lnTo>
                      <a:pt x="1890" y="588"/>
                    </a:lnTo>
                    <a:lnTo>
                      <a:pt x="1888" y="594"/>
                    </a:lnTo>
                    <a:lnTo>
                      <a:pt x="1885" y="601"/>
                    </a:lnTo>
                    <a:lnTo>
                      <a:pt x="1877" y="613"/>
                    </a:lnTo>
                    <a:lnTo>
                      <a:pt x="1867" y="625"/>
                    </a:lnTo>
                    <a:lnTo>
                      <a:pt x="1856" y="637"/>
                    </a:lnTo>
                    <a:lnTo>
                      <a:pt x="1845" y="647"/>
                    </a:lnTo>
                    <a:lnTo>
                      <a:pt x="1834" y="655"/>
                    </a:lnTo>
                    <a:lnTo>
                      <a:pt x="1827" y="659"/>
                    </a:lnTo>
                    <a:lnTo>
                      <a:pt x="1727" y="659"/>
                    </a:lnTo>
                    <a:lnTo>
                      <a:pt x="1699" y="674"/>
                    </a:lnTo>
                    <a:lnTo>
                      <a:pt x="1664" y="694"/>
                    </a:lnTo>
                    <a:lnTo>
                      <a:pt x="1647" y="704"/>
                    </a:lnTo>
                    <a:lnTo>
                      <a:pt x="1630" y="713"/>
                    </a:lnTo>
                    <a:lnTo>
                      <a:pt x="1624" y="716"/>
                    </a:lnTo>
                    <a:lnTo>
                      <a:pt x="1617" y="718"/>
                    </a:lnTo>
                    <a:lnTo>
                      <a:pt x="1611" y="720"/>
                    </a:lnTo>
                    <a:lnTo>
                      <a:pt x="1607" y="721"/>
                    </a:lnTo>
                    <a:lnTo>
                      <a:pt x="1598" y="720"/>
                    </a:lnTo>
                    <a:lnTo>
                      <a:pt x="1587" y="719"/>
                    </a:lnTo>
                    <a:lnTo>
                      <a:pt x="1574" y="717"/>
                    </a:lnTo>
                    <a:lnTo>
                      <a:pt x="1560" y="714"/>
                    </a:lnTo>
                    <a:lnTo>
                      <a:pt x="1527" y="705"/>
                    </a:lnTo>
                    <a:lnTo>
                      <a:pt x="1493" y="696"/>
                    </a:lnTo>
                    <a:lnTo>
                      <a:pt x="1460" y="686"/>
                    </a:lnTo>
                    <a:lnTo>
                      <a:pt x="1430" y="676"/>
                    </a:lnTo>
                    <a:lnTo>
                      <a:pt x="1418" y="671"/>
                    </a:lnTo>
                    <a:lnTo>
                      <a:pt x="1407" y="667"/>
                    </a:lnTo>
                    <a:lnTo>
                      <a:pt x="1400" y="663"/>
                    </a:lnTo>
                    <a:lnTo>
                      <a:pt x="1394" y="659"/>
                    </a:lnTo>
                    <a:lnTo>
                      <a:pt x="1228" y="659"/>
                    </a:lnTo>
                    <a:lnTo>
                      <a:pt x="1169" y="646"/>
                    </a:lnTo>
                    <a:lnTo>
                      <a:pt x="1160" y="646"/>
                    </a:lnTo>
                    <a:lnTo>
                      <a:pt x="1151" y="646"/>
                    </a:lnTo>
                    <a:lnTo>
                      <a:pt x="1143" y="644"/>
                    </a:lnTo>
                    <a:lnTo>
                      <a:pt x="1133" y="641"/>
                    </a:lnTo>
                    <a:lnTo>
                      <a:pt x="1123" y="638"/>
                    </a:lnTo>
                    <a:lnTo>
                      <a:pt x="1112" y="633"/>
                    </a:lnTo>
                    <a:lnTo>
                      <a:pt x="1102" y="628"/>
                    </a:lnTo>
                    <a:lnTo>
                      <a:pt x="1092" y="622"/>
                    </a:lnTo>
                    <a:lnTo>
                      <a:pt x="1082" y="615"/>
                    </a:lnTo>
                    <a:lnTo>
                      <a:pt x="1073" y="608"/>
                    </a:lnTo>
                    <a:lnTo>
                      <a:pt x="1065" y="601"/>
                    </a:lnTo>
                    <a:lnTo>
                      <a:pt x="1056" y="592"/>
                    </a:lnTo>
                    <a:lnTo>
                      <a:pt x="1049" y="584"/>
                    </a:lnTo>
                    <a:lnTo>
                      <a:pt x="1044" y="576"/>
                    </a:lnTo>
                    <a:lnTo>
                      <a:pt x="1038" y="568"/>
                    </a:lnTo>
                    <a:lnTo>
                      <a:pt x="1036" y="560"/>
                    </a:lnTo>
                    <a:lnTo>
                      <a:pt x="1022" y="560"/>
                    </a:lnTo>
                    <a:lnTo>
                      <a:pt x="1008" y="558"/>
                    </a:lnTo>
                    <a:lnTo>
                      <a:pt x="994" y="555"/>
                    </a:lnTo>
                    <a:lnTo>
                      <a:pt x="980" y="552"/>
                    </a:lnTo>
                    <a:lnTo>
                      <a:pt x="953" y="543"/>
                    </a:lnTo>
                    <a:lnTo>
                      <a:pt x="923" y="532"/>
                    </a:lnTo>
                    <a:lnTo>
                      <a:pt x="893" y="522"/>
                    </a:lnTo>
                    <a:lnTo>
                      <a:pt x="863" y="513"/>
                    </a:lnTo>
                    <a:lnTo>
                      <a:pt x="846" y="510"/>
                    </a:lnTo>
                    <a:lnTo>
                      <a:pt x="831" y="507"/>
                    </a:lnTo>
                    <a:lnTo>
                      <a:pt x="813" y="505"/>
                    </a:lnTo>
                    <a:lnTo>
                      <a:pt x="797" y="505"/>
                    </a:lnTo>
                    <a:lnTo>
                      <a:pt x="786" y="504"/>
                    </a:lnTo>
                    <a:lnTo>
                      <a:pt x="770" y="501"/>
                    </a:lnTo>
                    <a:lnTo>
                      <a:pt x="763" y="499"/>
                    </a:lnTo>
                    <a:lnTo>
                      <a:pt x="756" y="497"/>
                    </a:lnTo>
                    <a:lnTo>
                      <a:pt x="752" y="495"/>
                    </a:lnTo>
                    <a:lnTo>
                      <a:pt x="750" y="493"/>
                    </a:lnTo>
                    <a:lnTo>
                      <a:pt x="746" y="485"/>
                    </a:lnTo>
                    <a:lnTo>
                      <a:pt x="744" y="477"/>
                    </a:lnTo>
                    <a:lnTo>
                      <a:pt x="743" y="470"/>
                    </a:lnTo>
                    <a:lnTo>
                      <a:pt x="743" y="461"/>
                    </a:lnTo>
                    <a:lnTo>
                      <a:pt x="743" y="456"/>
                    </a:lnTo>
                    <a:lnTo>
                      <a:pt x="743" y="449"/>
                    </a:lnTo>
                    <a:lnTo>
                      <a:pt x="743" y="440"/>
                    </a:lnTo>
                    <a:lnTo>
                      <a:pt x="743" y="431"/>
                    </a:lnTo>
                    <a:lnTo>
                      <a:pt x="741" y="431"/>
                    </a:lnTo>
                    <a:lnTo>
                      <a:pt x="736" y="428"/>
                    </a:lnTo>
                    <a:lnTo>
                      <a:pt x="732" y="426"/>
                    </a:lnTo>
                    <a:lnTo>
                      <a:pt x="728" y="422"/>
                    </a:lnTo>
                    <a:lnTo>
                      <a:pt x="717" y="414"/>
                    </a:lnTo>
                    <a:lnTo>
                      <a:pt x="705" y="403"/>
                    </a:lnTo>
                    <a:lnTo>
                      <a:pt x="695" y="391"/>
                    </a:lnTo>
                    <a:lnTo>
                      <a:pt x="686" y="379"/>
                    </a:lnTo>
                    <a:lnTo>
                      <a:pt x="681" y="372"/>
                    </a:lnTo>
                    <a:lnTo>
                      <a:pt x="679" y="367"/>
                    </a:lnTo>
                    <a:lnTo>
                      <a:pt x="677" y="361"/>
                    </a:lnTo>
                    <a:lnTo>
                      <a:pt x="677" y="357"/>
                    </a:lnTo>
                    <a:lnTo>
                      <a:pt x="661" y="356"/>
                    </a:lnTo>
                    <a:lnTo>
                      <a:pt x="645" y="355"/>
                    </a:lnTo>
                    <a:lnTo>
                      <a:pt x="630" y="353"/>
                    </a:lnTo>
                    <a:lnTo>
                      <a:pt x="616" y="351"/>
                    </a:lnTo>
                    <a:lnTo>
                      <a:pt x="602" y="348"/>
                    </a:lnTo>
                    <a:lnTo>
                      <a:pt x="589" y="344"/>
                    </a:lnTo>
                    <a:lnTo>
                      <a:pt x="576" y="340"/>
                    </a:lnTo>
                    <a:lnTo>
                      <a:pt x="564" y="335"/>
                    </a:lnTo>
                    <a:lnTo>
                      <a:pt x="552" y="329"/>
                    </a:lnTo>
                    <a:lnTo>
                      <a:pt x="541" y="323"/>
                    </a:lnTo>
                    <a:lnTo>
                      <a:pt x="531" y="315"/>
                    </a:lnTo>
                    <a:lnTo>
                      <a:pt x="522" y="307"/>
                    </a:lnTo>
                    <a:lnTo>
                      <a:pt x="512" y="299"/>
                    </a:lnTo>
                    <a:lnTo>
                      <a:pt x="505" y="290"/>
                    </a:lnTo>
                    <a:lnTo>
                      <a:pt x="497" y="281"/>
                    </a:lnTo>
                    <a:lnTo>
                      <a:pt x="490" y="271"/>
                    </a:lnTo>
                    <a:lnTo>
                      <a:pt x="475" y="268"/>
                    </a:lnTo>
                    <a:lnTo>
                      <a:pt x="463" y="267"/>
                    </a:lnTo>
                    <a:lnTo>
                      <a:pt x="454" y="267"/>
                    </a:lnTo>
                    <a:lnTo>
                      <a:pt x="449" y="268"/>
                    </a:lnTo>
                    <a:lnTo>
                      <a:pt x="444" y="270"/>
                    </a:lnTo>
                    <a:lnTo>
                      <a:pt x="442" y="273"/>
                    </a:lnTo>
                    <a:lnTo>
                      <a:pt x="441" y="277"/>
                    </a:lnTo>
                    <a:lnTo>
                      <a:pt x="441" y="281"/>
                    </a:lnTo>
                    <a:lnTo>
                      <a:pt x="441" y="286"/>
                    </a:lnTo>
                    <a:lnTo>
                      <a:pt x="441" y="291"/>
                    </a:lnTo>
                    <a:lnTo>
                      <a:pt x="440" y="296"/>
                    </a:lnTo>
                    <a:lnTo>
                      <a:pt x="439" y="301"/>
                    </a:lnTo>
                    <a:lnTo>
                      <a:pt x="436" y="307"/>
                    </a:lnTo>
                    <a:lnTo>
                      <a:pt x="430" y="311"/>
                    </a:lnTo>
                    <a:lnTo>
                      <a:pt x="422" y="316"/>
                    </a:lnTo>
                    <a:lnTo>
                      <a:pt x="411" y="320"/>
                    </a:lnTo>
                    <a:lnTo>
                      <a:pt x="407" y="320"/>
                    </a:lnTo>
                    <a:lnTo>
                      <a:pt x="403" y="321"/>
                    </a:lnTo>
                    <a:lnTo>
                      <a:pt x="400" y="322"/>
                    </a:lnTo>
                    <a:lnTo>
                      <a:pt x="398" y="323"/>
                    </a:lnTo>
                    <a:lnTo>
                      <a:pt x="397" y="325"/>
                    </a:lnTo>
                    <a:lnTo>
                      <a:pt x="396" y="327"/>
                    </a:lnTo>
                    <a:lnTo>
                      <a:pt x="396" y="329"/>
                    </a:lnTo>
                    <a:lnTo>
                      <a:pt x="396" y="332"/>
                    </a:lnTo>
                    <a:lnTo>
                      <a:pt x="401" y="344"/>
                    </a:lnTo>
                    <a:lnTo>
                      <a:pt x="410" y="357"/>
                    </a:lnTo>
                    <a:lnTo>
                      <a:pt x="415" y="364"/>
                    </a:lnTo>
                    <a:lnTo>
                      <a:pt x="419" y="371"/>
                    </a:lnTo>
                    <a:lnTo>
                      <a:pt x="421" y="379"/>
                    </a:lnTo>
                    <a:lnTo>
                      <a:pt x="423" y="385"/>
                    </a:lnTo>
                    <a:lnTo>
                      <a:pt x="423" y="388"/>
                    </a:lnTo>
                    <a:lnTo>
                      <a:pt x="422" y="390"/>
                    </a:lnTo>
                    <a:lnTo>
                      <a:pt x="421" y="393"/>
                    </a:lnTo>
                    <a:lnTo>
                      <a:pt x="420" y="395"/>
                    </a:lnTo>
                    <a:lnTo>
                      <a:pt x="417" y="397"/>
                    </a:lnTo>
                    <a:lnTo>
                      <a:pt x="414" y="398"/>
                    </a:lnTo>
                    <a:lnTo>
                      <a:pt x="409" y="399"/>
                    </a:lnTo>
                    <a:lnTo>
                      <a:pt x="405" y="400"/>
                    </a:lnTo>
                    <a:lnTo>
                      <a:pt x="392" y="400"/>
                    </a:lnTo>
                    <a:lnTo>
                      <a:pt x="377" y="400"/>
                    </a:lnTo>
                    <a:lnTo>
                      <a:pt x="370" y="400"/>
                    </a:lnTo>
                    <a:lnTo>
                      <a:pt x="361" y="399"/>
                    </a:lnTo>
                    <a:lnTo>
                      <a:pt x="351" y="397"/>
                    </a:lnTo>
                    <a:lnTo>
                      <a:pt x="341" y="395"/>
                    </a:lnTo>
                    <a:lnTo>
                      <a:pt x="331" y="393"/>
                    </a:lnTo>
                    <a:lnTo>
                      <a:pt x="321" y="390"/>
                    </a:lnTo>
                    <a:lnTo>
                      <a:pt x="313" y="386"/>
                    </a:lnTo>
                    <a:lnTo>
                      <a:pt x="305" y="382"/>
                    </a:lnTo>
                    <a:lnTo>
                      <a:pt x="303" y="387"/>
                    </a:lnTo>
                    <a:lnTo>
                      <a:pt x="302" y="393"/>
                    </a:lnTo>
                    <a:lnTo>
                      <a:pt x="303" y="401"/>
                    </a:lnTo>
                    <a:lnTo>
                      <a:pt x="303" y="409"/>
                    </a:lnTo>
                    <a:lnTo>
                      <a:pt x="307" y="427"/>
                    </a:lnTo>
                    <a:lnTo>
                      <a:pt x="311" y="448"/>
                    </a:lnTo>
                    <a:lnTo>
                      <a:pt x="316" y="467"/>
                    </a:lnTo>
                    <a:lnTo>
                      <a:pt x="320" y="483"/>
                    </a:lnTo>
                    <a:lnTo>
                      <a:pt x="320" y="491"/>
                    </a:lnTo>
                    <a:lnTo>
                      <a:pt x="320" y="497"/>
                    </a:lnTo>
                    <a:lnTo>
                      <a:pt x="320" y="502"/>
                    </a:lnTo>
                    <a:lnTo>
                      <a:pt x="318" y="505"/>
                    </a:lnTo>
                    <a:lnTo>
                      <a:pt x="292" y="503"/>
                    </a:lnTo>
                    <a:lnTo>
                      <a:pt x="254" y="503"/>
                    </a:lnTo>
                    <a:lnTo>
                      <a:pt x="244" y="504"/>
                    </a:lnTo>
                    <a:lnTo>
                      <a:pt x="236" y="505"/>
                    </a:lnTo>
                    <a:lnTo>
                      <a:pt x="227" y="507"/>
                    </a:lnTo>
                    <a:lnTo>
                      <a:pt x="220" y="510"/>
                    </a:lnTo>
                    <a:lnTo>
                      <a:pt x="214" y="513"/>
                    </a:lnTo>
                    <a:lnTo>
                      <a:pt x="209" y="517"/>
                    </a:lnTo>
                    <a:lnTo>
                      <a:pt x="207" y="520"/>
                    </a:lnTo>
                    <a:lnTo>
                      <a:pt x="206" y="523"/>
                    </a:lnTo>
                    <a:lnTo>
                      <a:pt x="205" y="526"/>
                    </a:lnTo>
                    <a:lnTo>
                      <a:pt x="205" y="529"/>
                    </a:lnTo>
                    <a:lnTo>
                      <a:pt x="216" y="531"/>
                    </a:lnTo>
                    <a:lnTo>
                      <a:pt x="226" y="534"/>
                    </a:lnTo>
                    <a:lnTo>
                      <a:pt x="233" y="538"/>
                    </a:lnTo>
                    <a:lnTo>
                      <a:pt x="239" y="544"/>
                    </a:lnTo>
                    <a:lnTo>
                      <a:pt x="243" y="550"/>
                    </a:lnTo>
                    <a:lnTo>
                      <a:pt x="247" y="556"/>
                    </a:lnTo>
                    <a:lnTo>
                      <a:pt x="250" y="563"/>
                    </a:lnTo>
                    <a:lnTo>
                      <a:pt x="252" y="569"/>
                    </a:lnTo>
                    <a:lnTo>
                      <a:pt x="255" y="583"/>
                    </a:lnTo>
                    <a:lnTo>
                      <a:pt x="260" y="595"/>
                    </a:lnTo>
                    <a:lnTo>
                      <a:pt x="262" y="601"/>
                    </a:lnTo>
                    <a:lnTo>
                      <a:pt x="266" y="605"/>
                    </a:lnTo>
                    <a:lnTo>
                      <a:pt x="272" y="608"/>
                    </a:lnTo>
                    <a:lnTo>
                      <a:pt x="278" y="610"/>
                    </a:lnTo>
                    <a:lnTo>
                      <a:pt x="276" y="614"/>
                    </a:lnTo>
                    <a:lnTo>
                      <a:pt x="275" y="618"/>
                    </a:lnTo>
                    <a:lnTo>
                      <a:pt x="275" y="621"/>
                    </a:lnTo>
                    <a:lnTo>
                      <a:pt x="275" y="625"/>
                    </a:lnTo>
                    <a:lnTo>
                      <a:pt x="277" y="632"/>
                    </a:lnTo>
                    <a:lnTo>
                      <a:pt x="278" y="640"/>
                    </a:lnTo>
                    <a:lnTo>
                      <a:pt x="277" y="658"/>
                    </a:lnTo>
                    <a:lnTo>
                      <a:pt x="274" y="674"/>
                    </a:lnTo>
                    <a:lnTo>
                      <a:pt x="270" y="688"/>
                    </a:lnTo>
                    <a:lnTo>
                      <a:pt x="264" y="700"/>
                    </a:lnTo>
                    <a:lnTo>
                      <a:pt x="261" y="705"/>
                    </a:lnTo>
                    <a:lnTo>
                      <a:pt x="257" y="711"/>
                    </a:lnTo>
                    <a:lnTo>
                      <a:pt x="252" y="716"/>
                    </a:lnTo>
                    <a:lnTo>
                      <a:pt x="248" y="720"/>
                    </a:lnTo>
                    <a:lnTo>
                      <a:pt x="242" y="724"/>
                    </a:lnTo>
                    <a:lnTo>
                      <a:pt x="237" y="727"/>
                    </a:lnTo>
                    <a:lnTo>
                      <a:pt x="231" y="730"/>
                    </a:lnTo>
                    <a:lnTo>
                      <a:pt x="225" y="733"/>
                    </a:lnTo>
                    <a:lnTo>
                      <a:pt x="206" y="735"/>
                    </a:lnTo>
                    <a:lnTo>
                      <a:pt x="182" y="737"/>
                    </a:lnTo>
                    <a:lnTo>
                      <a:pt x="170" y="739"/>
                    </a:lnTo>
                    <a:lnTo>
                      <a:pt x="158" y="741"/>
                    </a:lnTo>
                    <a:lnTo>
                      <a:pt x="152" y="743"/>
                    </a:lnTo>
                    <a:lnTo>
                      <a:pt x="147" y="745"/>
                    </a:lnTo>
                    <a:lnTo>
                      <a:pt x="142" y="748"/>
                    </a:lnTo>
                    <a:lnTo>
                      <a:pt x="139" y="751"/>
                    </a:lnTo>
                    <a:lnTo>
                      <a:pt x="134" y="758"/>
                    </a:lnTo>
                    <a:lnTo>
                      <a:pt x="127" y="770"/>
                    </a:lnTo>
                    <a:lnTo>
                      <a:pt x="123" y="776"/>
                    </a:lnTo>
                    <a:lnTo>
                      <a:pt x="118" y="781"/>
                    </a:lnTo>
                    <a:lnTo>
                      <a:pt x="113" y="785"/>
                    </a:lnTo>
                    <a:lnTo>
                      <a:pt x="105" y="788"/>
                    </a:lnTo>
                    <a:lnTo>
                      <a:pt x="81" y="794"/>
                    </a:lnTo>
                    <a:lnTo>
                      <a:pt x="45" y="800"/>
                    </a:lnTo>
                    <a:lnTo>
                      <a:pt x="27" y="804"/>
                    </a:lnTo>
                    <a:lnTo>
                      <a:pt x="13" y="807"/>
                    </a:lnTo>
                    <a:lnTo>
                      <a:pt x="3" y="810"/>
                    </a:lnTo>
                    <a:lnTo>
                      <a:pt x="0" y="812"/>
                    </a:lnTo>
                    <a:lnTo>
                      <a:pt x="0" y="824"/>
                    </a:lnTo>
                    <a:lnTo>
                      <a:pt x="3" y="833"/>
                    </a:lnTo>
                    <a:lnTo>
                      <a:pt x="6" y="842"/>
                    </a:lnTo>
                    <a:lnTo>
                      <a:pt x="9" y="850"/>
                    </a:lnTo>
                    <a:lnTo>
                      <a:pt x="14" y="859"/>
                    </a:lnTo>
                    <a:lnTo>
                      <a:pt x="18" y="869"/>
                    </a:lnTo>
                    <a:lnTo>
                      <a:pt x="23" y="880"/>
                    </a:lnTo>
                    <a:lnTo>
                      <a:pt x="26" y="893"/>
                    </a:lnTo>
                    <a:lnTo>
                      <a:pt x="40" y="894"/>
                    </a:lnTo>
                    <a:lnTo>
                      <a:pt x="53" y="896"/>
                    </a:lnTo>
                    <a:lnTo>
                      <a:pt x="59" y="897"/>
                    </a:lnTo>
                    <a:lnTo>
                      <a:pt x="64" y="899"/>
                    </a:lnTo>
                    <a:lnTo>
                      <a:pt x="70" y="902"/>
                    </a:lnTo>
                    <a:lnTo>
                      <a:pt x="74" y="905"/>
                    </a:lnTo>
                    <a:lnTo>
                      <a:pt x="79" y="909"/>
                    </a:lnTo>
                    <a:lnTo>
                      <a:pt x="83" y="913"/>
                    </a:lnTo>
                    <a:lnTo>
                      <a:pt x="87" y="918"/>
                    </a:lnTo>
                    <a:lnTo>
                      <a:pt x="90" y="924"/>
                    </a:lnTo>
                    <a:lnTo>
                      <a:pt x="93" y="931"/>
                    </a:lnTo>
                    <a:lnTo>
                      <a:pt x="95" y="938"/>
                    </a:lnTo>
                    <a:lnTo>
                      <a:pt x="97" y="946"/>
                    </a:lnTo>
                    <a:lnTo>
                      <a:pt x="98" y="95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0" name="Freeform 15"/>
              <p:cNvSpPr>
                <a:spLocks/>
              </p:cNvSpPr>
              <p:nvPr/>
            </p:nvSpPr>
            <p:spPr bwMode="auto">
              <a:xfrm>
                <a:off x="4411663" y="2179600"/>
                <a:ext cx="220662" cy="273050"/>
              </a:xfrm>
              <a:custGeom>
                <a:avLst/>
                <a:gdLst>
                  <a:gd name="T0" fmla="*/ 2147483647 w 504"/>
                  <a:gd name="T1" fmla="*/ 2147483647 h 524"/>
                  <a:gd name="T2" fmla="*/ 2147483647 w 504"/>
                  <a:gd name="T3" fmla="*/ 2147483647 h 524"/>
                  <a:gd name="T4" fmla="*/ 2147483647 w 504"/>
                  <a:gd name="T5" fmla="*/ 2147483647 h 524"/>
                  <a:gd name="T6" fmla="*/ 2147483647 w 504"/>
                  <a:gd name="T7" fmla="*/ 2147483647 h 524"/>
                  <a:gd name="T8" fmla="*/ 2147483647 w 504"/>
                  <a:gd name="T9" fmla="*/ 2147483647 h 524"/>
                  <a:gd name="T10" fmla="*/ 2147483647 w 504"/>
                  <a:gd name="T11" fmla="*/ 2147483647 h 524"/>
                  <a:gd name="T12" fmla="*/ 2147483647 w 504"/>
                  <a:gd name="T13" fmla="*/ 2147483647 h 524"/>
                  <a:gd name="T14" fmla="*/ 2147483647 w 504"/>
                  <a:gd name="T15" fmla="*/ 2147483647 h 524"/>
                  <a:gd name="T16" fmla="*/ 2147483647 w 504"/>
                  <a:gd name="T17" fmla="*/ 2147483647 h 524"/>
                  <a:gd name="T18" fmla="*/ 1846334995 w 504"/>
                  <a:gd name="T19" fmla="*/ 2147483647 h 524"/>
                  <a:gd name="T20" fmla="*/ 1678416467 w 504"/>
                  <a:gd name="T21" fmla="*/ 2147483647 h 524"/>
                  <a:gd name="T22" fmla="*/ 2147483647 w 504"/>
                  <a:gd name="T23" fmla="*/ 2147483647 h 524"/>
                  <a:gd name="T24" fmla="*/ 2147483647 w 504"/>
                  <a:gd name="T25" fmla="*/ 2147483647 h 524"/>
                  <a:gd name="T26" fmla="*/ 2147483647 w 504"/>
                  <a:gd name="T27" fmla="*/ 2147483647 h 524"/>
                  <a:gd name="T28" fmla="*/ 839208234 w 504"/>
                  <a:gd name="T29" fmla="*/ 2147483647 h 524"/>
                  <a:gd name="T30" fmla="*/ 83959264 w 504"/>
                  <a:gd name="T31" fmla="*/ 2147483647 h 524"/>
                  <a:gd name="T32" fmla="*/ 83959264 w 504"/>
                  <a:gd name="T33" fmla="*/ 2147483647 h 524"/>
                  <a:gd name="T34" fmla="*/ 1426730878 w 504"/>
                  <a:gd name="T35" fmla="*/ 2147483647 h 524"/>
                  <a:gd name="T36" fmla="*/ 2147483647 w 504"/>
                  <a:gd name="T37" fmla="*/ 2147483647 h 524"/>
                  <a:gd name="T38" fmla="*/ 2147483647 w 504"/>
                  <a:gd name="T39" fmla="*/ 2147483647 h 524"/>
                  <a:gd name="T40" fmla="*/ 2147483647 w 504"/>
                  <a:gd name="T41" fmla="*/ 2147483647 h 524"/>
                  <a:gd name="T42" fmla="*/ 2147483647 w 504"/>
                  <a:gd name="T43" fmla="*/ 2147483647 h 524"/>
                  <a:gd name="T44" fmla="*/ 2147483647 w 504"/>
                  <a:gd name="T45" fmla="*/ 2147483647 h 524"/>
                  <a:gd name="T46" fmla="*/ 2147483647 w 504"/>
                  <a:gd name="T47" fmla="*/ 2147483647 h 524"/>
                  <a:gd name="T48" fmla="*/ 2147483647 w 504"/>
                  <a:gd name="T49" fmla="*/ 2147483647 h 524"/>
                  <a:gd name="T50" fmla="*/ 2147483647 w 504"/>
                  <a:gd name="T51" fmla="*/ 2147483647 h 524"/>
                  <a:gd name="T52" fmla="*/ 2147483647 w 504"/>
                  <a:gd name="T53" fmla="*/ 2147483647 h 524"/>
                  <a:gd name="T54" fmla="*/ 2147483647 w 504"/>
                  <a:gd name="T55" fmla="*/ 2147483647 h 524"/>
                  <a:gd name="T56" fmla="*/ 2147483647 w 504"/>
                  <a:gd name="T57" fmla="*/ 2147483647 h 524"/>
                  <a:gd name="T58" fmla="*/ 2147483647 w 504"/>
                  <a:gd name="T59" fmla="*/ 2147483647 h 524"/>
                  <a:gd name="T60" fmla="*/ 2147483647 w 504"/>
                  <a:gd name="T61" fmla="*/ 2147483647 h 524"/>
                  <a:gd name="T62" fmla="*/ 2147483647 w 504"/>
                  <a:gd name="T63" fmla="*/ 2147483647 h 524"/>
                  <a:gd name="T64" fmla="*/ 2147483647 w 504"/>
                  <a:gd name="T65" fmla="*/ 2147483647 h 524"/>
                  <a:gd name="T66" fmla="*/ 2147483647 w 504"/>
                  <a:gd name="T67" fmla="*/ 2147483647 h 524"/>
                  <a:gd name="T68" fmla="*/ 2147483647 w 504"/>
                  <a:gd name="T69" fmla="*/ 2147483647 h 524"/>
                  <a:gd name="T70" fmla="*/ 2147483647 w 504"/>
                  <a:gd name="T71" fmla="*/ 2147483647 h 524"/>
                  <a:gd name="T72" fmla="*/ 2147483647 w 504"/>
                  <a:gd name="T73" fmla="*/ 1839361201 h 524"/>
                  <a:gd name="T74" fmla="*/ 2147483647 w 504"/>
                  <a:gd name="T75" fmla="*/ 0 h 524"/>
                  <a:gd name="T76" fmla="*/ 2147483647 w 504"/>
                  <a:gd name="T77" fmla="*/ 0 h 524"/>
                  <a:gd name="T78" fmla="*/ 2147483647 w 504"/>
                  <a:gd name="T79" fmla="*/ 1132018923 h 524"/>
                  <a:gd name="T80" fmla="*/ 2147483647 w 504"/>
                  <a:gd name="T81" fmla="*/ 2147483647 h 524"/>
                  <a:gd name="T82" fmla="*/ 2147483647 w 504"/>
                  <a:gd name="T83" fmla="*/ 2147483647 h 524"/>
                  <a:gd name="T84" fmla="*/ 2147483647 w 504"/>
                  <a:gd name="T85" fmla="*/ 2147483647 h 524"/>
                  <a:gd name="T86" fmla="*/ 2147483647 w 504"/>
                  <a:gd name="T87" fmla="*/ 2147483647 h 524"/>
                  <a:gd name="T88" fmla="*/ 2147483647 w 504"/>
                  <a:gd name="T89" fmla="*/ 2147483647 h 524"/>
                  <a:gd name="T90" fmla="*/ 2147483647 w 504"/>
                  <a:gd name="T91" fmla="*/ 2147483647 h 524"/>
                  <a:gd name="T92" fmla="*/ 2147483647 w 504"/>
                  <a:gd name="T93" fmla="*/ 2147483647 h 524"/>
                  <a:gd name="T94" fmla="*/ 2147483647 w 504"/>
                  <a:gd name="T95" fmla="*/ 2147483647 h 524"/>
                  <a:gd name="T96" fmla="*/ 2147483647 w 504"/>
                  <a:gd name="T97" fmla="*/ 2147483647 h 524"/>
                  <a:gd name="T98" fmla="*/ 2147483647 w 504"/>
                  <a:gd name="T99" fmla="*/ 2147483647 h 524"/>
                  <a:gd name="T100" fmla="*/ 2147483647 w 504"/>
                  <a:gd name="T101" fmla="*/ 2147483647 h 524"/>
                  <a:gd name="T102" fmla="*/ 2147483647 w 504"/>
                  <a:gd name="T103" fmla="*/ 2147483647 h 524"/>
                  <a:gd name="T104" fmla="*/ 2147483647 w 504"/>
                  <a:gd name="T105" fmla="*/ 2147483647 h 524"/>
                  <a:gd name="T106" fmla="*/ 2147483647 w 504"/>
                  <a:gd name="T107" fmla="*/ 2147483647 h 524"/>
                  <a:gd name="T108" fmla="*/ 2147483647 w 504"/>
                  <a:gd name="T109" fmla="*/ 2147483647 h 524"/>
                  <a:gd name="T110" fmla="*/ 2147483647 w 504"/>
                  <a:gd name="T111" fmla="*/ 2147483647 h 5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4" h="524">
                    <a:moveTo>
                      <a:pt x="365" y="493"/>
                    </a:moveTo>
                    <a:lnTo>
                      <a:pt x="355" y="493"/>
                    </a:lnTo>
                    <a:lnTo>
                      <a:pt x="345" y="493"/>
                    </a:lnTo>
                    <a:lnTo>
                      <a:pt x="266" y="493"/>
                    </a:lnTo>
                    <a:lnTo>
                      <a:pt x="262" y="500"/>
                    </a:lnTo>
                    <a:lnTo>
                      <a:pt x="256" y="505"/>
                    </a:lnTo>
                    <a:lnTo>
                      <a:pt x="250" y="510"/>
                    </a:lnTo>
                    <a:lnTo>
                      <a:pt x="243" y="513"/>
                    </a:lnTo>
                    <a:lnTo>
                      <a:pt x="235" y="517"/>
                    </a:lnTo>
                    <a:lnTo>
                      <a:pt x="228" y="519"/>
                    </a:lnTo>
                    <a:lnTo>
                      <a:pt x="219" y="521"/>
                    </a:lnTo>
                    <a:lnTo>
                      <a:pt x="210" y="522"/>
                    </a:lnTo>
                    <a:lnTo>
                      <a:pt x="191" y="524"/>
                    </a:lnTo>
                    <a:lnTo>
                      <a:pt x="173" y="524"/>
                    </a:lnTo>
                    <a:lnTo>
                      <a:pt x="155" y="524"/>
                    </a:lnTo>
                    <a:lnTo>
                      <a:pt x="140" y="524"/>
                    </a:lnTo>
                    <a:lnTo>
                      <a:pt x="121" y="523"/>
                    </a:lnTo>
                    <a:lnTo>
                      <a:pt x="106" y="522"/>
                    </a:lnTo>
                    <a:lnTo>
                      <a:pt x="100" y="521"/>
                    </a:lnTo>
                    <a:lnTo>
                      <a:pt x="96" y="519"/>
                    </a:lnTo>
                    <a:lnTo>
                      <a:pt x="94" y="516"/>
                    </a:lnTo>
                    <a:lnTo>
                      <a:pt x="93" y="512"/>
                    </a:lnTo>
                    <a:lnTo>
                      <a:pt x="82" y="511"/>
                    </a:lnTo>
                    <a:lnTo>
                      <a:pt x="71" y="509"/>
                    </a:lnTo>
                    <a:lnTo>
                      <a:pt x="59" y="505"/>
                    </a:lnTo>
                    <a:lnTo>
                      <a:pt x="47" y="501"/>
                    </a:lnTo>
                    <a:lnTo>
                      <a:pt x="36" y="496"/>
                    </a:lnTo>
                    <a:lnTo>
                      <a:pt x="28" y="491"/>
                    </a:lnTo>
                    <a:lnTo>
                      <a:pt x="25" y="489"/>
                    </a:lnTo>
                    <a:lnTo>
                      <a:pt x="22" y="486"/>
                    </a:lnTo>
                    <a:lnTo>
                      <a:pt x="20" y="484"/>
                    </a:lnTo>
                    <a:lnTo>
                      <a:pt x="20" y="481"/>
                    </a:lnTo>
                    <a:lnTo>
                      <a:pt x="20" y="477"/>
                    </a:lnTo>
                    <a:lnTo>
                      <a:pt x="22" y="472"/>
                    </a:lnTo>
                    <a:lnTo>
                      <a:pt x="25" y="467"/>
                    </a:lnTo>
                    <a:lnTo>
                      <a:pt x="27" y="463"/>
                    </a:lnTo>
                    <a:lnTo>
                      <a:pt x="31" y="456"/>
                    </a:lnTo>
                    <a:lnTo>
                      <a:pt x="33" y="450"/>
                    </a:lnTo>
                    <a:lnTo>
                      <a:pt x="32" y="445"/>
                    </a:lnTo>
                    <a:lnTo>
                      <a:pt x="31" y="440"/>
                    </a:lnTo>
                    <a:lnTo>
                      <a:pt x="30" y="436"/>
                    </a:lnTo>
                    <a:lnTo>
                      <a:pt x="28" y="432"/>
                    </a:lnTo>
                    <a:lnTo>
                      <a:pt x="22" y="426"/>
                    </a:lnTo>
                    <a:lnTo>
                      <a:pt x="17" y="421"/>
                    </a:lnTo>
                    <a:lnTo>
                      <a:pt x="10" y="417"/>
                    </a:lnTo>
                    <a:lnTo>
                      <a:pt x="5" y="412"/>
                    </a:lnTo>
                    <a:lnTo>
                      <a:pt x="3" y="409"/>
                    </a:lnTo>
                    <a:lnTo>
                      <a:pt x="1" y="407"/>
                    </a:lnTo>
                    <a:lnTo>
                      <a:pt x="0" y="404"/>
                    </a:lnTo>
                    <a:lnTo>
                      <a:pt x="0" y="401"/>
                    </a:lnTo>
                    <a:lnTo>
                      <a:pt x="1" y="391"/>
                    </a:lnTo>
                    <a:lnTo>
                      <a:pt x="5" y="381"/>
                    </a:lnTo>
                    <a:lnTo>
                      <a:pt x="10" y="371"/>
                    </a:lnTo>
                    <a:lnTo>
                      <a:pt x="17" y="360"/>
                    </a:lnTo>
                    <a:lnTo>
                      <a:pt x="26" y="349"/>
                    </a:lnTo>
                    <a:lnTo>
                      <a:pt x="37" y="338"/>
                    </a:lnTo>
                    <a:lnTo>
                      <a:pt x="48" y="328"/>
                    </a:lnTo>
                    <a:lnTo>
                      <a:pt x="60" y="318"/>
                    </a:lnTo>
                    <a:lnTo>
                      <a:pt x="73" y="309"/>
                    </a:lnTo>
                    <a:lnTo>
                      <a:pt x="86" y="299"/>
                    </a:lnTo>
                    <a:lnTo>
                      <a:pt x="99" y="291"/>
                    </a:lnTo>
                    <a:lnTo>
                      <a:pt x="112" y="285"/>
                    </a:lnTo>
                    <a:lnTo>
                      <a:pt x="124" y="279"/>
                    </a:lnTo>
                    <a:lnTo>
                      <a:pt x="138" y="275"/>
                    </a:lnTo>
                    <a:lnTo>
                      <a:pt x="149" y="272"/>
                    </a:lnTo>
                    <a:lnTo>
                      <a:pt x="160" y="272"/>
                    </a:lnTo>
                    <a:lnTo>
                      <a:pt x="166" y="266"/>
                    </a:lnTo>
                    <a:lnTo>
                      <a:pt x="160" y="265"/>
                    </a:lnTo>
                    <a:lnTo>
                      <a:pt x="155" y="264"/>
                    </a:lnTo>
                    <a:lnTo>
                      <a:pt x="150" y="263"/>
                    </a:lnTo>
                    <a:lnTo>
                      <a:pt x="145" y="261"/>
                    </a:lnTo>
                    <a:lnTo>
                      <a:pt x="142" y="259"/>
                    </a:lnTo>
                    <a:lnTo>
                      <a:pt x="139" y="257"/>
                    </a:lnTo>
                    <a:lnTo>
                      <a:pt x="135" y="254"/>
                    </a:lnTo>
                    <a:lnTo>
                      <a:pt x="133" y="251"/>
                    </a:lnTo>
                    <a:lnTo>
                      <a:pt x="130" y="244"/>
                    </a:lnTo>
                    <a:lnTo>
                      <a:pt x="128" y="236"/>
                    </a:lnTo>
                    <a:lnTo>
                      <a:pt x="127" y="229"/>
                    </a:lnTo>
                    <a:lnTo>
                      <a:pt x="127" y="222"/>
                    </a:lnTo>
                    <a:lnTo>
                      <a:pt x="126" y="208"/>
                    </a:lnTo>
                    <a:lnTo>
                      <a:pt x="124" y="195"/>
                    </a:lnTo>
                    <a:lnTo>
                      <a:pt x="121" y="182"/>
                    </a:lnTo>
                    <a:lnTo>
                      <a:pt x="119" y="171"/>
                    </a:lnTo>
                    <a:lnTo>
                      <a:pt x="115" y="161"/>
                    </a:lnTo>
                    <a:lnTo>
                      <a:pt x="110" y="152"/>
                    </a:lnTo>
                    <a:lnTo>
                      <a:pt x="106" y="143"/>
                    </a:lnTo>
                    <a:lnTo>
                      <a:pt x="100" y="134"/>
                    </a:lnTo>
                    <a:lnTo>
                      <a:pt x="89" y="119"/>
                    </a:lnTo>
                    <a:lnTo>
                      <a:pt x="78" y="104"/>
                    </a:lnTo>
                    <a:lnTo>
                      <a:pt x="68" y="90"/>
                    </a:lnTo>
                    <a:lnTo>
                      <a:pt x="60" y="74"/>
                    </a:lnTo>
                    <a:lnTo>
                      <a:pt x="74" y="66"/>
                    </a:lnTo>
                    <a:lnTo>
                      <a:pt x="86" y="60"/>
                    </a:lnTo>
                    <a:lnTo>
                      <a:pt x="93" y="58"/>
                    </a:lnTo>
                    <a:lnTo>
                      <a:pt x="99" y="57"/>
                    </a:lnTo>
                    <a:lnTo>
                      <a:pt x="106" y="56"/>
                    </a:lnTo>
                    <a:lnTo>
                      <a:pt x="112" y="56"/>
                    </a:lnTo>
                    <a:lnTo>
                      <a:pt x="123" y="56"/>
                    </a:lnTo>
                    <a:lnTo>
                      <a:pt x="130" y="58"/>
                    </a:lnTo>
                    <a:lnTo>
                      <a:pt x="133" y="59"/>
                    </a:lnTo>
                    <a:lnTo>
                      <a:pt x="137" y="60"/>
                    </a:lnTo>
                    <a:lnTo>
                      <a:pt x="139" y="61"/>
                    </a:lnTo>
                    <a:lnTo>
                      <a:pt x="143" y="61"/>
                    </a:lnTo>
                    <a:lnTo>
                      <a:pt x="149" y="59"/>
                    </a:lnTo>
                    <a:lnTo>
                      <a:pt x="160" y="56"/>
                    </a:lnTo>
                    <a:lnTo>
                      <a:pt x="160" y="47"/>
                    </a:lnTo>
                    <a:lnTo>
                      <a:pt x="162" y="40"/>
                    </a:lnTo>
                    <a:lnTo>
                      <a:pt x="164" y="33"/>
                    </a:lnTo>
                    <a:lnTo>
                      <a:pt x="166" y="25"/>
                    </a:lnTo>
                    <a:lnTo>
                      <a:pt x="168" y="19"/>
                    </a:lnTo>
                    <a:lnTo>
                      <a:pt x="171" y="13"/>
                    </a:lnTo>
                    <a:lnTo>
                      <a:pt x="172" y="7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201" y="0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5" y="1"/>
                    </a:lnTo>
                    <a:lnTo>
                      <a:pt x="244" y="4"/>
                    </a:lnTo>
                    <a:lnTo>
                      <a:pt x="254" y="8"/>
                    </a:lnTo>
                    <a:lnTo>
                      <a:pt x="263" y="12"/>
                    </a:lnTo>
                    <a:lnTo>
                      <a:pt x="270" y="17"/>
                    </a:lnTo>
                    <a:lnTo>
                      <a:pt x="280" y="21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279" y="62"/>
                    </a:lnTo>
                    <a:lnTo>
                      <a:pt x="283" y="67"/>
                    </a:lnTo>
                    <a:lnTo>
                      <a:pt x="287" y="72"/>
                    </a:lnTo>
                    <a:lnTo>
                      <a:pt x="292" y="77"/>
                    </a:lnTo>
                    <a:lnTo>
                      <a:pt x="297" y="82"/>
                    </a:lnTo>
                    <a:lnTo>
                      <a:pt x="308" y="88"/>
                    </a:lnTo>
                    <a:lnTo>
                      <a:pt x="319" y="94"/>
                    </a:lnTo>
                    <a:lnTo>
                      <a:pt x="341" y="103"/>
                    </a:lnTo>
                    <a:lnTo>
                      <a:pt x="358" y="111"/>
                    </a:lnTo>
                    <a:lnTo>
                      <a:pt x="356" y="119"/>
                    </a:lnTo>
                    <a:lnTo>
                      <a:pt x="353" y="126"/>
                    </a:lnTo>
                    <a:lnTo>
                      <a:pt x="350" y="131"/>
                    </a:lnTo>
                    <a:lnTo>
                      <a:pt x="346" y="135"/>
                    </a:lnTo>
                    <a:lnTo>
                      <a:pt x="343" y="141"/>
                    </a:lnTo>
                    <a:lnTo>
                      <a:pt x="341" y="146"/>
                    </a:lnTo>
                    <a:lnTo>
                      <a:pt x="340" y="153"/>
                    </a:lnTo>
                    <a:lnTo>
                      <a:pt x="339" y="161"/>
                    </a:lnTo>
                    <a:lnTo>
                      <a:pt x="340" y="168"/>
                    </a:lnTo>
                    <a:lnTo>
                      <a:pt x="344" y="176"/>
                    </a:lnTo>
                    <a:lnTo>
                      <a:pt x="350" y="184"/>
                    </a:lnTo>
                    <a:lnTo>
                      <a:pt x="356" y="193"/>
                    </a:lnTo>
                    <a:lnTo>
                      <a:pt x="363" y="200"/>
                    </a:lnTo>
                    <a:lnTo>
                      <a:pt x="369" y="205"/>
                    </a:lnTo>
                    <a:lnTo>
                      <a:pt x="375" y="209"/>
                    </a:lnTo>
                    <a:lnTo>
                      <a:pt x="378" y="210"/>
                    </a:lnTo>
                    <a:lnTo>
                      <a:pt x="379" y="226"/>
                    </a:lnTo>
                    <a:lnTo>
                      <a:pt x="381" y="241"/>
                    </a:lnTo>
                    <a:lnTo>
                      <a:pt x="386" y="256"/>
                    </a:lnTo>
                    <a:lnTo>
                      <a:pt x="391" y="268"/>
                    </a:lnTo>
                    <a:lnTo>
                      <a:pt x="397" y="279"/>
                    </a:lnTo>
                    <a:lnTo>
                      <a:pt x="404" y="289"/>
                    </a:lnTo>
                    <a:lnTo>
                      <a:pt x="413" y="298"/>
                    </a:lnTo>
                    <a:lnTo>
                      <a:pt x="422" y="307"/>
                    </a:lnTo>
                    <a:lnTo>
                      <a:pt x="432" y="315"/>
                    </a:lnTo>
                    <a:lnTo>
                      <a:pt x="442" y="322"/>
                    </a:lnTo>
                    <a:lnTo>
                      <a:pt x="452" y="329"/>
                    </a:lnTo>
                    <a:lnTo>
                      <a:pt x="463" y="335"/>
                    </a:lnTo>
                    <a:lnTo>
                      <a:pt x="485" y="346"/>
                    </a:lnTo>
                    <a:lnTo>
                      <a:pt x="504" y="357"/>
                    </a:lnTo>
                    <a:lnTo>
                      <a:pt x="466" y="390"/>
                    </a:lnTo>
                    <a:lnTo>
                      <a:pt x="430" y="424"/>
                    </a:lnTo>
                    <a:lnTo>
                      <a:pt x="413" y="440"/>
                    </a:lnTo>
                    <a:lnTo>
                      <a:pt x="397" y="457"/>
                    </a:lnTo>
                    <a:lnTo>
                      <a:pt x="380" y="476"/>
                    </a:lnTo>
                    <a:lnTo>
                      <a:pt x="36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1" name="Freeform 16"/>
              <p:cNvSpPr>
                <a:spLocks/>
              </p:cNvSpPr>
              <p:nvPr/>
            </p:nvSpPr>
            <p:spPr bwMode="auto">
              <a:xfrm>
                <a:off x="4148138" y="2597113"/>
                <a:ext cx="182562" cy="238125"/>
              </a:xfrm>
              <a:custGeom>
                <a:avLst/>
                <a:gdLst>
                  <a:gd name="T0" fmla="*/ 2147483647 w 438"/>
                  <a:gd name="T1" fmla="*/ 2147483647 h 451"/>
                  <a:gd name="T2" fmla="*/ 2147483647 w 438"/>
                  <a:gd name="T3" fmla="*/ 2147483647 h 451"/>
                  <a:gd name="T4" fmla="*/ 2147483647 w 438"/>
                  <a:gd name="T5" fmla="*/ 2147483647 h 451"/>
                  <a:gd name="T6" fmla="*/ 2147483647 w 438"/>
                  <a:gd name="T7" fmla="*/ 2147483647 h 451"/>
                  <a:gd name="T8" fmla="*/ 2147483647 w 438"/>
                  <a:gd name="T9" fmla="*/ 2147483647 h 451"/>
                  <a:gd name="T10" fmla="*/ 2147483647 w 438"/>
                  <a:gd name="T11" fmla="*/ 2147483647 h 451"/>
                  <a:gd name="T12" fmla="*/ 2147483647 w 438"/>
                  <a:gd name="T13" fmla="*/ 2147483647 h 451"/>
                  <a:gd name="T14" fmla="*/ 2147483647 w 438"/>
                  <a:gd name="T15" fmla="*/ 2147483647 h 451"/>
                  <a:gd name="T16" fmla="*/ 2147483647 w 438"/>
                  <a:gd name="T17" fmla="*/ 2147483647 h 451"/>
                  <a:gd name="T18" fmla="*/ 2147483647 w 438"/>
                  <a:gd name="T19" fmla="*/ 2147483647 h 451"/>
                  <a:gd name="T20" fmla="*/ 2147483647 w 438"/>
                  <a:gd name="T21" fmla="*/ 2147483647 h 451"/>
                  <a:gd name="T22" fmla="*/ 2147483647 w 438"/>
                  <a:gd name="T23" fmla="*/ 2147483647 h 451"/>
                  <a:gd name="T24" fmla="*/ 2147483647 w 438"/>
                  <a:gd name="T25" fmla="*/ 2147483647 h 451"/>
                  <a:gd name="T26" fmla="*/ 2147483647 w 438"/>
                  <a:gd name="T27" fmla="*/ 0 h 451"/>
                  <a:gd name="T28" fmla="*/ 2147483647 w 438"/>
                  <a:gd name="T29" fmla="*/ 2147483647 h 451"/>
                  <a:gd name="T30" fmla="*/ 2147483647 w 438"/>
                  <a:gd name="T31" fmla="*/ 2147483647 h 451"/>
                  <a:gd name="T32" fmla="*/ 2147483647 w 438"/>
                  <a:gd name="T33" fmla="*/ 2147483647 h 451"/>
                  <a:gd name="T34" fmla="*/ 2147483647 w 438"/>
                  <a:gd name="T35" fmla="*/ 2147483647 h 451"/>
                  <a:gd name="T36" fmla="*/ 2147483647 w 438"/>
                  <a:gd name="T37" fmla="*/ 2147483647 h 451"/>
                  <a:gd name="T38" fmla="*/ 2147483647 w 438"/>
                  <a:gd name="T39" fmla="*/ 2147483647 h 451"/>
                  <a:gd name="T40" fmla="*/ 2147483647 w 438"/>
                  <a:gd name="T41" fmla="*/ 2147483647 h 451"/>
                  <a:gd name="T42" fmla="*/ 2147483647 w 438"/>
                  <a:gd name="T43" fmla="*/ 2147483647 h 451"/>
                  <a:gd name="T44" fmla="*/ 2147483647 w 438"/>
                  <a:gd name="T45" fmla="*/ 2147483647 h 451"/>
                  <a:gd name="T46" fmla="*/ 2147483647 w 438"/>
                  <a:gd name="T47" fmla="*/ 2147483647 h 451"/>
                  <a:gd name="T48" fmla="*/ 506941329 w 438"/>
                  <a:gd name="T49" fmla="*/ 2147483647 h 451"/>
                  <a:gd name="T50" fmla="*/ 1086154286 w 438"/>
                  <a:gd name="T51" fmla="*/ 2147483647 h 451"/>
                  <a:gd name="T52" fmla="*/ 1882702302 w 438"/>
                  <a:gd name="T53" fmla="*/ 2147483647 h 451"/>
                  <a:gd name="T54" fmla="*/ 2147483647 w 438"/>
                  <a:gd name="T55" fmla="*/ 2147483647 h 451"/>
                  <a:gd name="T56" fmla="*/ 2147483647 w 438"/>
                  <a:gd name="T57" fmla="*/ 2147483647 h 451"/>
                  <a:gd name="T58" fmla="*/ 2147483647 w 438"/>
                  <a:gd name="T59" fmla="*/ 2147483647 h 451"/>
                  <a:gd name="T60" fmla="*/ 2147483647 w 438"/>
                  <a:gd name="T61" fmla="*/ 2147483647 h 451"/>
                  <a:gd name="T62" fmla="*/ 2147483647 w 438"/>
                  <a:gd name="T63" fmla="*/ 2147483647 h 451"/>
                  <a:gd name="T64" fmla="*/ 2147483647 w 438"/>
                  <a:gd name="T65" fmla="*/ 2147483647 h 451"/>
                  <a:gd name="T66" fmla="*/ 2147483647 w 438"/>
                  <a:gd name="T67" fmla="*/ 2147483647 h 451"/>
                  <a:gd name="T68" fmla="*/ 2147483647 w 438"/>
                  <a:gd name="T69" fmla="*/ 2147483647 h 451"/>
                  <a:gd name="T70" fmla="*/ 2147483647 w 438"/>
                  <a:gd name="T71" fmla="*/ 2147483647 h 451"/>
                  <a:gd name="T72" fmla="*/ 2147483647 w 438"/>
                  <a:gd name="T73" fmla="*/ 2147483647 h 451"/>
                  <a:gd name="T74" fmla="*/ 2147483647 w 438"/>
                  <a:gd name="T75" fmla="*/ 2147483647 h 451"/>
                  <a:gd name="T76" fmla="*/ 2147483647 w 438"/>
                  <a:gd name="T77" fmla="*/ 2147483647 h 451"/>
                  <a:gd name="T78" fmla="*/ 2147483647 w 438"/>
                  <a:gd name="T79" fmla="*/ 2147483647 h 451"/>
                  <a:gd name="T80" fmla="*/ 2147483647 w 438"/>
                  <a:gd name="T81" fmla="*/ 2147483647 h 451"/>
                  <a:gd name="T82" fmla="*/ 2147483647 w 438"/>
                  <a:gd name="T83" fmla="*/ 2147483647 h 451"/>
                  <a:gd name="T84" fmla="*/ 2147483647 w 438"/>
                  <a:gd name="T85" fmla="*/ 2147483647 h 451"/>
                  <a:gd name="T86" fmla="*/ 2147483647 w 438"/>
                  <a:gd name="T87" fmla="*/ 2147483647 h 451"/>
                  <a:gd name="T88" fmla="*/ 2147483647 w 438"/>
                  <a:gd name="T89" fmla="*/ 2147483647 h 451"/>
                  <a:gd name="T90" fmla="*/ 2147483647 w 438"/>
                  <a:gd name="T91" fmla="*/ 2147483647 h 451"/>
                  <a:gd name="T92" fmla="*/ 2147483647 w 438"/>
                  <a:gd name="T93" fmla="*/ 2147483647 h 451"/>
                  <a:gd name="T94" fmla="*/ 2147483647 w 438"/>
                  <a:gd name="T95" fmla="*/ 2147483647 h 451"/>
                  <a:gd name="T96" fmla="*/ 2147483647 w 438"/>
                  <a:gd name="T97" fmla="*/ 2147483647 h 451"/>
                  <a:gd name="T98" fmla="*/ 2147483647 w 438"/>
                  <a:gd name="T99" fmla="*/ 2147483647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2" name="Freeform 17"/>
              <p:cNvSpPr>
                <a:spLocks/>
              </p:cNvSpPr>
              <p:nvPr/>
            </p:nvSpPr>
            <p:spPr bwMode="auto">
              <a:xfrm>
                <a:off x="4173538" y="2854288"/>
                <a:ext cx="250825" cy="274637"/>
              </a:xfrm>
              <a:custGeom>
                <a:avLst/>
                <a:gdLst>
                  <a:gd name="T0" fmla="*/ 2147483647 w 578"/>
                  <a:gd name="T1" fmla="*/ 2147483647 h 524"/>
                  <a:gd name="T2" fmla="*/ 2147483647 w 578"/>
                  <a:gd name="T3" fmla="*/ 2147483647 h 524"/>
                  <a:gd name="T4" fmla="*/ 2147483647 w 578"/>
                  <a:gd name="T5" fmla="*/ 2147483647 h 524"/>
                  <a:gd name="T6" fmla="*/ 2147483647 w 578"/>
                  <a:gd name="T7" fmla="*/ 2147483647 h 524"/>
                  <a:gd name="T8" fmla="*/ 2147483647 w 578"/>
                  <a:gd name="T9" fmla="*/ 2147483647 h 524"/>
                  <a:gd name="T10" fmla="*/ 2147483647 w 578"/>
                  <a:gd name="T11" fmla="*/ 2147483647 h 524"/>
                  <a:gd name="T12" fmla="*/ 2147483647 w 578"/>
                  <a:gd name="T13" fmla="*/ 2147483647 h 524"/>
                  <a:gd name="T14" fmla="*/ 2147483647 w 578"/>
                  <a:gd name="T15" fmla="*/ 2147483647 h 524"/>
                  <a:gd name="T16" fmla="*/ 2147483647 w 578"/>
                  <a:gd name="T17" fmla="*/ 2147483647 h 524"/>
                  <a:gd name="T18" fmla="*/ 2147483647 w 578"/>
                  <a:gd name="T19" fmla="*/ 2147483647 h 524"/>
                  <a:gd name="T20" fmla="*/ 2147483647 w 578"/>
                  <a:gd name="T21" fmla="*/ 2147483647 h 524"/>
                  <a:gd name="T22" fmla="*/ 2147483647 w 578"/>
                  <a:gd name="T23" fmla="*/ 2147483647 h 524"/>
                  <a:gd name="T24" fmla="*/ 2147483647 w 578"/>
                  <a:gd name="T25" fmla="*/ 2147483647 h 524"/>
                  <a:gd name="T26" fmla="*/ 2147483647 w 578"/>
                  <a:gd name="T27" fmla="*/ 2147483647 h 524"/>
                  <a:gd name="T28" fmla="*/ 2147483647 w 578"/>
                  <a:gd name="T29" fmla="*/ 2147483647 h 524"/>
                  <a:gd name="T30" fmla="*/ 2147483647 w 578"/>
                  <a:gd name="T31" fmla="*/ 2147483647 h 524"/>
                  <a:gd name="T32" fmla="*/ 2147483647 w 578"/>
                  <a:gd name="T33" fmla="*/ 2147483647 h 524"/>
                  <a:gd name="T34" fmla="*/ 2147483647 w 578"/>
                  <a:gd name="T35" fmla="*/ 2147483647 h 524"/>
                  <a:gd name="T36" fmla="*/ 2147483647 w 578"/>
                  <a:gd name="T37" fmla="*/ 2147483647 h 524"/>
                  <a:gd name="T38" fmla="*/ 2147483647 w 578"/>
                  <a:gd name="T39" fmla="*/ 2147483647 h 524"/>
                  <a:gd name="T40" fmla="*/ 2147483647 w 578"/>
                  <a:gd name="T41" fmla="*/ 2147483647 h 524"/>
                  <a:gd name="T42" fmla="*/ 2147483647 w 578"/>
                  <a:gd name="T43" fmla="*/ 2147483647 h 524"/>
                  <a:gd name="T44" fmla="*/ 2147483647 w 578"/>
                  <a:gd name="T45" fmla="*/ 2147483647 h 524"/>
                  <a:gd name="T46" fmla="*/ 2147483647 w 578"/>
                  <a:gd name="T47" fmla="*/ 2147483647 h 524"/>
                  <a:gd name="T48" fmla="*/ 2147483647 w 578"/>
                  <a:gd name="T49" fmla="*/ 2147483647 h 524"/>
                  <a:gd name="T50" fmla="*/ 2147483647 w 578"/>
                  <a:gd name="T51" fmla="*/ 2147483647 h 524"/>
                  <a:gd name="T52" fmla="*/ 2147483647 w 578"/>
                  <a:gd name="T53" fmla="*/ 2147483647 h 524"/>
                  <a:gd name="T54" fmla="*/ 2147483647 w 578"/>
                  <a:gd name="T55" fmla="*/ 2147483647 h 524"/>
                  <a:gd name="T56" fmla="*/ 2147483647 w 578"/>
                  <a:gd name="T57" fmla="*/ 2147483647 h 524"/>
                  <a:gd name="T58" fmla="*/ 2147483647 w 578"/>
                  <a:gd name="T59" fmla="*/ 2147483647 h 524"/>
                  <a:gd name="T60" fmla="*/ 2147483647 w 578"/>
                  <a:gd name="T61" fmla="*/ 2147483647 h 524"/>
                  <a:gd name="T62" fmla="*/ 2147483647 w 578"/>
                  <a:gd name="T63" fmla="*/ 2147483647 h 524"/>
                  <a:gd name="T64" fmla="*/ 2147483647 w 578"/>
                  <a:gd name="T65" fmla="*/ 2147483647 h 524"/>
                  <a:gd name="T66" fmla="*/ 2147483647 w 578"/>
                  <a:gd name="T67" fmla="*/ 2147483647 h 524"/>
                  <a:gd name="T68" fmla="*/ 2147483647 w 578"/>
                  <a:gd name="T69" fmla="*/ 2147483647 h 524"/>
                  <a:gd name="T70" fmla="*/ 2147483647 w 578"/>
                  <a:gd name="T71" fmla="*/ 2147483647 h 524"/>
                  <a:gd name="T72" fmla="*/ 2147483647 w 578"/>
                  <a:gd name="T73" fmla="*/ 2147483647 h 524"/>
                  <a:gd name="T74" fmla="*/ 2147483647 w 578"/>
                  <a:gd name="T75" fmla="*/ 2147483647 h 524"/>
                  <a:gd name="T76" fmla="*/ 2147483647 w 578"/>
                  <a:gd name="T77" fmla="*/ 2147483647 h 524"/>
                  <a:gd name="T78" fmla="*/ 1225745323 w 578"/>
                  <a:gd name="T79" fmla="*/ 2147483647 h 524"/>
                  <a:gd name="T80" fmla="*/ 245186645 w 578"/>
                  <a:gd name="T81" fmla="*/ 2147483647 h 524"/>
                  <a:gd name="T82" fmla="*/ 81729026 w 578"/>
                  <a:gd name="T83" fmla="*/ 2147483647 h 524"/>
                  <a:gd name="T84" fmla="*/ 490373290 w 578"/>
                  <a:gd name="T85" fmla="*/ 2147483647 h 524"/>
                  <a:gd name="T86" fmla="*/ 2147483647 w 578"/>
                  <a:gd name="T87" fmla="*/ 2147483647 h 524"/>
                  <a:gd name="T88" fmla="*/ 2147483647 w 578"/>
                  <a:gd name="T89" fmla="*/ 2147483647 h 524"/>
                  <a:gd name="T90" fmla="*/ 2147483647 w 578"/>
                  <a:gd name="T91" fmla="*/ 2147483647 h 524"/>
                  <a:gd name="T92" fmla="*/ 2147483647 w 578"/>
                  <a:gd name="T93" fmla="*/ 2147483647 h 524"/>
                  <a:gd name="T94" fmla="*/ 2147483647 w 578"/>
                  <a:gd name="T95" fmla="*/ 2147483647 h 524"/>
                  <a:gd name="T96" fmla="*/ 2147483647 w 578"/>
                  <a:gd name="T97" fmla="*/ 0 h 524"/>
                  <a:gd name="T98" fmla="*/ 2147483647 w 578"/>
                  <a:gd name="T99" fmla="*/ 1871792142 h 524"/>
                  <a:gd name="T100" fmla="*/ 2147483647 w 578"/>
                  <a:gd name="T101" fmla="*/ 2147483647 h 524"/>
                  <a:gd name="T102" fmla="*/ 2147483647 w 578"/>
                  <a:gd name="T103" fmla="*/ 2147483647 h 524"/>
                  <a:gd name="T104" fmla="*/ 2147483647 w 578"/>
                  <a:gd name="T105" fmla="*/ 2147483647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3" name="Freeform 18"/>
              <p:cNvSpPr>
                <a:spLocks/>
              </p:cNvSpPr>
              <p:nvPr/>
            </p:nvSpPr>
            <p:spPr bwMode="auto">
              <a:xfrm>
                <a:off x="4191000" y="3022563"/>
                <a:ext cx="33338" cy="82550"/>
              </a:xfrm>
              <a:custGeom>
                <a:avLst/>
                <a:gdLst>
                  <a:gd name="T0" fmla="*/ 0 w 79"/>
                  <a:gd name="T1" fmla="*/ 2147483647 h 160"/>
                  <a:gd name="T2" fmla="*/ 450908688 w 79"/>
                  <a:gd name="T3" fmla="*/ 2147483647 h 160"/>
                  <a:gd name="T4" fmla="*/ 826665928 w 79"/>
                  <a:gd name="T5" fmla="*/ 2147483647 h 160"/>
                  <a:gd name="T6" fmla="*/ 1202423168 w 79"/>
                  <a:gd name="T7" fmla="*/ 2147483647 h 160"/>
                  <a:gd name="T8" fmla="*/ 1427877512 w 79"/>
                  <a:gd name="T9" fmla="*/ 2147483647 h 160"/>
                  <a:gd name="T10" fmla="*/ 1953937648 w 79"/>
                  <a:gd name="T11" fmla="*/ 2147483647 h 160"/>
                  <a:gd name="T12" fmla="*/ 2147483647 w 79"/>
                  <a:gd name="T13" fmla="*/ 2147483647 h 160"/>
                  <a:gd name="T14" fmla="*/ 2147483647 w 79"/>
                  <a:gd name="T15" fmla="*/ 2147483647 h 160"/>
                  <a:gd name="T16" fmla="*/ 2147483647 w 79"/>
                  <a:gd name="T17" fmla="*/ 1373282194 h 160"/>
                  <a:gd name="T18" fmla="*/ 2147483647 w 79"/>
                  <a:gd name="T19" fmla="*/ 686774209 h 160"/>
                  <a:gd name="T20" fmla="*/ 2147483647 w 79"/>
                  <a:gd name="T21" fmla="*/ 0 h 160"/>
                  <a:gd name="T22" fmla="*/ 2147483647 w 79"/>
                  <a:gd name="T23" fmla="*/ 412064319 h 160"/>
                  <a:gd name="T24" fmla="*/ 2147483647 w 79"/>
                  <a:gd name="T25" fmla="*/ 961483583 h 160"/>
                  <a:gd name="T26" fmla="*/ 2147483647 w 79"/>
                  <a:gd name="T27" fmla="*/ 1373282194 h 160"/>
                  <a:gd name="T28" fmla="*/ 2147483647 w 79"/>
                  <a:gd name="T29" fmla="*/ 1922701458 h 160"/>
                  <a:gd name="T30" fmla="*/ 2147483647 w 79"/>
                  <a:gd name="T31" fmla="*/ 2147483647 h 160"/>
                  <a:gd name="T32" fmla="*/ 2147483647 w 79"/>
                  <a:gd name="T33" fmla="*/ 2147483647 h 160"/>
                  <a:gd name="T34" fmla="*/ 2147483647 w 79"/>
                  <a:gd name="T35" fmla="*/ 2147483647 h 160"/>
                  <a:gd name="T36" fmla="*/ 2147483647 w 79"/>
                  <a:gd name="T37" fmla="*/ 2147483647 h 160"/>
                  <a:gd name="T38" fmla="*/ 2147483647 w 79"/>
                  <a:gd name="T39" fmla="*/ 2147483647 h 160"/>
                  <a:gd name="T40" fmla="*/ 2147483647 w 79"/>
                  <a:gd name="T41" fmla="*/ 2147483647 h 160"/>
                  <a:gd name="T42" fmla="*/ 2147483647 w 79"/>
                  <a:gd name="T43" fmla="*/ 2147483647 h 160"/>
                  <a:gd name="T44" fmla="*/ 2147483647 w 79"/>
                  <a:gd name="T45" fmla="*/ 2147483647 h 160"/>
                  <a:gd name="T46" fmla="*/ 2147483647 w 79"/>
                  <a:gd name="T47" fmla="*/ 2147483647 h 160"/>
                  <a:gd name="T48" fmla="*/ 2147483647 w 79"/>
                  <a:gd name="T49" fmla="*/ 2147483647 h 160"/>
                  <a:gd name="T50" fmla="*/ 2147483647 w 79"/>
                  <a:gd name="T51" fmla="*/ 2147483647 h 160"/>
                  <a:gd name="T52" fmla="*/ 2147483647 w 79"/>
                  <a:gd name="T53" fmla="*/ 2147483647 h 160"/>
                  <a:gd name="T54" fmla="*/ 2147483647 w 79"/>
                  <a:gd name="T55" fmla="*/ 2147483647 h 160"/>
                  <a:gd name="T56" fmla="*/ 2147483647 w 79"/>
                  <a:gd name="T57" fmla="*/ 2147483647 h 160"/>
                  <a:gd name="T58" fmla="*/ 2147483647 w 79"/>
                  <a:gd name="T59" fmla="*/ 2147483647 h 160"/>
                  <a:gd name="T60" fmla="*/ 2104240544 w 79"/>
                  <a:gd name="T61" fmla="*/ 2147483647 h 160"/>
                  <a:gd name="T62" fmla="*/ 1653331856 w 79"/>
                  <a:gd name="T63" fmla="*/ 2147483647 h 160"/>
                  <a:gd name="T64" fmla="*/ 1352726064 w 79"/>
                  <a:gd name="T65" fmla="*/ 2147483647 h 160"/>
                  <a:gd name="T66" fmla="*/ 1127271720 w 79"/>
                  <a:gd name="T67" fmla="*/ 2147483647 h 160"/>
                  <a:gd name="T68" fmla="*/ 826665928 w 79"/>
                  <a:gd name="T69" fmla="*/ 2147483647 h 160"/>
                  <a:gd name="T70" fmla="*/ 601211584 w 79"/>
                  <a:gd name="T71" fmla="*/ 2147483647 h 160"/>
                  <a:gd name="T72" fmla="*/ 300605792 w 79"/>
                  <a:gd name="T73" fmla="*/ 2147483647 h 160"/>
                  <a:gd name="T74" fmla="*/ 75151448 w 79"/>
                  <a:gd name="T75" fmla="*/ 2147483647 h 160"/>
                  <a:gd name="T76" fmla="*/ 0 w 79"/>
                  <a:gd name="T77" fmla="*/ 2147483647 h 160"/>
                  <a:gd name="T78" fmla="*/ 0 w 79"/>
                  <a:gd name="T79" fmla="*/ 2147483647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9" h="160">
                    <a:moveTo>
                      <a:pt x="0" y="37"/>
                    </a:moveTo>
                    <a:lnTo>
                      <a:pt x="6" y="37"/>
                    </a:lnTo>
                    <a:lnTo>
                      <a:pt x="11" y="36"/>
                    </a:lnTo>
                    <a:lnTo>
                      <a:pt x="16" y="35"/>
                    </a:lnTo>
                    <a:lnTo>
                      <a:pt x="19" y="33"/>
                    </a:lnTo>
                    <a:lnTo>
                      <a:pt x="26" y="28"/>
                    </a:lnTo>
                    <a:lnTo>
                      <a:pt x="31" y="22"/>
                    </a:lnTo>
                    <a:lnTo>
                      <a:pt x="37" y="16"/>
                    </a:lnTo>
                    <a:lnTo>
                      <a:pt x="41" y="10"/>
                    </a:lnTo>
                    <a:lnTo>
                      <a:pt x="46" y="5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2" y="7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72" y="32"/>
                    </a:lnTo>
                    <a:lnTo>
                      <a:pt x="73" y="40"/>
                    </a:lnTo>
                    <a:lnTo>
                      <a:pt x="74" y="49"/>
                    </a:lnTo>
                    <a:lnTo>
                      <a:pt x="76" y="58"/>
                    </a:lnTo>
                    <a:lnTo>
                      <a:pt x="79" y="67"/>
                    </a:lnTo>
                    <a:lnTo>
                      <a:pt x="79" y="98"/>
                    </a:lnTo>
                    <a:lnTo>
                      <a:pt x="68" y="115"/>
                    </a:lnTo>
                    <a:lnTo>
                      <a:pt x="59" y="129"/>
                    </a:lnTo>
                    <a:lnTo>
                      <a:pt x="53" y="136"/>
                    </a:lnTo>
                    <a:lnTo>
                      <a:pt x="50" y="144"/>
                    </a:lnTo>
                    <a:lnTo>
                      <a:pt x="48" y="151"/>
                    </a:lnTo>
                    <a:lnTo>
                      <a:pt x="46" y="160"/>
                    </a:lnTo>
                    <a:lnTo>
                      <a:pt x="40" y="155"/>
                    </a:lnTo>
                    <a:lnTo>
                      <a:pt x="33" y="150"/>
                    </a:lnTo>
                    <a:lnTo>
                      <a:pt x="28" y="144"/>
                    </a:lnTo>
                    <a:lnTo>
                      <a:pt x="22" y="137"/>
                    </a:lnTo>
                    <a:lnTo>
                      <a:pt x="18" y="130"/>
                    </a:lnTo>
                    <a:lnTo>
                      <a:pt x="15" y="123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4" y="91"/>
                    </a:lnTo>
                    <a:lnTo>
                      <a:pt x="1" y="73"/>
                    </a:lnTo>
                    <a:lnTo>
                      <a:pt x="0" y="55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6510338" y="4083013"/>
                <a:ext cx="473075" cy="212725"/>
                <a:chOff x="4488" y="2394"/>
                <a:chExt cx="358" cy="124"/>
              </a:xfrm>
            </p:grpSpPr>
            <p:sp>
              <p:nvSpPr>
                <p:cNvPr id="11829" name="Freeform 20"/>
                <p:cNvSpPr>
                  <a:spLocks/>
                </p:cNvSpPr>
                <p:nvPr/>
              </p:nvSpPr>
              <p:spPr bwMode="auto">
                <a:xfrm>
                  <a:off x="4675" y="2394"/>
                  <a:ext cx="171" cy="124"/>
                </a:xfrm>
                <a:custGeom>
                  <a:avLst/>
                  <a:gdLst>
                    <a:gd name="T0" fmla="*/ 16 w 512"/>
                    <a:gd name="T1" fmla="*/ 5 h 408"/>
                    <a:gd name="T2" fmla="*/ 14 w 512"/>
                    <a:gd name="T3" fmla="*/ 5 h 408"/>
                    <a:gd name="T4" fmla="*/ 14 w 512"/>
                    <a:gd name="T5" fmla="*/ 6 h 408"/>
                    <a:gd name="T6" fmla="*/ 13 w 512"/>
                    <a:gd name="T7" fmla="*/ 6 h 408"/>
                    <a:gd name="T8" fmla="*/ 13 w 512"/>
                    <a:gd name="T9" fmla="*/ 7 h 408"/>
                    <a:gd name="T10" fmla="*/ 12 w 512"/>
                    <a:gd name="T11" fmla="*/ 9 h 408"/>
                    <a:gd name="T12" fmla="*/ 11 w 512"/>
                    <a:gd name="T13" fmla="*/ 9 h 408"/>
                    <a:gd name="T14" fmla="*/ 11 w 512"/>
                    <a:gd name="T15" fmla="*/ 10 h 408"/>
                    <a:gd name="T16" fmla="*/ 10 w 512"/>
                    <a:gd name="T17" fmla="*/ 10 h 408"/>
                    <a:gd name="T18" fmla="*/ 10 w 512"/>
                    <a:gd name="T19" fmla="*/ 10 h 408"/>
                    <a:gd name="T20" fmla="*/ 9 w 512"/>
                    <a:gd name="T21" fmla="*/ 11 h 408"/>
                    <a:gd name="T22" fmla="*/ 8 w 512"/>
                    <a:gd name="T23" fmla="*/ 10 h 408"/>
                    <a:gd name="T24" fmla="*/ 7 w 512"/>
                    <a:gd name="T25" fmla="*/ 10 h 408"/>
                    <a:gd name="T26" fmla="*/ 6 w 512"/>
                    <a:gd name="T27" fmla="*/ 10 h 408"/>
                    <a:gd name="T28" fmla="*/ 5 w 512"/>
                    <a:gd name="T29" fmla="*/ 11 h 408"/>
                    <a:gd name="T30" fmla="*/ 4 w 512"/>
                    <a:gd name="T31" fmla="*/ 11 h 408"/>
                    <a:gd name="T32" fmla="*/ 2 w 512"/>
                    <a:gd name="T33" fmla="*/ 12 h 408"/>
                    <a:gd name="T34" fmla="*/ 2 w 512"/>
                    <a:gd name="T35" fmla="*/ 11 h 408"/>
                    <a:gd name="T36" fmla="*/ 1 w 512"/>
                    <a:gd name="T37" fmla="*/ 10 h 408"/>
                    <a:gd name="T38" fmla="*/ 0 w 512"/>
                    <a:gd name="T39" fmla="*/ 10 h 408"/>
                    <a:gd name="T40" fmla="*/ 0 w 512"/>
                    <a:gd name="T41" fmla="*/ 9 h 408"/>
                    <a:gd name="T42" fmla="*/ 1 w 512"/>
                    <a:gd name="T43" fmla="*/ 10 h 408"/>
                    <a:gd name="T44" fmla="*/ 2 w 512"/>
                    <a:gd name="T45" fmla="*/ 9 h 408"/>
                    <a:gd name="T46" fmla="*/ 2 w 512"/>
                    <a:gd name="T47" fmla="*/ 9 h 408"/>
                    <a:gd name="T48" fmla="*/ 3 w 512"/>
                    <a:gd name="T49" fmla="*/ 9 h 408"/>
                    <a:gd name="T50" fmla="*/ 3 w 512"/>
                    <a:gd name="T51" fmla="*/ 8 h 408"/>
                    <a:gd name="T52" fmla="*/ 3 w 512"/>
                    <a:gd name="T53" fmla="*/ 8 h 408"/>
                    <a:gd name="T54" fmla="*/ 4 w 512"/>
                    <a:gd name="T55" fmla="*/ 7 h 408"/>
                    <a:gd name="T56" fmla="*/ 5 w 512"/>
                    <a:gd name="T57" fmla="*/ 7 h 408"/>
                    <a:gd name="T58" fmla="*/ 6 w 512"/>
                    <a:gd name="T59" fmla="*/ 7 h 408"/>
                    <a:gd name="T60" fmla="*/ 7 w 512"/>
                    <a:gd name="T61" fmla="*/ 6 h 408"/>
                    <a:gd name="T62" fmla="*/ 8 w 512"/>
                    <a:gd name="T63" fmla="*/ 6 h 408"/>
                    <a:gd name="T64" fmla="*/ 8 w 512"/>
                    <a:gd name="T65" fmla="*/ 5 h 408"/>
                    <a:gd name="T66" fmla="*/ 8 w 512"/>
                    <a:gd name="T67" fmla="*/ 5 h 408"/>
                    <a:gd name="T68" fmla="*/ 8 w 512"/>
                    <a:gd name="T69" fmla="*/ 4 h 408"/>
                    <a:gd name="T70" fmla="*/ 9 w 512"/>
                    <a:gd name="T71" fmla="*/ 4 h 408"/>
                    <a:gd name="T72" fmla="*/ 9 w 512"/>
                    <a:gd name="T73" fmla="*/ 4 h 408"/>
                    <a:gd name="T74" fmla="*/ 9 w 512"/>
                    <a:gd name="T75" fmla="*/ 4 h 408"/>
                    <a:gd name="T76" fmla="*/ 9 w 512"/>
                    <a:gd name="T77" fmla="*/ 5 h 408"/>
                    <a:gd name="T78" fmla="*/ 9 w 512"/>
                    <a:gd name="T79" fmla="*/ 5 h 408"/>
                    <a:gd name="T80" fmla="*/ 10 w 512"/>
                    <a:gd name="T81" fmla="*/ 6 h 408"/>
                    <a:gd name="T82" fmla="*/ 11 w 512"/>
                    <a:gd name="T83" fmla="*/ 6 h 408"/>
                    <a:gd name="T84" fmla="*/ 12 w 512"/>
                    <a:gd name="T85" fmla="*/ 6 h 408"/>
                    <a:gd name="T86" fmla="*/ 12 w 512"/>
                    <a:gd name="T87" fmla="*/ 5 h 408"/>
                    <a:gd name="T88" fmla="*/ 12 w 512"/>
                    <a:gd name="T89" fmla="*/ 5 h 408"/>
                    <a:gd name="T90" fmla="*/ 11 w 512"/>
                    <a:gd name="T91" fmla="*/ 4 h 408"/>
                    <a:gd name="T92" fmla="*/ 12 w 512"/>
                    <a:gd name="T93" fmla="*/ 3 h 408"/>
                    <a:gd name="T94" fmla="*/ 13 w 512"/>
                    <a:gd name="T95" fmla="*/ 2 h 408"/>
                    <a:gd name="T96" fmla="*/ 14 w 512"/>
                    <a:gd name="T97" fmla="*/ 1 h 408"/>
                    <a:gd name="T98" fmla="*/ 15 w 512"/>
                    <a:gd name="T99" fmla="*/ 0 h 408"/>
                    <a:gd name="T100" fmla="*/ 15 w 512"/>
                    <a:gd name="T101" fmla="*/ 1 h 408"/>
                    <a:gd name="T102" fmla="*/ 15 w 512"/>
                    <a:gd name="T103" fmla="*/ 2 h 408"/>
                    <a:gd name="T104" fmla="*/ 16 w 512"/>
                    <a:gd name="T105" fmla="*/ 2 h 408"/>
                    <a:gd name="T106" fmla="*/ 18 w 512"/>
                    <a:gd name="T107" fmla="*/ 3 h 408"/>
                    <a:gd name="T108" fmla="*/ 19 w 512"/>
                    <a:gd name="T109" fmla="*/ 4 h 408"/>
                    <a:gd name="T110" fmla="*/ 19 w 512"/>
                    <a:gd name="T111" fmla="*/ 4 h 408"/>
                    <a:gd name="T112" fmla="*/ 18 w 512"/>
                    <a:gd name="T113" fmla="*/ 4 h 408"/>
                    <a:gd name="T114" fmla="*/ 17 w 512"/>
                    <a:gd name="T115" fmla="*/ 5 h 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2" h="408">
                      <a:moveTo>
                        <a:pt x="452" y="204"/>
                      </a:moveTo>
                      <a:lnTo>
                        <a:pt x="442" y="202"/>
                      </a:lnTo>
                      <a:lnTo>
                        <a:pt x="424" y="198"/>
                      </a:lnTo>
                      <a:lnTo>
                        <a:pt x="407" y="194"/>
                      </a:lnTo>
                      <a:lnTo>
                        <a:pt x="392" y="192"/>
                      </a:lnTo>
                      <a:lnTo>
                        <a:pt x="387" y="193"/>
                      </a:lnTo>
                      <a:lnTo>
                        <a:pt x="380" y="195"/>
                      </a:lnTo>
                      <a:lnTo>
                        <a:pt x="374" y="198"/>
                      </a:lnTo>
                      <a:lnTo>
                        <a:pt x="367" y="203"/>
                      </a:lnTo>
                      <a:lnTo>
                        <a:pt x="362" y="207"/>
                      </a:lnTo>
                      <a:lnTo>
                        <a:pt x="356" y="212"/>
                      </a:lnTo>
                      <a:lnTo>
                        <a:pt x="354" y="217"/>
                      </a:lnTo>
                      <a:lnTo>
                        <a:pt x="353" y="222"/>
                      </a:lnTo>
                      <a:lnTo>
                        <a:pt x="351" y="238"/>
                      </a:lnTo>
                      <a:lnTo>
                        <a:pt x="347" y="254"/>
                      </a:lnTo>
                      <a:lnTo>
                        <a:pt x="342" y="271"/>
                      </a:lnTo>
                      <a:lnTo>
                        <a:pt x="335" y="289"/>
                      </a:lnTo>
                      <a:lnTo>
                        <a:pt x="327" y="306"/>
                      </a:lnTo>
                      <a:lnTo>
                        <a:pt x="316" y="321"/>
                      </a:lnTo>
                      <a:lnTo>
                        <a:pt x="310" y="328"/>
                      </a:lnTo>
                      <a:lnTo>
                        <a:pt x="305" y="335"/>
                      </a:lnTo>
                      <a:lnTo>
                        <a:pt x="299" y="341"/>
                      </a:lnTo>
                      <a:lnTo>
                        <a:pt x="293" y="346"/>
                      </a:lnTo>
                      <a:lnTo>
                        <a:pt x="289" y="350"/>
                      </a:lnTo>
                      <a:lnTo>
                        <a:pt x="284" y="354"/>
                      </a:lnTo>
                      <a:lnTo>
                        <a:pt x="277" y="356"/>
                      </a:lnTo>
                      <a:lnTo>
                        <a:pt x="271" y="359"/>
                      </a:lnTo>
                      <a:lnTo>
                        <a:pt x="264" y="362"/>
                      </a:lnTo>
                      <a:lnTo>
                        <a:pt x="258" y="366"/>
                      </a:lnTo>
                      <a:lnTo>
                        <a:pt x="256" y="368"/>
                      </a:lnTo>
                      <a:lnTo>
                        <a:pt x="254" y="370"/>
                      </a:lnTo>
                      <a:lnTo>
                        <a:pt x="253" y="373"/>
                      </a:lnTo>
                      <a:lnTo>
                        <a:pt x="253" y="376"/>
                      </a:lnTo>
                      <a:lnTo>
                        <a:pt x="227" y="376"/>
                      </a:lnTo>
                      <a:lnTo>
                        <a:pt x="221" y="373"/>
                      </a:lnTo>
                      <a:lnTo>
                        <a:pt x="215" y="370"/>
                      </a:lnTo>
                      <a:lnTo>
                        <a:pt x="208" y="369"/>
                      </a:lnTo>
                      <a:lnTo>
                        <a:pt x="200" y="368"/>
                      </a:lnTo>
                      <a:lnTo>
                        <a:pt x="183" y="367"/>
                      </a:lnTo>
                      <a:lnTo>
                        <a:pt x="160" y="364"/>
                      </a:lnTo>
                      <a:lnTo>
                        <a:pt x="157" y="369"/>
                      </a:lnTo>
                      <a:lnTo>
                        <a:pt x="155" y="373"/>
                      </a:lnTo>
                      <a:lnTo>
                        <a:pt x="152" y="377"/>
                      </a:lnTo>
                      <a:lnTo>
                        <a:pt x="148" y="381"/>
                      </a:lnTo>
                      <a:lnTo>
                        <a:pt x="138" y="388"/>
                      </a:lnTo>
                      <a:lnTo>
                        <a:pt x="126" y="396"/>
                      </a:lnTo>
                      <a:lnTo>
                        <a:pt x="111" y="401"/>
                      </a:lnTo>
                      <a:lnTo>
                        <a:pt x="97" y="405"/>
                      </a:lnTo>
                      <a:lnTo>
                        <a:pt x="82" y="407"/>
                      </a:lnTo>
                      <a:lnTo>
                        <a:pt x="66" y="408"/>
                      </a:lnTo>
                      <a:lnTo>
                        <a:pt x="62" y="407"/>
                      </a:lnTo>
                      <a:lnTo>
                        <a:pt x="56" y="406"/>
                      </a:lnTo>
                      <a:lnTo>
                        <a:pt x="51" y="403"/>
                      </a:lnTo>
                      <a:lnTo>
                        <a:pt x="45" y="400"/>
                      </a:lnTo>
                      <a:lnTo>
                        <a:pt x="34" y="390"/>
                      </a:lnTo>
                      <a:lnTo>
                        <a:pt x="24" y="379"/>
                      </a:lnTo>
                      <a:lnTo>
                        <a:pt x="15" y="368"/>
                      </a:lnTo>
                      <a:lnTo>
                        <a:pt x="7" y="356"/>
                      </a:lnTo>
                      <a:lnTo>
                        <a:pt x="4" y="350"/>
                      </a:lnTo>
                      <a:lnTo>
                        <a:pt x="2" y="344"/>
                      </a:lnTo>
                      <a:lnTo>
                        <a:pt x="0" y="338"/>
                      </a:lnTo>
                      <a:lnTo>
                        <a:pt x="0" y="333"/>
                      </a:lnTo>
                      <a:lnTo>
                        <a:pt x="8" y="335"/>
                      </a:lnTo>
                      <a:lnTo>
                        <a:pt x="19" y="340"/>
                      </a:lnTo>
                      <a:lnTo>
                        <a:pt x="27" y="342"/>
                      </a:lnTo>
                      <a:lnTo>
                        <a:pt x="34" y="344"/>
                      </a:lnTo>
                      <a:lnTo>
                        <a:pt x="43" y="346"/>
                      </a:lnTo>
                      <a:lnTo>
                        <a:pt x="53" y="346"/>
                      </a:lnTo>
                      <a:lnTo>
                        <a:pt x="53" y="336"/>
                      </a:lnTo>
                      <a:lnTo>
                        <a:pt x="54" y="328"/>
                      </a:lnTo>
                      <a:lnTo>
                        <a:pt x="54" y="321"/>
                      </a:lnTo>
                      <a:lnTo>
                        <a:pt x="56" y="314"/>
                      </a:lnTo>
                      <a:lnTo>
                        <a:pt x="60" y="308"/>
                      </a:lnTo>
                      <a:lnTo>
                        <a:pt x="64" y="303"/>
                      </a:lnTo>
                      <a:lnTo>
                        <a:pt x="71" y="300"/>
                      </a:lnTo>
                      <a:lnTo>
                        <a:pt x="80" y="297"/>
                      </a:lnTo>
                      <a:lnTo>
                        <a:pt x="81" y="291"/>
                      </a:lnTo>
                      <a:lnTo>
                        <a:pt x="82" y="286"/>
                      </a:lnTo>
                      <a:lnTo>
                        <a:pt x="84" y="281"/>
                      </a:lnTo>
                      <a:lnTo>
                        <a:pt x="86" y="276"/>
                      </a:lnTo>
                      <a:lnTo>
                        <a:pt x="89" y="272"/>
                      </a:lnTo>
                      <a:lnTo>
                        <a:pt x="93" y="268"/>
                      </a:lnTo>
                      <a:lnTo>
                        <a:pt x="97" y="265"/>
                      </a:lnTo>
                      <a:lnTo>
                        <a:pt x="101" y="262"/>
                      </a:lnTo>
                      <a:lnTo>
                        <a:pt x="112" y="256"/>
                      </a:lnTo>
                      <a:lnTo>
                        <a:pt x="125" y="251"/>
                      </a:lnTo>
                      <a:lnTo>
                        <a:pt x="137" y="246"/>
                      </a:lnTo>
                      <a:lnTo>
                        <a:pt x="150" y="241"/>
                      </a:lnTo>
                      <a:lnTo>
                        <a:pt x="163" y="237"/>
                      </a:lnTo>
                      <a:lnTo>
                        <a:pt x="175" y="232"/>
                      </a:lnTo>
                      <a:lnTo>
                        <a:pt x="187" y="226"/>
                      </a:lnTo>
                      <a:lnTo>
                        <a:pt x="198" y="220"/>
                      </a:lnTo>
                      <a:lnTo>
                        <a:pt x="202" y="217"/>
                      </a:lnTo>
                      <a:lnTo>
                        <a:pt x="207" y="213"/>
                      </a:lnTo>
                      <a:lnTo>
                        <a:pt x="210" y="210"/>
                      </a:lnTo>
                      <a:lnTo>
                        <a:pt x="213" y="205"/>
                      </a:lnTo>
                      <a:lnTo>
                        <a:pt x="216" y="201"/>
                      </a:lnTo>
                      <a:lnTo>
                        <a:pt x="218" y="196"/>
                      </a:lnTo>
                      <a:lnTo>
                        <a:pt x="219" y="191"/>
                      </a:lnTo>
                      <a:lnTo>
                        <a:pt x="219" y="186"/>
                      </a:lnTo>
                      <a:lnTo>
                        <a:pt x="221" y="175"/>
                      </a:lnTo>
                      <a:lnTo>
                        <a:pt x="227" y="161"/>
                      </a:lnTo>
                      <a:lnTo>
                        <a:pt x="231" y="150"/>
                      </a:lnTo>
                      <a:lnTo>
                        <a:pt x="233" y="143"/>
                      </a:lnTo>
                      <a:lnTo>
                        <a:pt x="229" y="149"/>
                      </a:lnTo>
                      <a:lnTo>
                        <a:pt x="228" y="153"/>
                      </a:lnTo>
                      <a:lnTo>
                        <a:pt x="229" y="153"/>
                      </a:lnTo>
                      <a:lnTo>
                        <a:pt x="231" y="152"/>
                      </a:lnTo>
                      <a:lnTo>
                        <a:pt x="237" y="146"/>
                      </a:lnTo>
                      <a:lnTo>
                        <a:pt x="240" y="143"/>
                      </a:lnTo>
                      <a:lnTo>
                        <a:pt x="239" y="143"/>
                      </a:lnTo>
                      <a:lnTo>
                        <a:pt x="238" y="146"/>
                      </a:lnTo>
                      <a:lnTo>
                        <a:pt x="237" y="150"/>
                      </a:lnTo>
                      <a:lnTo>
                        <a:pt x="237" y="155"/>
                      </a:lnTo>
                      <a:lnTo>
                        <a:pt x="238" y="160"/>
                      </a:lnTo>
                      <a:lnTo>
                        <a:pt x="239" y="166"/>
                      </a:lnTo>
                      <a:lnTo>
                        <a:pt x="240" y="174"/>
                      </a:lnTo>
                      <a:lnTo>
                        <a:pt x="243" y="181"/>
                      </a:lnTo>
                      <a:lnTo>
                        <a:pt x="246" y="187"/>
                      </a:lnTo>
                      <a:lnTo>
                        <a:pt x="251" y="193"/>
                      </a:lnTo>
                      <a:lnTo>
                        <a:pt x="256" y="198"/>
                      </a:lnTo>
                      <a:lnTo>
                        <a:pt x="264" y="202"/>
                      </a:lnTo>
                      <a:lnTo>
                        <a:pt x="272" y="205"/>
                      </a:lnTo>
                      <a:lnTo>
                        <a:pt x="282" y="207"/>
                      </a:lnTo>
                      <a:lnTo>
                        <a:pt x="293" y="206"/>
                      </a:lnTo>
                      <a:lnTo>
                        <a:pt x="306" y="204"/>
                      </a:lnTo>
                      <a:lnTo>
                        <a:pt x="311" y="206"/>
                      </a:lnTo>
                      <a:lnTo>
                        <a:pt x="317" y="206"/>
                      </a:lnTo>
                      <a:lnTo>
                        <a:pt x="320" y="205"/>
                      </a:lnTo>
                      <a:lnTo>
                        <a:pt x="323" y="204"/>
                      </a:lnTo>
                      <a:lnTo>
                        <a:pt x="325" y="201"/>
                      </a:lnTo>
                      <a:lnTo>
                        <a:pt x="327" y="198"/>
                      </a:lnTo>
                      <a:lnTo>
                        <a:pt x="328" y="193"/>
                      </a:lnTo>
                      <a:lnTo>
                        <a:pt x="328" y="188"/>
                      </a:lnTo>
                      <a:lnTo>
                        <a:pt x="324" y="176"/>
                      </a:lnTo>
                      <a:lnTo>
                        <a:pt x="319" y="161"/>
                      </a:lnTo>
                      <a:lnTo>
                        <a:pt x="310" y="146"/>
                      </a:lnTo>
                      <a:lnTo>
                        <a:pt x="299" y="130"/>
                      </a:lnTo>
                      <a:lnTo>
                        <a:pt x="307" y="124"/>
                      </a:lnTo>
                      <a:lnTo>
                        <a:pt x="312" y="118"/>
                      </a:lnTo>
                      <a:lnTo>
                        <a:pt x="319" y="109"/>
                      </a:lnTo>
                      <a:lnTo>
                        <a:pt x="324" y="101"/>
                      </a:lnTo>
                      <a:lnTo>
                        <a:pt x="334" y="84"/>
                      </a:lnTo>
                      <a:lnTo>
                        <a:pt x="344" y="66"/>
                      </a:lnTo>
                      <a:lnTo>
                        <a:pt x="354" y="47"/>
                      </a:lnTo>
                      <a:lnTo>
                        <a:pt x="366" y="30"/>
                      </a:lnTo>
                      <a:lnTo>
                        <a:pt x="374" y="22"/>
                      </a:lnTo>
                      <a:lnTo>
                        <a:pt x="381" y="14"/>
                      </a:lnTo>
                      <a:lnTo>
                        <a:pt x="389" y="7"/>
                      </a:lnTo>
                      <a:lnTo>
                        <a:pt x="399" y="0"/>
                      </a:lnTo>
                      <a:lnTo>
                        <a:pt x="399" y="9"/>
                      </a:lnTo>
                      <a:lnTo>
                        <a:pt x="400" y="16"/>
                      </a:lnTo>
                      <a:lnTo>
                        <a:pt x="401" y="23"/>
                      </a:lnTo>
                      <a:lnTo>
                        <a:pt x="403" y="29"/>
                      </a:lnTo>
                      <a:lnTo>
                        <a:pt x="408" y="41"/>
                      </a:lnTo>
                      <a:lnTo>
                        <a:pt x="413" y="50"/>
                      </a:lnTo>
                      <a:lnTo>
                        <a:pt x="421" y="59"/>
                      </a:lnTo>
                      <a:lnTo>
                        <a:pt x="430" y="68"/>
                      </a:lnTo>
                      <a:lnTo>
                        <a:pt x="439" y="75"/>
                      </a:lnTo>
                      <a:lnTo>
                        <a:pt x="447" y="81"/>
                      </a:lnTo>
                      <a:lnTo>
                        <a:pt x="467" y="93"/>
                      </a:lnTo>
                      <a:lnTo>
                        <a:pt x="486" y="106"/>
                      </a:lnTo>
                      <a:lnTo>
                        <a:pt x="493" y="113"/>
                      </a:lnTo>
                      <a:lnTo>
                        <a:pt x="501" y="123"/>
                      </a:lnTo>
                      <a:lnTo>
                        <a:pt x="508" y="132"/>
                      </a:lnTo>
                      <a:lnTo>
                        <a:pt x="512" y="143"/>
                      </a:lnTo>
                      <a:lnTo>
                        <a:pt x="504" y="146"/>
                      </a:lnTo>
                      <a:lnTo>
                        <a:pt x="499" y="149"/>
                      </a:lnTo>
                      <a:lnTo>
                        <a:pt x="493" y="150"/>
                      </a:lnTo>
                      <a:lnTo>
                        <a:pt x="489" y="151"/>
                      </a:lnTo>
                      <a:lnTo>
                        <a:pt x="478" y="152"/>
                      </a:lnTo>
                      <a:lnTo>
                        <a:pt x="465" y="155"/>
                      </a:lnTo>
                      <a:lnTo>
                        <a:pt x="463" y="166"/>
                      </a:lnTo>
                      <a:lnTo>
                        <a:pt x="458" y="180"/>
                      </a:lnTo>
                      <a:lnTo>
                        <a:pt x="454" y="193"/>
                      </a:lnTo>
                      <a:lnTo>
                        <a:pt x="452" y="20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30" name="Freeform 21"/>
                <p:cNvSpPr>
                  <a:spLocks/>
                </p:cNvSpPr>
                <p:nvPr/>
              </p:nvSpPr>
              <p:spPr bwMode="auto">
                <a:xfrm>
                  <a:off x="4488" y="2420"/>
                  <a:ext cx="77" cy="89"/>
                </a:xfrm>
                <a:custGeom>
                  <a:avLst/>
                  <a:gdLst>
                    <a:gd name="T0" fmla="*/ 6 w 232"/>
                    <a:gd name="T1" fmla="*/ 1 h 289"/>
                    <a:gd name="T2" fmla="*/ 6 w 232"/>
                    <a:gd name="T3" fmla="*/ 2 h 289"/>
                    <a:gd name="T4" fmla="*/ 6 w 232"/>
                    <a:gd name="T5" fmla="*/ 2 h 289"/>
                    <a:gd name="T6" fmla="*/ 7 w 232"/>
                    <a:gd name="T7" fmla="*/ 2 h 289"/>
                    <a:gd name="T8" fmla="*/ 7 w 232"/>
                    <a:gd name="T9" fmla="*/ 5 h 289"/>
                    <a:gd name="T10" fmla="*/ 7 w 232"/>
                    <a:gd name="T11" fmla="*/ 6 h 289"/>
                    <a:gd name="T12" fmla="*/ 7 w 232"/>
                    <a:gd name="T13" fmla="*/ 6 h 289"/>
                    <a:gd name="T14" fmla="*/ 7 w 232"/>
                    <a:gd name="T15" fmla="*/ 6 h 289"/>
                    <a:gd name="T16" fmla="*/ 9 w 232"/>
                    <a:gd name="T17" fmla="*/ 7 h 289"/>
                    <a:gd name="T18" fmla="*/ 8 w 232"/>
                    <a:gd name="T19" fmla="*/ 8 h 289"/>
                    <a:gd name="T20" fmla="*/ 7 w 232"/>
                    <a:gd name="T21" fmla="*/ 8 h 289"/>
                    <a:gd name="T22" fmla="*/ 6 w 232"/>
                    <a:gd name="T23" fmla="*/ 8 h 289"/>
                    <a:gd name="T24" fmla="*/ 4 w 232"/>
                    <a:gd name="T25" fmla="*/ 7 h 289"/>
                    <a:gd name="T26" fmla="*/ 3 w 232"/>
                    <a:gd name="T27" fmla="*/ 6 h 289"/>
                    <a:gd name="T28" fmla="*/ 2 w 232"/>
                    <a:gd name="T29" fmla="*/ 5 h 289"/>
                    <a:gd name="T30" fmla="*/ 1 w 232"/>
                    <a:gd name="T31" fmla="*/ 4 h 289"/>
                    <a:gd name="T32" fmla="*/ 0 w 232"/>
                    <a:gd name="T33" fmla="*/ 4 h 289"/>
                    <a:gd name="T34" fmla="*/ 0 w 232"/>
                    <a:gd name="T35" fmla="*/ 3 h 289"/>
                    <a:gd name="T36" fmla="*/ 0 w 232"/>
                    <a:gd name="T37" fmla="*/ 3 h 289"/>
                    <a:gd name="T38" fmla="*/ 0 w 232"/>
                    <a:gd name="T39" fmla="*/ 3 h 289"/>
                    <a:gd name="T40" fmla="*/ 0 w 232"/>
                    <a:gd name="T41" fmla="*/ 3 h 289"/>
                    <a:gd name="T42" fmla="*/ 0 w 232"/>
                    <a:gd name="T43" fmla="*/ 2 h 289"/>
                    <a:gd name="T44" fmla="*/ 0 w 232"/>
                    <a:gd name="T45" fmla="*/ 2 h 289"/>
                    <a:gd name="T46" fmla="*/ 0 w 232"/>
                    <a:gd name="T47" fmla="*/ 1 h 289"/>
                    <a:gd name="T48" fmla="*/ 0 w 232"/>
                    <a:gd name="T49" fmla="*/ 0 h 289"/>
                    <a:gd name="T50" fmla="*/ 1 w 232"/>
                    <a:gd name="T51" fmla="*/ 0 h 289"/>
                    <a:gd name="T52" fmla="*/ 2 w 232"/>
                    <a:gd name="T53" fmla="*/ 0 h 289"/>
                    <a:gd name="T54" fmla="*/ 2 w 232"/>
                    <a:gd name="T55" fmla="*/ 1 h 289"/>
                    <a:gd name="T56" fmla="*/ 3 w 232"/>
                    <a:gd name="T57" fmla="*/ 1 h 289"/>
                    <a:gd name="T58" fmla="*/ 3 w 232"/>
                    <a:gd name="T59" fmla="*/ 1 h 289"/>
                    <a:gd name="T60" fmla="*/ 3 w 232"/>
                    <a:gd name="T61" fmla="*/ 1 h 289"/>
                    <a:gd name="T62" fmla="*/ 4 w 232"/>
                    <a:gd name="T63" fmla="*/ 1 h 289"/>
                    <a:gd name="T64" fmla="*/ 4 w 232"/>
                    <a:gd name="T65" fmla="*/ 1 h 289"/>
                    <a:gd name="T66" fmla="*/ 5 w 232"/>
                    <a:gd name="T67" fmla="*/ 0 h 2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32" h="289">
                      <a:moveTo>
                        <a:pt x="140" y="6"/>
                      </a:moveTo>
                      <a:lnTo>
                        <a:pt x="151" y="24"/>
                      </a:lnTo>
                      <a:lnTo>
                        <a:pt x="159" y="41"/>
                      </a:lnTo>
                      <a:lnTo>
                        <a:pt x="165" y="48"/>
                      </a:lnTo>
                      <a:lnTo>
                        <a:pt x="170" y="54"/>
                      </a:lnTo>
                      <a:lnTo>
                        <a:pt x="174" y="56"/>
                      </a:lnTo>
                      <a:lnTo>
                        <a:pt x="177" y="59"/>
                      </a:lnTo>
                      <a:lnTo>
                        <a:pt x="181" y="60"/>
                      </a:lnTo>
                      <a:lnTo>
                        <a:pt x="186" y="62"/>
                      </a:lnTo>
                      <a:lnTo>
                        <a:pt x="186" y="166"/>
                      </a:lnTo>
                      <a:lnTo>
                        <a:pt x="187" y="183"/>
                      </a:lnTo>
                      <a:lnTo>
                        <a:pt x="189" y="196"/>
                      </a:lnTo>
                      <a:lnTo>
                        <a:pt x="191" y="202"/>
                      </a:lnTo>
                      <a:lnTo>
                        <a:pt x="193" y="207"/>
                      </a:lnTo>
                      <a:lnTo>
                        <a:pt x="196" y="212"/>
                      </a:lnTo>
                      <a:lnTo>
                        <a:pt x="199" y="216"/>
                      </a:lnTo>
                      <a:lnTo>
                        <a:pt x="213" y="230"/>
                      </a:lnTo>
                      <a:lnTo>
                        <a:pt x="232" y="246"/>
                      </a:lnTo>
                      <a:lnTo>
                        <a:pt x="232" y="289"/>
                      </a:lnTo>
                      <a:lnTo>
                        <a:pt x="219" y="288"/>
                      </a:lnTo>
                      <a:lnTo>
                        <a:pt x="202" y="286"/>
                      </a:lnTo>
                      <a:lnTo>
                        <a:pt x="186" y="282"/>
                      </a:lnTo>
                      <a:lnTo>
                        <a:pt x="172" y="277"/>
                      </a:lnTo>
                      <a:lnTo>
                        <a:pt x="151" y="264"/>
                      </a:lnTo>
                      <a:lnTo>
                        <a:pt x="131" y="249"/>
                      </a:lnTo>
                      <a:lnTo>
                        <a:pt x="113" y="235"/>
                      </a:lnTo>
                      <a:lnTo>
                        <a:pt x="97" y="221"/>
                      </a:lnTo>
                      <a:lnTo>
                        <a:pt x="81" y="207"/>
                      </a:lnTo>
                      <a:lnTo>
                        <a:pt x="68" y="191"/>
                      </a:lnTo>
                      <a:lnTo>
                        <a:pt x="56" y="176"/>
                      </a:lnTo>
                      <a:lnTo>
                        <a:pt x="46" y="160"/>
                      </a:lnTo>
                      <a:lnTo>
                        <a:pt x="31" y="145"/>
                      </a:lnTo>
                      <a:lnTo>
                        <a:pt x="15" y="132"/>
                      </a:lnTo>
                      <a:lnTo>
                        <a:pt x="9" y="126"/>
                      </a:lnTo>
                      <a:lnTo>
                        <a:pt x="4" y="120"/>
                      </a:lnTo>
                      <a:lnTo>
                        <a:pt x="2" y="117"/>
                      </a:lnTo>
                      <a:lnTo>
                        <a:pt x="1" y="113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6"/>
                      </a:lnTo>
                      <a:lnTo>
                        <a:pt x="3" y="92"/>
                      </a:lnTo>
                      <a:lnTo>
                        <a:pt x="7" y="88"/>
                      </a:lnTo>
                      <a:lnTo>
                        <a:pt x="11" y="79"/>
                      </a:lnTo>
                      <a:lnTo>
                        <a:pt x="13" y="74"/>
                      </a:lnTo>
                      <a:lnTo>
                        <a:pt x="12" y="52"/>
                      </a:lnTo>
                      <a:lnTo>
                        <a:pt x="10" y="33"/>
                      </a:lnTo>
                      <a:lnTo>
                        <a:pt x="7" y="15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1"/>
                      </a:lnTo>
                      <a:lnTo>
                        <a:pt x="26" y="3"/>
                      </a:lnTo>
                      <a:lnTo>
                        <a:pt x="32" y="5"/>
                      </a:lnTo>
                      <a:lnTo>
                        <a:pt x="42" y="10"/>
                      </a:lnTo>
                      <a:lnTo>
                        <a:pt x="51" y="15"/>
                      </a:lnTo>
                      <a:lnTo>
                        <a:pt x="59" y="21"/>
                      </a:lnTo>
                      <a:lnTo>
                        <a:pt x="68" y="26"/>
                      </a:lnTo>
                      <a:lnTo>
                        <a:pt x="73" y="28"/>
                      </a:lnTo>
                      <a:lnTo>
                        <a:pt x="77" y="29"/>
                      </a:lnTo>
                      <a:lnTo>
                        <a:pt x="81" y="31"/>
                      </a:lnTo>
                      <a:lnTo>
                        <a:pt x="86" y="31"/>
                      </a:lnTo>
                      <a:lnTo>
                        <a:pt x="91" y="31"/>
                      </a:lnTo>
                      <a:lnTo>
                        <a:pt x="98" y="28"/>
                      </a:lnTo>
                      <a:lnTo>
                        <a:pt x="105" y="26"/>
                      </a:lnTo>
                      <a:lnTo>
                        <a:pt x="112" y="23"/>
                      </a:lnTo>
                      <a:lnTo>
                        <a:pt x="120" y="19"/>
                      </a:lnTo>
                      <a:lnTo>
                        <a:pt x="127" y="15"/>
                      </a:lnTo>
                      <a:lnTo>
                        <a:pt x="133" y="11"/>
                      </a:lnTo>
                      <a:lnTo>
                        <a:pt x="14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345" name="Freeform 22"/>
              <p:cNvSpPr>
                <a:spLocks/>
              </p:cNvSpPr>
              <p:nvPr/>
            </p:nvSpPr>
            <p:spPr bwMode="auto">
              <a:xfrm>
                <a:off x="4532313" y="1958938"/>
                <a:ext cx="3065462" cy="1074737"/>
              </a:xfrm>
              <a:custGeom>
                <a:avLst/>
                <a:gdLst>
                  <a:gd name="T0" fmla="*/ 2147483647 w 7049"/>
                  <a:gd name="T1" fmla="*/ 2147483647 h 2048"/>
                  <a:gd name="T2" fmla="*/ 2147483647 w 7049"/>
                  <a:gd name="T3" fmla="*/ 2147483647 h 2048"/>
                  <a:gd name="T4" fmla="*/ 2147483647 w 7049"/>
                  <a:gd name="T5" fmla="*/ 2147483647 h 2048"/>
                  <a:gd name="T6" fmla="*/ 2147483647 w 7049"/>
                  <a:gd name="T7" fmla="*/ 2147483647 h 2048"/>
                  <a:gd name="T8" fmla="*/ 2147483647 w 7049"/>
                  <a:gd name="T9" fmla="*/ 2147483647 h 2048"/>
                  <a:gd name="T10" fmla="*/ 2147483647 w 7049"/>
                  <a:gd name="T11" fmla="*/ 2147483647 h 2048"/>
                  <a:gd name="T12" fmla="*/ 2147483647 w 7049"/>
                  <a:gd name="T13" fmla="*/ 2147483647 h 2048"/>
                  <a:gd name="T14" fmla="*/ 2147483647 w 7049"/>
                  <a:gd name="T15" fmla="*/ 2147483647 h 2048"/>
                  <a:gd name="T16" fmla="*/ 2147483647 w 7049"/>
                  <a:gd name="T17" fmla="*/ 2147483647 h 2048"/>
                  <a:gd name="T18" fmla="*/ 2147483647 w 7049"/>
                  <a:gd name="T19" fmla="*/ 2147483647 h 2048"/>
                  <a:gd name="T20" fmla="*/ 2147483647 w 7049"/>
                  <a:gd name="T21" fmla="*/ 2147483647 h 2048"/>
                  <a:gd name="T22" fmla="*/ 2147483647 w 7049"/>
                  <a:gd name="T23" fmla="*/ 2147483647 h 2048"/>
                  <a:gd name="T24" fmla="*/ 2147483647 w 7049"/>
                  <a:gd name="T25" fmla="*/ 2147483647 h 2048"/>
                  <a:gd name="T26" fmla="*/ 2147483647 w 7049"/>
                  <a:gd name="T27" fmla="*/ 2147483647 h 2048"/>
                  <a:gd name="T28" fmla="*/ 2147483647 w 7049"/>
                  <a:gd name="T29" fmla="*/ 2147483647 h 2048"/>
                  <a:gd name="T30" fmla="*/ 2147483647 w 7049"/>
                  <a:gd name="T31" fmla="*/ 2147483647 h 2048"/>
                  <a:gd name="T32" fmla="*/ 2147483647 w 7049"/>
                  <a:gd name="T33" fmla="*/ 2147483647 h 2048"/>
                  <a:gd name="T34" fmla="*/ 2147483647 w 7049"/>
                  <a:gd name="T35" fmla="*/ 2147483647 h 2048"/>
                  <a:gd name="T36" fmla="*/ 2147483647 w 7049"/>
                  <a:gd name="T37" fmla="*/ 2147483647 h 2048"/>
                  <a:gd name="T38" fmla="*/ 2147483647 w 7049"/>
                  <a:gd name="T39" fmla="*/ 2147483647 h 2048"/>
                  <a:gd name="T40" fmla="*/ 2147483647 w 7049"/>
                  <a:gd name="T41" fmla="*/ 2147483647 h 2048"/>
                  <a:gd name="T42" fmla="*/ 2147483647 w 7049"/>
                  <a:gd name="T43" fmla="*/ 2147483647 h 2048"/>
                  <a:gd name="T44" fmla="*/ 2147483647 w 7049"/>
                  <a:gd name="T45" fmla="*/ 2147483647 h 2048"/>
                  <a:gd name="T46" fmla="*/ 2147483647 w 7049"/>
                  <a:gd name="T47" fmla="*/ 2147483647 h 2048"/>
                  <a:gd name="T48" fmla="*/ 2147483647 w 7049"/>
                  <a:gd name="T49" fmla="*/ 2147483647 h 2048"/>
                  <a:gd name="T50" fmla="*/ 2147483647 w 7049"/>
                  <a:gd name="T51" fmla="*/ 2147483647 h 2048"/>
                  <a:gd name="T52" fmla="*/ 2147483647 w 7049"/>
                  <a:gd name="T53" fmla="*/ 2147483647 h 2048"/>
                  <a:gd name="T54" fmla="*/ 2147483647 w 7049"/>
                  <a:gd name="T55" fmla="*/ 2147483647 h 2048"/>
                  <a:gd name="T56" fmla="*/ 2147483647 w 7049"/>
                  <a:gd name="T57" fmla="*/ 2147483647 h 2048"/>
                  <a:gd name="T58" fmla="*/ 2147483647 w 7049"/>
                  <a:gd name="T59" fmla="*/ 2147483647 h 2048"/>
                  <a:gd name="T60" fmla="*/ 2147483647 w 7049"/>
                  <a:gd name="T61" fmla="*/ 2147483647 h 2048"/>
                  <a:gd name="T62" fmla="*/ 2147483647 w 7049"/>
                  <a:gd name="T63" fmla="*/ 2147483647 h 2048"/>
                  <a:gd name="T64" fmla="*/ 2147483647 w 7049"/>
                  <a:gd name="T65" fmla="*/ 2147483647 h 2048"/>
                  <a:gd name="T66" fmla="*/ 2147483647 w 7049"/>
                  <a:gd name="T67" fmla="*/ 2147483647 h 2048"/>
                  <a:gd name="T68" fmla="*/ 2147483647 w 7049"/>
                  <a:gd name="T69" fmla="*/ 2147483647 h 2048"/>
                  <a:gd name="T70" fmla="*/ 2147483647 w 7049"/>
                  <a:gd name="T71" fmla="*/ 2147483647 h 2048"/>
                  <a:gd name="T72" fmla="*/ 2147483647 w 7049"/>
                  <a:gd name="T73" fmla="*/ 2147483647 h 2048"/>
                  <a:gd name="T74" fmla="*/ 2147483647 w 7049"/>
                  <a:gd name="T75" fmla="*/ 2147483647 h 2048"/>
                  <a:gd name="T76" fmla="*/ 2147483647 w 7049"/>
                  <a:gd name="T77" fmla="*/ 2147483647 h 2048"/>
                  <a:gd name="T78" fmla="*/ 2147483647 w 7049"/>
                  <a:gd name="T79" fmla="*/ 2147483647 h 2048"/>
                  <a:gd name="T80" fmla="*/ 2147483647 w 7049"/>
                  <a:gd name="T81" fmla="*/ 2147483647 h 2048"/>
                  <a:gd name="T82" fmla="*/ 2147483647 w 7049"/>
                  <a:gd name="T83" fmla="*/ 2147483647 h 2048"/>
                  <a:gd name="T84" fmla="*/ 2147483647 w 7049"/>
                  <a:gd name="T85" fmla="*/ 2147483647 h 2048"/>
                  <a:gd name="T86" fmla="*/ 2147483647 w 7049"/>
                  <a:gd name="T87" fmla="*/ 2147483647 h 2048"/>
                  <a:gd name="T88" fmla="*/ 2147483647 w 7049"/>
                  <a:gd name="T89" fmla="*/ 2147483647 h 2048"/>
                  <a:gd name="T90" fmla="*/ 2147483647 w 7049"/>
                  <a:gd name="T91" fmla="*/ 2147483647 h 2048"/>
                  <a:gd name="T92" fmla="*/ 2147483647 w 7049"/>
                  <a:gd name="T93" fmla="*/ 2147483647 h 2048"/>
                  <a:gd name="T94" fmla="*/ 2147483647 w 7049"/>
                  <a:gd name="T95" fmla="*/ 2147483647 h 2048"/>
                  <a:gd name="T96" fmla="*/ 2147483647 w 7049"/>
                  <a:gd name="T97" fmla="*/ 2147483647 h 2048"/>
                  <a:gd name="T98" fmla="*/ 2147483647 w 7049"/>
                  <a:gd name="T99" fmla="*/ 2147483647 h 2048"/>
                  <a:gd name="T100" fmla="*/ 2147483647 w 7049"/>
                  <a:gd name="T101" fmla="*/ 2147483647 h 2048"/>
                  <a:gd name="T102" fmla="*/ 2147483647 w 7049"/>
                  <a:gd name="T103" fmla="*/ 2147483647 h 2048"/>
                  <a:gd name="T104" fmla="*/ 2147483647 w 7049"/>
                  <a:gd name="T105" fmla="*/ 2147483647 h 2048"/>
                  <a:gd name="T106" fmla="*/ 2147483647 w 7049"/>
                  <a:gd name="T107" fmla="*/ 2147483647 h 2048"/>
                  <a:gd name="T108" fmla="*/ 2147483647 w 7049"/>
                  <a:gd name="T109" fmla="*/ 2147483647 h 2048"/>
                  <a:gd name="T110" fmla="*/ 2147483647 w 7049"/>
                  <a:gd name="T111" fmla="*/ 2147483647 h 2048"/>
                  <a:gd name="T112" fmla="*/ 2147483647 w 7049"/>
                  <a:gd name="T113" fmla="*/ 2147483647 h 2048"/>
                  <a:gd name="T114" fmla="*/ 2147483647 w 7049"/>
                  <a:gd name="T115" fmla="*/ 2147483647 h 2048"/>
                  <a:gd name="T116" fmla="*/ 2147483647 w 7049"/>
                  <a:gd name="T117" fmla="*/ 2147483647 h 2048"/>
                  <a:gd name="T118" fmla="*/ 2147483647 w 7049"/>
                  <a:gd name="T119" fmla="*/ 2147483647 h 2048"/>
                  <a:gd name="T120" fmla="*/ 2147483647 w 7049"/>
                  <a:gd name="T121" fmla="*/ 2147483647 h 2048"/>
                  <a:gd name="T122" fmla="*/ 2147483647 w 7049"/>
                  <a:gd name="T123" fmla="*/ 2147483647 h 20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049" h="2048">
                    <a:moveTo>
                      <a:pt x="365" y="1401"/>
                    </a:moveTo>
                    <a:lnTo>
                      <a:pt x="373" y="1401"/>
                    </a:lnTo>
                    <a:lnTo>
                      <a:pt x="405" y="1401"/>
                    </a:lnTo>
                    <a:lnTo>
                      <a:pt x="425" y="1388"/>
                    </a:lnTo>
                    <a:lnTo>
                      <a:pt x="471" y="1388"/>
                    </a:lnTo>
                    <a:lnTo>
                      <a:pt x="491" y="1401"/>
                    </a:lnTo>
                    <a:lnTo>
                      <a:pt x="519" y="1426"/>
                    </a:lnTo>
                    <a:lnTo>
                      <a:pt x="505" y="1451"/>
                    </a:lnTo>
                    <a:lnTo>
                      <a:pt x="558" y="1451"/>
                    </a:lnTo>
                    <a:lnTo>
                      <a:pt x="578" y="1499"/>
                    </a:lnTo>
                    <a:lnTo>
                      <a:pt x="604" y="1493"/>
                    </a:lnTo>
                    <a:lnTo>
                      <a:pt x="632" y="1512"/>
                    </a:lnTo>
                    <a:lnTo>
                      <a:pt x="665" y="1499"/>
                    </a:lnTo>
                    <a:lnTo>
                      <a:pt x="698" y="1524"/>
                    </a:lnTo>
                    <a:lnTo>
                      <a:pt x="737" y="1524"/>
                    </a:lnTo>
                    <a:lnTo>
                      <a:pt x="778" y="1543"/>
                    </a:lnTo>
                    <a:lnTo>
                      <a:pt x="817" y="1555"/>
                    </a:lnTo>
                    <a:lnTo>
                      <a:pt x="811" y="1586"/>
                    </a:lnTo>
                    <a:lnTo>
                      <a:pt x="804" y="1623"/>
                    </a:lnTo>
                    <a:lnTo>
                      <a:pt x="817" y="1647"/>
                    </a:lnTo>
                    <a:lnTo>
                      <a:pt x="784" y="1647"/>
                    </a:lnTo>
                    <a:lnTo>
                      <a:pt x="744" y="1660"/>
                    </a:lnTo>
                    <a:lnTo>
                      <a:pt x="737" y="1691"/>
                    </a:lnTo>
                    <a:lnTo>
                      <a:pt x="743" y="1690"/>
                    </a:lnTo>
                    <a:lnTo>
                      <a:pt x="757" y="1685"/>
                    </a:lnTo>
                    <a:lnTo>
                      <a:pt x="752" y="1691"/>
                    </a:lnTo>
                    <a:lnTo>
                      <a:pt x="747" y="1696"/>
                    </a:lnTo>
                    <a:lnTo>
                      <a:pt x="743" y="1701"/>
                    </a:lnTo>
                    <a:lnTo>
                      <a:pt x="737" y="1705"/>
                    </a:lnTo>
                    <a:lnTo>
                      <a:pt x="725" y="1713"/>
                    </a:lnTo>
                    <a:lnTo>
                      <a:pt x="711" y="1721"/>
                    </a:lnTo>
                    <a:lnTo>
                      <a:pt x="712" y="1724"/>
                    </a:lnTo>
                    <a:lnTo>
                      <a:pt x="715" y="1728"/>
                    </a:lnTo>
                    <a:lnTo>
                      <a:pt x="719" y="1731"/>
                    </a:lnTo>
                    <a:lnTo>
                      <a:pt x="725" y="1733"/>
                    </a:lnTo>
                    <a:lnTo>
                      <a:pt x="736" y="1738"/>
                    </a:lnTo>
                    <a:lnTo>
                      <a:pt x="744" y="1740"/>
                    </a:lnTo>
                    <a:lnTo>
                      <a:pt x="741" y="1749"/>
                    </a:lnTo>
                    <a:lnTo>
                      <a:pt x="738" y="1756"/>
                    </a:lnTo>
                    <a:lnTo>
                      <a:pt x="734" y="1763"/>
                    </a:lnTo>
                    <a:lnTo>
                      <a:pt x="728" y="1769"/>
                    </a:lnTo>
                    <a:lnTo>
                      <a:pt x="722" y="1774"/>
                    </a:lnTo>
                    <a:lnTo>
                      <a:pt x="715" y="1779"/>
                    </a:lnTo>
                    <a:lnTo>
                      <a:pt x="707" y="1785"/>
                    </a:lnTo>
                    <a:lnTo>
                      <a:pt x="698" y="1790"/>
                    </a:lnTo>
                    <a:lnTo>
                      <a:pt x="696" y="1796"/>
                    </a:lnTo>
                    <a:lnTo>
                      <a:pt x="698" y="1801"/>
                    </a:lnTo>
                    <a:lnTo>
                      <a:pt x="700" y="1806"/>
                    </a:lnTo>
                    <a:lnTo>
                      <a:pt x="702" y="1809"/>
                    </a:lnTo>
                    <a:lnTo>
                      <a:pt x="706" y="1812"/>
                    </a:lnTo>
                    <a:lnTo>
                      <a:pt x="711" y="1815"/>
                    </a:lnTo>
                    <a:lnTo>
                      <a:pt x="716" y="1817"/>
                    </a:lnTo>
                    <a:lnTo>
                      <a:pt x="722" y="1819"/>
                    </a:lnTo>
                    <a:lnTo>
                      <a:pt x="734" y="1823"/>
                    </a:lnTo>
                    <a:lnTo>
                      <a:pt x="747" y="1828"/>
                    </a:lnTo>
                    <a:lnTo>
                      <a:pt x="754" y="1831"/>
                    </a:lnTo>
                    <a:lnTo>
                      <a:pt x="759" y="1835"/>
                    </a:lnTo>
                    <a:lnTo>
                      <a:pt x="766" y="1840"/>
                    </a:lnTo>
                    <a:lnTo>
                      <a:pt x="771" y="1845"/>
                    </a:lnTo>
                    <a:lnTo>
                      <a:pt x="781" y="1854"/>
                    </a:lnTo>
                    <a:lnTo>
                      <a:pt x="794" y="1861"/>
                    </a:lnTo>
                    <a:lnTo>
                      <a:pt x="807" y="1868"/>
                    </a:lnTo>
                    <a:lnTo>
                      <a:pt x="823" y="1875"/>
                    </a:lnTo>
                    <a:lnTo>
                      <a:pt x="856" y="1887"/>
                    </a:lnTo>
                    <a:lnTo>
                      <a:pt x="890" y="1901"/>
                    </a:lnTo>
                    <a:lnTo>
                      <a:pt x="897" y="1901"/>
                    </a:lnTo>
                    <a:lnTo>
                      <a:pt x="950" y="1919"/>
                    </a:lnTo>
                    <a:lnTo>
                      <a:pt x="996" y="1931"/>
                    </a:lnTo>
                    <a:lnTo>
                      <a:pt x="1024" y="1919"/>
                    </a:lnTo>
                    <a:lnTo>
                      <a:pt x="1070" y="1937"/>
                    </a:lnTo>
                    <a:lnTo>
                      <a:pt x="1096" y="1956"/>
                    </a:lnTo>
                    <a:lnTo>
                      <a:pt x="1136" y="1950"/>
                    </a:lnTo>
                    <a:lnTo>
                      <a:pt x="1176" y="1962"/>
                    </a:lnTo>
                    <a:lnTo>
                      <a:pt x="1203" y="1980"/>
                    </a:lnTo>
                    <a:lnTo>
                      <a:pt x="1249" y="2005"/>
                    </a:lnTo>
                    <a:lnTo>
                      <a:pt x="1282" y="2030"/>
                    </a:lnTo>
                    <a:lnTo>
                      <a:pt x="1316" y="2048"/>
                    </a:lnTo>
                    <a:lnTo>
                      <a:pt x="1342" y="2011"/>
                    </a:lnTo>
                    <a:lnTo>
                      <a:pt x="1355" y="2011"/>
                    </a:lnTo>
                    <a:lnTo>
                      <a:pt x="1350" y="2009"/>
                    </a:lnTo>
                    <a:lnTo>
                      <a:pt x="1345" y="2006"/>
                    </a:lnTo>
                    <a:lnTo>
                      <a:pt x="1341" y="2001"/>
                    </a:lnTo>
                    <a:lnTo>
                      <a:pt x="1337" y="1998"/>
                    </a:lnTo>
                    <a:lnTo>
                      <a:pt x="1333" y="1994"/>
                    </a:lnTo>
                    <a:lnTo>
                      <a:pt x="1331" y="1989"/>
                    </a:lnTo>
                    <a:lnTo>
                      <a:pt x="1329" y="1985"/>
                    </a:lnTo>
                    <a:lnTo>
                      <a:pt x="1329" y="1980"/>
                    </a:lnTo>
                    <a:lnTo>
                      <a:pt x="1318" y="1972"/>
                    </a:lnTo>
                    <a:lnTo>
                      <a:pt x="1296" y="1952"/>
                    </a:lnTo>
                    <a:lnTo>
                      <a:pt x="1283" y="1941"/>
                    </a:lnTo>
                    <a:lnTo>
                      <a:pt x="1273" y="1931"/>
                    </a:lnTo>
                    <a:lnTo>
                      <a:pt x="1265" y="1923"/>
                    </a:lnTo>
                    <a:lnTo>
                      <a:pt x="1262" y="1919"/>
                    </a:lnTo>
                    <a:lnTo>
                      <a:pt x="1255" y="1887"/>
                    </a:lnTo>
                    <a:lnTo>
                      <a:pt x="1255" y="1869"/>
                    </a:lnTo>
                    <a:lnTo>
                      <a:pt x="1245" y="1869"/>
                    </a:lnTo>
                    <a:lnTo>
                      <a:pt x="1237" y="1866"/>
                    </a:lnTo>
                    <a:lnTo>
                      <a:pt x="1229" y="1862"/>
                    </a:lnTo>
                    <a:lnTo>
                      <a:pt x="1222" y="1857"/>
                    </a:lnTo>
                    <a:lnTo>
                      <a:pt x="1217" y="1851"/>
                    </a:lnTo>
                    <a:lnTo>
                      <a:pt x="1212" y="1844"/>
                    </a:lnTo>
                    <a:lnTo>
                      <a:pt x="1210" y="1835"/>
                    </a:lnTo>
                    <a:lnTo>
                      <a:pt x="1209" y="1826"/>
                    </a:lnTo>
                    <a:lnTo>
                      <a:pt x="1210" y="1821"/>
                    </a:lnTo>
                    <a:lnTo>
                      <a:pt x="1212" y="1814"/>
                    </a:lnTo>
                    <a:lnTo>
                      <a:pt x="1216" y="1807"/>
                    </a:lnTo>
                    <a:lnTo>
                      <a:pt x="1220" y="1799"/>
                    </a:lnTo>
                    <a:lnTo>
                      <a:pt x="1229" y="1786"/>
                    </a:lnTo>
                    <a:lnTo>
                      <a:pt x="1236" y="1777"/>
                    </a:lnTo>
                    <a:lnTo>
                      <a:pt x="1254" y="1767"/>
                    </a:lnTo>
                    <a:lnTo>
                      <a:pt x="1272" y="1758"/>
                    </a:lnTo>
                    <a:lnTo>
                      <a:pt x="1287" y="1749"/>
                    </a:lnTo>
                    <a:lnTo>
                      <a:pt x="1303" y="1740"/>
                    </a:lnTo>
                    <a:lnTo>
                      <a:pt x="1309" y="1728"/>
                    </a:lnTo>
                    <a:lnTo>
                      <a:pt x="1282" y="1721"/>
                    </a:lnTo>
                    <a:lnTo>
                      <a:pt x="1309" y="1703"/>
                    </a:lnTo>
                    <a:lnTo>
                      <a:pt x="1282" y="1679"/>
                    </a:lnTo>
                    <a:lnTo>
                      <a:pt x="1255" y="1654"/>
                    </a:lnTo>
                    <a:lnTo>
                      <a:pt x="1216" y="1654"/>
                    </a:lnTo>
                    <a:lnTo>
                      <a:pt x="1203" y="1629"/>
                    </a:lnTo>
                    <a:lnTo>
                      <a:pt x="1183" y="1617"/>
                    </a:lnTo>
                    <a:lnTo>
                      <a:pt x="1176" y="1586"/>
                    </a:lnTo>
                    <a:lnTo>
                      <a:pt x="1176" y="1549"/>
                    </a:lnTo>
                    <a:lnTo>
                      <a:pt x="1189" y="1524"/>
                    </a:lnTo>
                    <a:lnTo>
                      <a:pt x="1196" y="1499"/>
                    </a:lnTo>
                    <a:lnTo>
                      <a:pt x="1229" y="1518"/>
                    </a:lnTo>
                    <a:lnTo>
                      <a:pt x="1262" y="1530"/>
                    </a:lnTo>
                    <a:lnTo>
                      <a:pt x="1282" y="1524"/>
                    </a:lnTo>
                    <a:lnTo>
                      <a:pt x="1255" y="1493"/>
                    </a:lnTo>
                    <a:lnTo>
                      <a:pt x="1289" y="1475"/>
                    </a:lnTo>
                    <a:lnTo>
                      <a:pt x="1322" y="1444"/>
                    </a:lnTo>
                    <a:lnTo>
                      <a:pt x="1355" y="1438"/>
                    </a:lnTo>
                    <a:lnTo>
                      <a:pt x="1395" y="1438"/>
                    </a:lnTo>
                    <a:lnTo>
                      <a:pt x="1422" y="1426"/>
                    </a:lnTo>
                    <a:lnTo>
                      <a:pt x="1468" y="1438"/>
                    </a:lnTo>
                    <a:lnTo>
                      <a:pt x="1514" y="1457"/>
                    </a:lnTo>
                    <a:lnTo>
                      <a:pt x="1555" y="1493"/>
                    </a:lnTo>
                    <a:lnTo>
                      <a:pt x="1601" y="1487"/>
                    </a:lnTo>
                    <a:lnTo>
                      <a:pt x="1641" y="1469"/>
                    </a:lnTo>
                    <a:lnTo>
                      <a:pt x="1674" y="1469"/>
                    </a:lnTo>
                    <a:lnTo>
                      <a:pt x="1714" y="1463"/>
                    </a:lnTo>
                    <a:lnTo>
                      <a:pt x="1754" y="1481"/>
                    </a:lnTo>
                    <a:lnTo>
                      <a:pt x="1800" y="1493"/>
                    </a:lnTo>
                    <a:lnTo>
                      <a:pt x="1847" y="1487"/>
                    </a:lnTo>
                    <a:lnTo>
                      <a:pt x="1893" y="1469"/>
                    </a:lnTo>
                    <a:lnTo>
                      <a:pt x="1893" y="1444"/>
                    </a:lnTo>
                    <a:lnTo>
                      <a:pt x="1860" y="1438"/>
                    </a:lnTo>
                    <a:lnTo>
                      <a:pt x="1821" y="1426"/>
                    </a:lnTo>
                    <a:lnTo>
                      <a:pt x="1793" y="1414"/>
                    </a:lnTo>
                    <a:lnTo>
                      <a:pt x="1834" y="1401"/>
                    </a:lnTo>
                    <a:lnTo>
                      <a:pt x="1827" y="1364"/>
                    </a:lnTo>
                    <a:lnTo>
                      <a:pt x="1880" y="1358"/>
                    </a:lnTo>
                    <a:lnTo>
                      <a:pt x="1814" y="1309"/>
                    </a:lnTo>
                    <a:lnTo>
                      <a:pt x="1920" y="1291"/>
                    </a:lnTo>
                    <a:lnTo>
                      <a:pt x="2006" y="1284"/>
                    </a:lnTo>
                    <a:lnTo>
                      <a:pt x="2020" y="1259"/>
                    </a:lnTo>
                    <a:lnTo>
                      <a:pt x="2080" y="1253"/>
                    </a:lnTo>
                    <a:lnTo>
                      <a:pt x="2139" y="1241"/>
                    </a:lnTo>
                    <a:lnTo>
                      <a:pt x="2159" y="1216"/>
                    </a:lnTo>
                    <a:lnTo>
                      <a:pt x="2226" y="1229"/>
                    </a:lnTo>
                    <a:lnTo>
                      <a:pt x="2265" y="1222"/>
                    </a:lnTo>
                    <a:lnTo>
                      <a:pt x="2292" y="1241"/>
                    </a:lnTo>
                    <a:lnTo>
                      <a:pt x="2298" y="1291"/>
                    </a:lnTo>
                    <a:lnTo>
                      <a:pt x="2339" y="1291"/>
                    </a:lnTo>
                    <a:lnTo>
                      <a:pt x="2352" y="1277"/>
                    </a:lnTo>
                    <a:lnTo>
                      <a:pt x="2372" y="1291"/>
                    </a:lnTo>
                    <a:lnTo>
                      <a:pt x="2411" y="1297"/>
                    </a:lnTo>
                    <a:lnTo>
                      <a:pt x="2431" y="1297"/>
                    </a:lnTo>
                    <a:lnTo>
                      <a:pt x="2431" y="1333"/>
                    </a:lnTo>
                    <a:lnTo>
                      <a:pt x="2472" y="1327"/>
                    </a:lnTo>
                    <a:lnTo>
                      <a:pt x="2511" y="1309"/>
                    </a:lnTo>
                    <a:lnTo>
                      <a:pt x="2551" y="1277"/>
                    </a:lnTo>
                    <a:lnTo>
                      <a:pt x="2577" y="1265"/>
                    </a:lnTo>
                    <a:lnTo>
                      <a:pt x="2577" y="1297"/>
                    </a:lnTo>
                    <a:lnTo>
                      <a:pt x="2618" y="1315"/>
                    </a:lnTo>
                    <a:lnTo>
                      <a:pt x="2664" y="1333"/>
                    </a:lnTo>
                    <a:lnTo>
                      <a:pt x="2704" y="1376"/>
                    </a:lnTo>
                    <a:lnTo>
                      <a:pt x="2757" y="1420"/>
                    </a:lnTo>
                    <a:lnTo>
                      <a:pt x="2803" y="1457"/>
                    </a:lnTo>
                    <a:lnTo>
                      <a:pt x="2823" y="1487"/>
                    </a:lnTo>
                    <a:lnTo>
                      <a:pt x="2836" y="1457"/>
                    </a:lnTo>
                    <a:lnTo>
                      <a:pt x="2864" y="1451"/>
                    </a:lnTo>
                    <a:lnTo>
                      <a:pt x="2884" y="1475"/>
                    </a:lnTo>
                    <a:lnTo>
                      <a:pt x="2923" y="1487"/>
                    </a:lnTo>
                    <a:lnTo>
                      <a:pt x="2969" y="1481"/>
                    </a:lnTo>
                    <a:lnTo>
                      <a:pt x="2997" y="1469"/>
                    </a:lnTo>
                    <a:lnTo>
                      <a:pt x="3036" y="1499"/>
                    </a:lnTo>
                    <a:lnTo>
                      <a:pt x="3082" y="1524"/>
                    </a:lnTo>
                    <a:lnTo>
                      <a:pt x="3123" y="1549"/>
                    </a:lnTo>
                    <a:lnTo>
                      <a:pt x="3176" y="1555"/>
                    </a:lnTo>
                    <a:lnTo>
                      <a:pt x="3182" y="1562"/>
                    </a:lnTo>
                    <a:lnTo>
                      <a:pt x="3186" y="1560"/>
                    </a:lnTo>
                    <a:lnTo>
                      <a:pt x="3189" y="1557"/>
                    </a:lnTo>
                    <a:lnTo>
                      <a:pt x="3193" y="1556"/>
                    </a:lnTo>
                    <a:lnTo>
                      <a:pt x="3198" y="1555"/>
                    </a:lnTo>
                    <a:lnTo>
                      <a:pt x="3211" y="1555"/>
                    </a:lnTo>
                    <a:lnTo>
                      <a:pt x="3228" y="1555"/>
                    </a:lnTo>
                    <a:lnTo>
                      <a:pt x="3234" y="1554"/>
                    </a:lnTo>
                    <a:lnTo>
                      <a:pt x="3239" y="1552"/>
                    </a:lnTo>
                    <a:lnTo>
                      <a:pt x="3246" y="1549"/>
                    </a:lnTo>
                    <a:lnTo>
                      <a:pt x="3251" y="1546"/>
                    </a:lnTo>
                    <a:lnTo>
                      <a:pt x="3261" y="1539"/>
                    </a:lnTo>
                    <a:lnTo>
                      <a:pt x="3269" y="1537"/>
                    </a:lnTo>
                    <a:lnTo>
                      <a:pt x="3278" y="1536"/>
                    </a:lnTo>
                    <a:lnTo>
                      <a:pt x="3288" y="1534"/>
                    </a:lnTo>
                    <a:lnTo>
                      <a:pt x="3296" y="1531"/>
                    </a:lnTo>
                    <a:lnTo>
                      <a:pt x="3304" y="1527"/>
                    </a:lnTo>
                    <a:lnTo>
                      <a:pt x="3320" y="1517"/>
                    </a:lnTo>
                    <a:lnTo>
                      <a:pt x="3335" y="1506"/>
                    </a:lnTo>
                    <a:lnTo>
                      <a:pt x="3350" y="1494"/>
                    </a:lnTo>
                    <a:lnTo>
                      <a:pt x="3366" y="1485"/>
                    </a:lnTo>
                    <a:lnTo>
                      <a:pt x="3374" y="1481"/>
                    </a:lnTo>
                    <a:lnTo>
                      <a:pt x="3383" y="1478"/>
                    </a:lnTo>
                    <a:lnTo>
                      <a:pt x="3392" y="1476"/>
                    </a:lnTo>
                    <a:lnTo>
                      <a:pt x="3402" y="1475"/>
                    </a:lnTo>
                    <a:lnTo>
                      <a:pt x="3413" y="1476"/>
                    </a:lnTo>
                    <a:lnTo>
                      <a:pt x="3423" y="1477"/>
                    </a:lnTo>
                    <a:lnTo>
                      <a:pt x="3432" y="1479"/>
                    </a:lnTo>
                    <a:lnTo>
                      <a:pt x="3439" y="1481"/>
                    </a:lnTo>
                    <a:lnTo>
                      <a:pt x="3447" y="1483"/>
                    </a:lnTo>
                    <a:lnTo>
                      <a:pt x="3453" y="1485"/>
                    </a:lnTo>
                    <a:lnTo>
                      <a:pt x="3461" y="1487"/>
                    </a:lnTo>
                    <a:lnTo>
                      <a:pt x="3468" y="1487"/>
                    </a:lnTo>
                    <a:lnTo>
                      <a:pt x="3494" y="1475"/>
                    </a:lnTo>
                    <a:lnTo>
                      <a:pt x="3507" y="1475"/>
                    </a:lnTo>
                    <a:lnTo>
                      <a:pt x="3522" y="1475"/>
                    </a:lnTo>
                    <a:lnTo>
                      <a:pt x="3522" y="1483"/>
                    </a:lnTo>
                    <a:lnTo>
                      <a:pt x="3524" y="1490"/>
                    </a:lnTo>
                    <a:lnTo>
                      <a:pt x="3526" y="1496"/>
                    </a:lnTo>
                    <a:lnTo>
                      <a:pt x="3528" y="1501"/>
                    </a:lnTo>
                    <a:lnTo>
                      <a:pt x="3535" y="1510"/>
                    </a:lnTo>
                    <a:lnTo>
                      <a:pt x="3541" y="1518"/>
                    </a:lnTo>
                    <a:lnTo>
                      <a:pt x="3720" y="1518"/>
                    </a:lnTo>
                    <a:lnTo>
                      <a:pt x="3721" y="1510"/>
                    </a:lnTo>
                    <a:lnTo>
                      <a:pt x="3720" y="1501"/>
                    </a:lnTo>
                    <a:lnTo>
                      <a:pt x="3718" y="1494"/>
                    </a:lnTo>
                    <a:lnTo>
                      <a:pt x="3716" y="1488"/>
                    </a:lnTo>
                    <a:lnTo>
                      <a:pt x="3713" y="1482"/>
                    </a:lnTo>
                    <a:lnTo>
                      <a:pt x="3708" y="1477"/>
                    </a:lnTo>
                    <a:lnTo>
                      <a:pt x="3704" y="1472"/>
                    </a:lnTo>
                    <a:lnTo>
                      <a:pt x="3699" y="1467"/>
                    </a:lnTo>
                    <a:lnTo>
                      <a:pt x="3691" y="1459"/>
                    </a:lnTo>
                    <a:lnTo>
                      <a:pt x="3682" y="1449"/>
                    </a:lnTo>
                    <a:lnTo>
                      <a:pt x="3679" y="1443"/>
                    </a:lnTo>
                    <a:lnTo>
                      <a:pt x="3676" y="1438"/>
                    </a:lnTo>
                    <a:lnTo>
                      <a:pt x="3674" y="1432"/>
                    </a:lnTo>
                    <a:lnTo>
                      <a:pt x="3674" y="1426"/>
                    </a:lnTo>
                    <a:lnTo>
                      <a:pt x="3674" y="1418"/>
                    </a:lnTo>
                    <a:lnTo>
                      <a:pt x="3674" y="1411"/>
                    </a:lnTo>
                    <a:lnTo>
                      <a:pt x="3674" y="1404"/>
                    </a:lnTo>
                    <a:lnTo>
                      <a:pt x="3674" y="1395"/>
                    </a:lnTo>
                    <a:lnTo>
                      <a:pt x="3687" y="1388"/>
                    </a:lnTo>
                    <a:lnTo>
                      <a:pt x="3880" y="1426"/>
                    </a:lnTo>
                    <a:lnTo>
                      <a:pt x="3883" y="1437"/>
                    </a:lnTo>
                    <a:lnTo>
                      <a:pt x="3886" y="1446"/>
                    </a:lnTo>
                    <a:lnTo>
                      <a:pt x="3890" y="1456"/>
                    </a:lnTo>
                    <a:lnTo>
                      <a:pt x="3895" y="1464"/>
                    </a:lnTo>
                    <a:lnTo>
                      <a:pt x="3900" y="1472"/>
                    </a:lnTo>
                    <a:lnTo>
                      <a:pt x="3906" y="1478"/>
                    </a:lnTo>
                    <a:lnTo>
                      <a:pt x="3914" y="1484"/>
                    </a:lnTo>
                    <a:lnTo>
                      <a:pt x="3920" y="1489"/>
                    </a:lnTo>
                    <a:lnTo>
                      <a:pt x="3929" y="1493"/>
                    </a:lnTo>
                    <a:lnTo>
                      <a:pt x="3938" y="1496"/>
                    </a:lnTo>
                    <a:lnTo>
                      <a:pt x="3948" y="1499"/>
                    </a:lnTo>
                    <a:lnTo>
                      <a:pt x="3957" y="1502"/>
                    </a:lnTo>
                    <a:lnTo>
                      <a:pt x="3968" y="1504"/>
                    </a:lnTo>
                    <a:lnTo>
                      <a:pt x="3981" y="1505"/>
                    </a:lnTo>
                    <a:lnTo>
                      <a:pt x="3993" y="1506"/>
                    </a:lnTo>
                    <a:lnTo>
                      <a:pt x="4006" y="1506"/>
                    </a:lnTo>
                    <a:lnTo>
                      <a:pt x="4018" y="1506"/>
                    </a:lnTo>
                    <a:lnTo>
                      <a:pt x="4029" y="1502"/>
                    </a:lnTo>
                    <a:lnTo>
                      <a:pt x="4039" y="1500"/>
                    </a:lnTo>
                    <a:lnTo>
                      <a:pt x="4050" y="1496"/>
                    </a:lnTo>
                    <a:lnTo>
                      <a:pt x="4060" y="1493"/>
                    </a:lnTo>
                    <a:lnTo>
                      <a:pt x="4069" y="1490"/>
                    </a:lnTo>
                    <a:lnTo>
                      <a:pt x="4080" y="1488"/>
                    </a:lnTo>
                    <a:lnTo>
                      <a:pt x="4093" y="1487"/>
                    </a:lnTo>
                    <a:lnTo>
                      <a:pt x="4108" y="1488"/>
                    </a:lnTo>
                    <a:lnTo>
                      <a:pt x="4123" y="1490"/>
                    </a:lnTo>
                    <a:lnTo>
                      <a:pt x="4136" y="1492"/>
                    </a:lnTo>
                    <a:lnTo>
                      <a:pt x="4150" y="1496"/>
                    </a:lnTo>
                    <a:lnTo>
                      <a:pt x="4162" y="1500"/>
                    </a:lnTo>
                    <a:lnTo>
                      <a:pt x="4173" y="1506"/>
                    </a:lnTo>
                    <a:lnTo>
                      <a:pt x="4184" y="1511"/>
                    </a:lnTo>
                    <a:lnTo>
                      <a:pt x="4195" y="1517"/>
                    </a:lnTo>
                    <a:lnTo>
                      <a:pt x="4214" y="1528"/>
                    </a:lnTo>
                    <a:lnTo>
                      <a:pt x="4233" y="1539"/>
                    </a:lnTo>
                    <a:lnTo>
                      <a:pt x="4243" y="1544"/>
                    </a:lnTo>
                    <a:lnTo>
                      <a:pt x="4253" y="1548"/>
                    </a:lnTo>
                    <a:lnTo>
                      <a:pt x="4262" y="1552"/>
                    </a:lnTo>
                    <a:lnTo>
                      <a:pt x="4272" y="1555"/>
                    </a:lnTo>
                    <a:lnTo>
                      <a:pt x="4306" y="1555"/>
                    </a:lnTo>
                    <a:lnTo>
                      <a:pt x="4334" y="1555"/>
                    </a:lnTo>
                    <a:lnTo>
                      <a:pt x="4358" y="1555"/>
                    </a:lnTo>
                    <a:lnTo>
                      <a:pt x="4378" y="1555"/>
                    </a:lnTo>
                    <a:lnTo>
                      <a:pt x="4396" y="1555"/>
                    </a:lnTo>
                    <a:lnTo>
                      <a:pt x="4412" y="1555"/>
                    </a:lnTo>
                    <a:lnTo>
                      <a:pt x="4427" y="1555"/>
                    </a:lnTo>
                    <a:lnTo>
                      <a:pt x="4445" y="1555"/>
                    </a:lnTo>
                    <a:lnTo>
                      <a:pt x="4455" y="1554"/>
                    </a:lnTo>
                    <a:lnTo>
                      <a:pt x="4464" y="1553"/>
                    </a:lnTo>
                    <a:lnTo>
                      <a:pt x="4470" y="1550"/>
                    </a:lnTo>
                    <a:lnTo>
                      <a:pt x="4476" y="1547"/>
                    </a:lnTo>
                    <a:lnTo>
                      <a:pt x="4480" y="1544"/>
                    </a:lnTo>
                    <a:lnTo>
                      <a:pt x="4485" y="1539"/>
                    </a:lnTo>
                    <a:lnTo>
                      <a:pt x="4488" y="1535"/>
                    </a:lnTo>
                    <a:lnTo>
                      <a:pt x="4490" y="1530"/>
                    </a:lnTo>
                    <a:lnTo>
                      <a:pt x="4495" y="1522"/>
                    </a:lnTo>
                    <a:lnTo>
                      <a:pt x="4503" y="1514"/>
                    </a:lnTo>
                    <a:lnTo>
                      <a:pt x="4509" y="1511"/>
                    </a:lnTo>
                    <a:lnTo>
                      <a:pt x="4514" y="1508"/>
                    </a:lnTo>
                    <a:lnTo>
                      <a:pt x="4522" y="1507"/>
                    </a:lnTo>
                    <a:lnTo>
                      <a:pt x="4531" y="1506"/>
                    </a:lnTo>
                    <a:lnTo>
                      <a:pt x="4554" y="1507"/>
                    </a:lnTo>
                    <a:lnTo>
                      <a:pt x="4577" y="1509"/>
                    </a:lnTo>
                    <a:lnTo>
                      <a:pt x="4599" y="1512"/>
                    </a:lnTo>
                    <a:lnTo>
                      <a:pt x="4620" y="1515"/>
                    </a:lnTo>
                    <a:lnTo>
                      <a:pt x="4651" y="1522"/>
                    </a:lnTo>
                    <a:lnTo>
                      <a:pt x="4663" y="1524"/>
                    </a:lnTo>
                    <a:lnTo>
                      <a:pt x="4678" y="1524"/>
                    </a:lnTo>
                    <a:lnTo>
                      <a:pt x="4690" y="1524"/>
                    </a:lnTo>
                    <a:lnTo>
                      <a:pt x="4700" y="1524"/>
                    </a:lnTo>
                    <a:lnTo>
                      <a:pt x="4711" y="1524"/>
                    </a:lnTo>
                    <a:lnTo>
                      <a:pt x="4718" y="1524"/>
                    </a:lnTo>
                    <a:lnTo>
                      <a:pt x="4727" y="1521"/>
                    </a:lnTo>
                    <a:lnTo>
                      <a:pt x="4737" y="1518"/>
                    </a:lnTo>
                    <a:lnTo>
                      <a:pt x="4746" y="1513"/>
                    </a:lnTo>
                    <a:lnTo>
                      <a:pt x="4755" y="1508"/>
                    </a:lnTo>
                    <a:lnTo>
                      <a:pt x="4763" y="1501"/>
                    </a:lnTo>
                    <a:lnTo>
                      <a:pt x="4771" y="1494"/>
                    </a:lnTo>
                    <a:lnTo>
                      <a:pt x="4777" y="1487"/>
                    </a:lnTo>
                    <a:lnTo>
                      <a:pt x="4771" y="1484"/>
                    </a:lnTo>
                    <a:lnTo>
                      <a:pt x="4766" y="1481"/>
                    </a:lnTo>
                    <a:lnTo>
                      <a:pt x="4760" y="1476"/>
                    </a:lnTo>
                    <a:lnTo>
                      <a:pt x="4756" y="1471"/>
                    </a:lnTo>
                    <a:lnTo>
                      <a:pt x="4750" y="1465"/>
                    </a:lnTo>
                    <a:lnTo>
                      <a:pt x="4747" y="1458"/>
                    </a:lnTo>
                    <a:lnTo>
                      <a:pt x="4745" y="1452"/>
                    </a:lnTo>
                    <a:lnTo>
                      <a:pt x="4744" y="1444"/>
                    </a:lnTo>
                    <a:lnTo>
                      <a:pt x="4745" y="1435"/>
                    </a:lnTo>
                    <a:lnTo>
                      <a:pt x="4747" y="1428"/>
                    </a:lnTo>
                    <a:lnTo>
                      <a:pt x="4750" y="1422"/>
                    </a:lnTo>
                    <a:lnTo>
                      <a:pt x="4754" y="1417"/>
                    </a:lnTo>
                    <a:lnTo>
                      <a:pt x="4757" y="1411"/>
                    </a:lnTo>
                    <a:lnTo>
                      <a:pt x="4760" y="1405"/>
                    </a:lnTo>
                    <a:lnTo>
                      <a:pt x="4762" y="1398"/>
                    </a:lnTo>
                    <a:lnTo>
                      <a:pt x="4763" y="1388"/>
                    </a:lnTo>
                    <a:lnTo>
                      <a:pt x="4763" y="1382"/>
                    </a:lnTo>
                    <a:lnTo>
                      <a:pt x="4761" y="1377"/>
                    </a:lnTo>
                    <a:lnTo>
                      <a:pt x="4759" y="1372"/>
                    </a:lnTo>
                    <a:lnTo>
                      <a:pt x="4756" y="1369"/>
                    </a:lnTo>
                    <a:lnTo>
                      <a:pt x="4747" y="1363"/>
                    </a:lnTo>
                    <a:lnTo>
                      <a:pt x="4737" y="1359"/>
                    </a:lnTo>
                    <a:lnTo>
                      <a:pt x="4727" y="1355"/>
                    </a:lnTo>
                    <a:lnTo>
                      <a:pt x="4718" y="1350"/>
                    </a:lnTo>
                    <a:lnTo>
                      <a:pt x="4715" y="1347"/>
                    </a:lnTo>
                    <a:lnTo>
                      <a:pt x="4713" y="1343"/>
                    </a:lnTo>
                    <a:lnTo>
                      <a:pt x="4711" y="1339"/>
                    </a:lnTo>
                    <a:lnTo>
                      <a:pt x="4711" y="1333"/>
                    </a:lnTo>
                    <a:lnTo>
                      <a:pt x="4711" y="1324"/>
                    </a:lnTo>
                    <a:lnTo>
                      <a:pt x="4711" y="1315"/>
                    </a:lnTo>
                    <a:lnTo>
                      <a:pt x="4830" y="1297"/>
                    </a:lnTo>
                    <a:lnTo>
                      <a:pt x="4869" y="1307"/>
                    </a:lnTo>
                    <a:lnTo>
                      <a:pt x="4898" y="1315"/>
                    </a:lnTo>
                    <a:lnTo>
                      <a:pt x="4928" y="1322"/>
                    </a:lnTo>
                    <a:lnTo>
                      <a:pt x="4963" y="1333"/>
                    </a:lnTo>
                    <a:lnTo>
                      <a:pt x="4974" y="1338"/>
                    </a:lnTo>
                    <a:lnTo>
                      <a:pt x="4985" y="1343"/>
                    </a:lnTo>
                    <a:lnTo>
                      <a:pt x="4995" y="1349"/>
                    </a:lnTo>
                    <a:lnTo>
                      <a:pt x="5005" y="1356"/>
                    </a:lnTo>
                    <a:lnTo>
                      <a:pt x="5021" y="1371"/>
                    </a:lnTo>
                    <a:lnTo>
                      <a:pt x="5038" y="1386"/>
                    </a:lnTo>
                    <a:lnTo>
                      <a:pt x="5046" y="1395"/>
                    </a:lnTo>
                    <a:lnTo>
                      <a:pt x="5054" y="1402"/>
                    </a:lnTo>
                    <a:lnTo>
                      <a:pt x="5063" y="1408"/>
                    </a:lnTo>
                    <a:lnTo>
                      <a:pt x="5073" y="1414"/>
                    </a:lnTo>
                    <a:lnTo>
                      <a:pt x="5084" y="1419"/>
                    </a:lnTo>
                    <a:lnTo>
                      <a:pt x="5095" y="1423"/>
                    </a:lnTo>
                    <a:lnTo>
                      <a:pt x="5108" y="1425"/>
                    </a:lnTo>
                    <a:lnTo>
                      <a:pt x="5122" y="1426"/>
                    </a:lnTo>
                    <a:lnTo>
                      <a:pt x="5127" y="1438"/>
                    </a:lnTo>
                    <a:lnTo>
                      <a:pt x="5132" y="1449"/>
                    </a:lnTo>
                    <a:lnTo>
                      <a:pt x="5139" y="1459"/>
                    </a:lnTo>
                    <a:lnTo>
                      <a:pt x="5148" y="1468"/>
                    </a:lnTo>
                    <a:lnTo>
                      <a:pt x="5156" y="1476"/>
                    </a:lnTo>
                    <a:lnTo>
                      <a:pt x="5166" y="1484"/>
                    </a:lnTo>
                    <a:lnTo>
                      <a:pt x="5176" y="1490"/>
                    </a:lnTo>
                    <a:lnTo>
                      <a:pt x="5188" y="1496"/>
                    </a:lnTo>
                    <a:lnTo>
                      <a:pt x="5199" y="1502"/>
                    </a:lnTo>
                    <a:lnTo>
                      <a:pt x="5211" y="1508"/>
                    </a:lnTo>
                    <a:lnTo>
                      <a:pt x="5225" y="1512"/>
                    </a:lnTo>
                    <a:lnTo>
                      <a:pt x="5237" y="1516"/>
                    </a:lnTo>
                    <a:lnTo>
                      <a:pt x="5263" y="1524"/>
                    </a:lnTo>
                    <a:lnTo>
                      <a:pt x="5288" y="1530"/>
                    </a:lnTo>
                    <a:lnTo>
                      <a:pt x="5303" y="1536"/>
                    </a:lnTo>
                    <a:lnTo>
                      <a:pt x="5317" y="1542"/>
                    </a:lnTo>
                    <a:lnTo>
                      <a:pt x="5330" y="1550"/>
                    </a:lnTo>
                    <a:lnTo>
                      <a:pt x="5342" y="1558"/>
                    </a:lnTo>
                    <a:lnTo>
                      <a:pt x="5365" y="1577"/>
                    </a:lnTo>
                    <a:lnTo>
                      <a:pt x="5388" y="1595"/>
                    </a:lnTo>
                    <a:lnTo>
                      <a:pt x="5399" y="1604"/>
                    </a:lnTo>
                    <a:lnTo>
                      <a:pt x="5410" y="1612"/>
                    </a:lnTo>
                    <a:lnTo>
                      <a:pt x="5422" y="1621"/>
                    </a:lnTo>
                    <a:lnTo>
                      <a:pt x="5434" y="1628"/>
                    </a:lnTo>
                    <a:lnTo>
                      <a:pt x="5446" y="1633"/>
                    </a:lnTo>
                    <a:lnTo>
                      <a:pt x="5460" y="1638"/>
                    </a:lnTo>
                    <a:lnTo>
                      <a:pt x="5473" y="1640"/>
                    </a:lnTo>
                    <a:lnTo>
                      <a:pt x="5488" y="1641"/>
                    </a:lnTo>
                    <a:lnTo>
                      <a:pt x="5497" y="1641"/>
                    </a:lnTo>
                    <a:lnTo>
                      <a:pt x="5506" y="1640"/>
                    </a:lnTo>
                    <a:lnTo>
                      <a:pt x="5514" y="1638"/>
                    </a:lnTo>
                    <a:lnTo>
                      <a:pt x="5522" y="1635"/>
                    </a:lnTo>
                    <a:lnTo>
                      <a:pt x="5536" y="1628"/>
                    </a:lnTo>
                    <a:lnTo>
                      <a:pt x="5551" y="1620"/>
                    </a:lnTo>
                    <a:lnTo>
                      <a:pt x="5565" y="1611"/>
                    </a:lnTo>
                    <a:lnTo>
                      <a:pt x="5579" y="1605"/>
                    </a:lnTo>
                    <a:lnTo>
                      <a:pt x="5587" y="1602"/>
                    </a:lnTo>
                    <a:lnTo>
                      <a:pt x="5596" y="1600"/>
                    </a:lnTo>
                    <a:lnTo>
                      <a:pt x="5604" y="1599"/>
                    </a:lnTo>
                    <a:lnTo>
                      <a:pt x="5614" y="1598"/>
                    </a:lnTo>
                    <a:lnTo>
                      <a:pt x="5621" y="1599"/>
                    </a:lnTo>
                    <a:lnTo>
                      <a:pt x="5626" y="1601"/>
                    </a:lnTo>
                    <a:lnTo>
                      <a:pt x="5631" y="1604"/>
                    </a:lnTo>
                    <a:lnTo>
                      <a:pt x="5635" y="1607"/>
                    </a:lnTo>
                    <a:lnTo>
                      <a:pt x="5642" y="1613"/>
                    </a:lnTo>
                    <a:lnTo>
                      <a:pt x="5647" y="1617"/>
                    </a:lnTo>
                    <a:lnTo>
                      <a:pt x="5647" y="1629"/>
                    </a:lnTo>
                    <a:lnTo>
                      <a:pt x="5647" y="1638"/>
                    </a:lnTo>
                    <a:lnTo>
                      <a:pt x="5647" y="1645"/>
                    </a:lnTo>
                    <a:lnTo>
                      <a:pt x="5647" y="1654"/>
                    </a:lnTo>
                    <a:lnTo>
                      <a:pt x="5647" y="1662"/>
                    </a:lnTo>
                    <a:lnTo>
                      <a:pt x="5649" y="1672"/>
                    </a:lnTo>
                    <a:lnTo>
                      <a:pt x="5652" y="1679"/>
                    </a:lnTo>
                    <a:lnTo>
                      <a:pt x="5655" y="1686"/>
                    </a:lnTo>
                    <a:lnTo>
                      <a:pt x="5659" y="1693"/>
                    </a:lnTo>
                    <a:lnTo>
                      <a:pt x="5664" y="1699"/>
                    </a:lnTo>
                    <a:lnTo>
                      <a:pt x="5668" y="1704"/>
                    </a:lnTo>
                    <a:lnTo>
                      <a:pt x="5674" y="1709"/>
                    </a:lnTo>
                    <a:lnTo>
                      <a:pt x="5674" y="1790"/>
                    </a:lnTo>
                    <a:lnTo>
                      <a:pt x="5666" y="1791"/>
                    </a:lnTo>
                    <a:lnTo>
                      <a:pt x="5657" y="1792"/>
                    </a:lnTo>
                    <a:lnTo>
                      <a:pt x="5649" y="1792"/>
                    </a:lnTo>
                    <a:lnTo>
                      <a:pt x="5641" y="1792"/>
                    </a:lnTo>
                    <a:lnTo>
                      <a:pt x="5623" y="1790"/>
                    </a:lnTo>
                    <a:lnTo>
                      <a:pt x="5608" y="1790"/>
                    </a:lnTo>
                    <a:lnTo>
                      <a:pt x="5604" y="1790"/>
                    </a:lnTo>
                    <a:lnTo>
                      <a:pt x="5602" y="1792"/>
                    </a:lnTo>
                    <a:lnTo>
                      <a:pt x="5600" y="1794"/>
                    </a:lnTo>
                    <a:lnTo>
                      <a:pt x="5598" y="1796"/>
                    </a:lnTo>
                    <a:lnTo>
                      <a:pt x="5595" y="1802"/>
                    </a:lnTo>
                    <a:lnTo>
                      <a:pt x="5593" y="1808"/>
                    </a:lnTo>
                    <a:lnTo>
                      <a:pt x="5595" y="1818"/>
                    </a:lnTo>
                    <a:lnTo>
                      <a:pt x="5597" y="1827"/>
                    </a:lnTo>
                    <a:lnTo>
                      <a:pt x="5600" y="1835"/>
                    </a:lnTo>
                    <a:lnTo>
                      <a:pt x="5604" y="1844"/>
                    </a:lnTo>
                    <a:lnTo>
                      <a:pt x="5609" y="1852"/>
                    </a:lnTo>
                    <a:lnTo>
                      <a:pt x="5614" y="1859"/>
                    </a:lnTo>
                    <a:lnTo>
                      <a:pt x="5620" y="1865"/>
                    </a:lnTo>
                    <a:lnTo>
                      <a:pt x="5626" y="1871"/>
                    </a:lnTo>
                    <a:lnTo>
                      <a:pt x="5637" y="1881"/>
                    </a:lnTo>
                    <a:lnTo>
                      <a:pt x="5647" y="1890"/>
                    </a:lnTo>
                    <a:lnTo>
                      <a:pt x="5651" y="1896"/>
                    </a:lnTo>
                    <a:lnTo>
                      <a:pt x="5653" y="1899"/>
                    </a:lnTo>
                    <a:lnTo>
                      <a:pt x="5654" y="1903"/>
                    </a:lnTo>
                    <a:lnTo>
                      <a:pt x="5654" y="1907"/>
                    </a:lnTo>
                    <a:lnTo>
                      <a:pt x="5747" y="1919"/>
                    </a:lnTo>
                    <a:lnTo>
                      <a:pt x="5754" y="1918"/>
                    </a:lnTo>
                    <a:lnTo>
                      <a:pt x="5761" y="1917"/>
                    </a:lnTo>
                    <a:lnTo>
                      <a:pt x="5768" y="1915"/>
                    </a:lnTo>
                    <a:lnTo>
                      <a:pt x="5775" y="1912"/>
                    </a:lnTo>
                    <a:lnTo>
                      <a:pt x="5780" y="1908"/>
                    </a:lnTo>
                    <a:lnTo>
                      <a:pt x="5786" y="1904"/>
                    </a:lnTo>
                    <a:lnTo>
                      <a:pt x="5792" y="1899"/>
                    </a:lnTo>
                    <a:lnTo>
                      <a:pt x="5797" y="1892"/>
                    </a:lnTo>
                    <a:lnTo>
                      <a:pt x="5807" y="1880"/>
                    </a:lnTo>
                    <a:lnTo>
                      <a:pt x="5815" y="1865"/>
                    </a:lnTo>
                    <a:lnTo>
                      <a:pt x="5823" y="1850"/>
                    </a:lnTo>
                    <a:lnTo>
                      <a:pt x="5830" y="1832"/>
                    </a:lnTo>
                    <a:lnTo>
                      <a:pt x="5835" y="1815"/>
                    </a:lnTo>
                    <a:lnTo>
                      <a:pt x="5841" y="1797"/>
                    </a:lnTo>
                    <a:lnTo>
                      <a:pt x="5845" y="1779"/>
                    </a:lnTo>
                    <a:lnTo>
                      <a:pt x="5847" y="1763"/>
                    </a:lnTo>
                    <a:lnTo>
                      <a:pt x="5852" y="1733"/>
                    </a:lnTo>
                    <a:lnTo>
                      <a:pt x="5853" y="1709"/>
                    </a:lnTo>
                    <a:lnTo>
                      <a:pt x="5853" y="1694"/>
                    </a:lnTo>
                    <a:lnTo>
                      <a:pt x="5853" y="1677"/>
                    </a:lnTo>
                    <a:lnTo>
                      <a:pt x="5853" y="1657"/>
                    </a:lnTo>
                    <a:lnTo>
                      <a:pt x="5853" y="1635"/>
                    </a:lnTo>
                    <a:lnTo>
                      <a:pt x="5853" y="1623"/>
                    </a:lnTo>
                    <a:lnTo>
                      <a:pt x="5853" y="1612"/>
                    </a:lnTo>
                    <a:lnTo>
                      <a:pt x="5855" y="1607"/>
                    </a:lnTo>
                    <a:lnTo>
                      <a:pt x="5858" y="1604"/>
                    </a:lnTo>
                    <a:lnTo>
                      <a:pt x="5865" y="1601"/>
                    </a:lnTo>
                    <a:lnTo>
                      <a:pt x="5873" y="1598"/>
                    </a:lnTo>
                    <a:lnTo>
                      <a:pt x="5873" y="1568"/>
                    </a:lnTo>
                    <a:lnTo>
                      <a:pt x="5867" y="1564"/>
                    </a:lnTo>
                    <a:lnTo>
                      <a:pt x="5859" y="1558"/>
                    </a:lnTo>
                    <a:lnTo>
                      <a:pt x="5850" y="1551"/>
                    </a:lnTo>
                    <a:lnTo>
                      <a:pt x="5843" y="1543"/>
                    </a:lnTo>
                    <a:lnTo>
                      <a:pt x="5835" y="1534"/>
                    </a:lnTo>
                    <a:lnTo>
                      <a:pt x="5830" y="1525"/>
                    </a:lnTo>
                    <a:lnTo>
                      <a:pt x="5827" y="1520"/>
                    </a:lnTo>
                    <a:lnTo>
                      <a:pt x="5826" y="1516"/>
                    </a:lnTo>
                    <a:lnTo>
                      <a:pt x="5826" y="1511"/>
                    </a:lnTo>
                    <a:lnTo>
                      <a:pt x="5826" y="1506"/>
                    </a:lnTo>
                    <a:lnTo>
                      <a:pt x="5816" y="1498"/>
                    </a:lnTo>
                    <a:lnTo>
                      <a:pt x="5808" y="1490"/>
                    </a:lnTo>
                    <a:lnTo>
                      <a:pt x="5799" y="1481"/>
                    </a:lnTo>
                    <a:lnTo>
                      <a:pt x="5791" y="1472"/>
                    </a:lnTo>
                    <a:lnTo>
                      <a:pt x="5776" y="1451"/>
                    </a:lnTo>
                    <a:lnTo>
                      <a:pt x="5761" y="1428"/>
                    </a:lnTo>
                    <a:lnTo>
                      <a:pt x="5748" y="1404"/>
                    </a:lnTo>
                    <a:lnTo>
                      <a:pt x="5735" y="1378"/>
                    </a:lnTo>
                    <a:lnTo>
                      <a:pt x="5721" y="1353"/>
                    </a:lnTo>
                    <a:lnTo>
                      <a:pt x="5707" y="1327"/>
                    </a:lnTo>
                    <a:lnTo>
                      <a:pt x="5700" y="1316"/>
                    </a:lnTo>
                    <a:lnTo>
                      <a:pt x="5692" y="1307"/>
                    </a:lnTo>
                    <a:lnTo>
                      <a:pt x="5684" y="1299"/>
                    </a:lnTo>
                    <a:lnTo>
                      <a:pt x="5674" y="1291"/>
                    </a:lnTo>
                    <a:lnTo>
                      <a:pt x="5664" y="1285"/>
                    </a:lnTo>
                    <a:lnTo>
                      <a:pt x="5652" y="1279"/>
                    </a:lnTo>
                    <a:lnTo>
                      <a:pt x="5640" y="1274"/>
                    </a:lnTo>
                    <a:lnTo>
                      <a:pt x="5628" y="1270"/>
                    </a:lnTo>
                    <a:lnTo>
                      <a:pt x="5600" y="1263"/>
                    </a:lnTo>
                    <a:lnTo>
                      <a:pt x="5570" y="1256"/>
                    </a:lnTo>
                    <a:lnTo>
                      <a:pt x="5540" y="1249"/>
                    </a:lnTo>
                    <a:lnTo>
                      <a:pt x="5508" y="1241"/>
                    </a:lnTo>
                    <a:lnTo>
                      <a:pt x="5503" y="1252"/>
                    </a:lnTo>
                    <a:lnTo>
                      <a:pt x="5500" y="1265"/>
                    </a:lnTo>
                    <a:lnTo>
                      <a:pt x="5498" y="1272"/>
                    </a:lnTo>
                    <a:lnTo>
                      <a:pt x="5496" y="1279"/>
                    </a:lnTo>
                    <a:lnTo>
                      <a:pt x="5492" y="1285"/>
                    </a:lnTo>
                    <a:lnTo>
                      <a:pt x="5488" y="1291"/>
                    </a:lnTo>
                    <a:lnTo>
                      <a:pt x="5483" y="1284"/>
                    </a:lnTo>
                    <a:lnTo>
                      <a:pt x="5476" y="1278"/>
                    </a:lnTo>
                    <a:lnTo>
                      <a:pt x="5469" y="1275"/>
                    </a:lnTo>
                    <a:lnTo>
                      <a:pt x="5462" y="1272"/>
                    </a:lnTo>
                    <a:lnTo>
                      <a:pt x="5446" y="1267"/>
                    </a:lnTo>
                    <a:lnTo>
                      <a:pt x="5431" y="1264"/>
                    </a:lnTo>
                    <a:lnTo>
                      <a:pt x="5423" y="1262"/>
                    </a:lnTo>
                    <a:lnTo>
                      <a:pt x="5417" y="1260"/>
                    </a:lnTo>
                    <a:lnTo>
                      <a:pt x="5411" y="1257"/>
                    </a:lnTo>
                    <a:lnTo>
                      <a:pt x="5406" y="1254"/>
                    </a:lnTo>
                    <a:lnTo>
                      <a:pt x="5401" y="1249"/>
                    </a:lnTo>
                    <a:lnTo>
                      <a:pt x="5398" y="1244"/>
                    </a:lnTo>
                    <a:lnTo>
                      <a:pt x="5396" y="1237"/>
                    </a:lnTo>
                    <a:lnTo>
                      <a:pt x="5395" y="1229"/>
                    </a:lnTo>
                    <a:lnTo>
                      <a:pt x="5378" y="1226"/>
                    </a:lnTo>
                    <a:lnTo>
                      <a:pt x="5341" y="1218"/>
                    </a:lnTo>
                    <a:lnTo>
                      <a:pt x="5322" y="1214"/>
                    </a:lnTo>
                    <a:lnTo>
                      <a:pt x="5305" y="1210"/>
                    </a:lnTo>
                    <a:lnTo>
                      <a:pt x="5293" y="1207"/>
                    </a:lnTo>
                    <a:lnTo>
                      <a:pt x="5288" y="1204"/>
                    </a:lnTo>
                    <a:lnTo>
                      <a:pt x="5289" y="1197"/>
                    </a:lnTo>
                    <a:lnTo>
                      <a:pt x="5293" y="1191"/>
                    </a:lnTo>
                    <a:lnTo>
                      <a:pt x="5298" y="1185"/>
                    </a:lnTo>
                    <a:lnTo>
                      <a:pt x="5304" y="1180"/>
                    </a:lnTo>
                    <a:lnTo>
                      <a:pt x="5319" y="1167"/>
                    </a:lnTo>
                    <a:lnTo>
                      <a:pt x="5334" y="1154"/>
                    </a:lnTo>
                    <a:lnTo>
                      <a:pt x="5331" y="1147"/>
                    </a:lnTo>
                    <a:lnTo>
                      <a:pt x="5329" y="1140"/>
                    </a:lnTo>
                    <a:lnTo>
                      <a:pt x="5328" y="1132"/>
                    </a:lnTo>
                    <a:lnTo>
                      <a:pt x="5329" y="1125"/>
                    </a:lnTo>
                    <a:lnTo>
                      <a:pt x="5331" y="1117"/>
                    </a:lnTo>
                    <a:lnTo>
                      <a:pt x="5334" y="1108"/>
                    </a:lnTo>
                    <a:lnTo>
                      <a:pt x="5339" y="1100"/>
                    </a:lnTo>
                    <a:lnTo>
                      <a:pt x="5343" y="1092"/>
                    </a:lnTo>
                    <a:lnTo>
                      <a:pt x="5365" y="1064"/>
                    </a:lnTo>
                    <a:lnTo>
                      <a:pt x="5382" y="1043"/>
                    </a:lnTo>
                    <a:lnTo>
                      <a:pt x="5382" y="964"/>
                    </a:lnTo>
                    <a:lnTo>
                      <a:pt x="5388" y="962"/>
                    </a:lnTo>
                    <a:lnTo>
                      <a:pt x="5396" y="961"/>
                    </a:lnTo>
                    <a:lnTo>
                      <a:pt x="5402" y="961"/>
                    </a:lnTo>
                    <a:lnTo>
                      <a:pt x="5409" y="962"/>
                    </a:lnTo>
                    <a:lnTo>
                      <a:pt x="5423" y="963"/>
                    </a:lnTo>
                    <a:lnTo>
                      <a:pt x="5441" y="964"/>
                    </a:lnTo>
                    <a:lnTo>
                      <a:pt x="5465" y="964"/>
                    </a:lnTo>
                    <a:lnTo>
                      <a:pt x="5492" y="966"/>
                    </a:lnTo>
                    <a:lnTo>
                      <a:pt x="5521" y="968"/>
                    </a:lnTo>
                    <a:lnTo>
                      <a:pt x="5552" y="970"/>
                    </a:lnTo>
                    <a:lnTo>
                      <a:pt x="5583" y="972"/>
                    </a:lnTo>
                    <a:lnTo>
                      <a:pt x="5612" y="974"/>
                    </a:lnTo>
                    <a:lnTo>
                      <a:pt x="5641" y="975"/>
                    </a:lnTo>
                    <a:lnTo>
                      <a:pt x="5667" y="976"/>
                    </a:lnTo>
                    <a:lnTo>
                      <a:pt x="5671" y="975"/>
                    </a:lnTo>
                    <a:lnTo>
                      <a:pt x="5677" y="972"/>
                    </a:lnTo>
                    <a:lnTo>
                      <a:pt x="5682" y="968"/>
                    </a:lnTo>
                    <a:lnTo>
                      <a:pt x="5687" y="964"/>
                    </a:lnTo>
                    <a:lnTo>
                      <a:pt x="5674" y="945"/>
                    </a:lnTo>
                    <a:lnTo>
                      <a:pt x="5807" y="945"/>
                    </a:lnTo>
                    <a:lnTo>
                      <a:pt x="5809" y="949"/>
                    </a:lnTo>
                    <a:lnTo>
                      <a:pt x="5816" y="955"/>
                    </a:lnTo>
                    <a:lnTo>
                      <a:pt x="5825" y="962"/>
                    </a:lnTo>
                    <a:lnTo>
                      <a:pt x="5836" y="969"/>
                    </a:lnTo>
                    <a:lnTo>
                      <a:pt x="5857" y="982"/>
                    </a:lnTo>
                    <a:lnTo>
                      <a:pt x="5867" y="988"/>
                    </a:lnTo>
                    <a:lnTo>
                      <a:pt x="5871" y="988"/>
                    </a:lnTo>
                    <a:lnTo>
                      <a:pt x="5875" y="987"/>
                    </a:lnTo>
                    <a:lnTo>
                      <a:pt x="5878" y="985"/>
                    </a:lnTo>
                    <a:lnTo>
                      <a:pt x="5880" y="983"/>
                    </a:lnTo>
                    <a:lnTo>
                      <a:pt x="5884" y="979"/>
                    </a:lnTo>
                    <a:lnTo>
                      <a:pt x="5888" y="973"/>
                    </a:lnTo>
                    <a:lnTo>
                      <a:pt x="5892" y="967"/>
                    </a:lnTo>
                    <a:lnTo>
                      <a:pt x="5898" y="963"/>
                    </a:lnTo>
                    <a:lnTo>
                      <a:pt x="5902" y="961"/>
                    </a:lnTo>
                    <a:lnTo>
                      <a:pt x="5906" y="959"/>
                    </a:lnTo>
                    <a:lnTo>
                      <a:pt x="5913" y="958"/>
                    </a:lnTo>
                    <a:lnTo>
                      <a:pt x="5920" y="958"/>
                    </a:lnTo>
                    <a:lnTo>
                      <a:pt x="5911" y="954"/>
                    </a:lnTo>
                    <a:lnTo>
                      <a:pt x="5904" y="950"/>
                    </a:lnTo>
                    <a:lnTo>
                      <a:pt x="5900" y="945"/>
                    </a:lnTo>
                    <a:lnTo>
                      <a:pt x="5897" y="941"/>
                    </a:lnTo>
                    <a:lnTo>
                      <a:pt x="5894" y="935"/>
                    </a:lnTo>
                    <a:lnTo>
                      <a:pt x="5893" y="927"/>
                    </a:lnTo>
                    <a:lnTo>
                      <a:pt x="5893" y="916"/>
                    </a:lnTo>
                    <a:lnTo>
                      <a:pt x="5893" y="902"/>
                    </a:lnTo>
                    <a:lnTo>
                      <a:pt x="5893" y="886"/>
                    </a:lnTo>
                    <a:lnTo>
                      <a:pt x="5894" y="871"/>
                    </a:lnTo>
                    <a:lnTo>
                      <a:pt x="5897" y="858"/>
                    </a:lnTo>
                    <a:lnTo>
                      <a:pt x="5900" y="846"/>
                    </a:lnTo>
                    <a:lnTo>
                      <a:pt x="5902" y="841"/>
                    </a:lnTo>
                    <a:lnTo>
                      <a:pt x="5904" y="835"/>
                    </a:lnTo>
                    <a:lnTo>
                      <a:pt x="5906" y="831"/>
                    </a:lnTo>
                    <a:lnTo>
                      <a:pt x="5910" y="828"/>
                    </a:lnTo>
                    <a:lnTo>
                      <a:pt x="5913" y="825"/>
                    </a:lnTo>
                    <a:lnTo>
                      <a:pt x="5917" y="823"/>
                    </a:lnTo>
                    <a:lnTo>
                      <a:pt x="5922" y="822"/>
                    </a:lnTo>
                    <a:lnTo>
                      <a:pt x="5926" y="822"/>
                    </a:lnTo>
                    <a:lnTo>
                      <a:pt x="5945" y="822"/>
                    </a:lnTo>
                    <a:lnTo>
                      <a:pt x="5974" y="822"/>
                    </a:lnTo>
                    <a:lnTo>
                      <a:pt x="6006" y="822"/>
                    </a:lnTo>
                    <a:lnTo>
                      <a:pt x="6033" y="822"/>
                    </a:lnTo>
                    <a:lnTo>
                      <a:pt x="6037" y="828"/>
                    </a:lnTo>
                    <a:lnTo>
                      <a:pt x="6045" y="838"/>
                    </a:lnTo>
                    <a:lnTo>
                      <a:pt x="6055" y="849"/>
                    </a:lnTo>
                    <a:lnTo>
                      <a:pt x="6066" y="860"/>
                    </a:lnTo>
                    <a:lnTo>
                      <a:pt x="6077" y="871"/>
                    </a:lnTo>
                    <a:lnTo>
                      <a:pt x="6086" y="881"/>
                    </a:lnTo>
                    <a:lnTo>
                      <a:pt x="6094" y="887"/>
                    </a:lnTo>
                    <a:lnTo>
                      <a:pt x="6099" y="889"/>
                    </a:lnTo>
                    <a:lnTo>
                      <a:pt x="6102" y="881"/>
                    </a:lnTo>
                    <a:lnTo>
                      <a:pt x="6105" y="874"/>
                    </a:lnTo>
                    <a:lnTo>
                      <a:pt x="6108" y="867"/>
                    </a:lnTo>
                    <a:lnTo>
                      <a:pt x="6112" y="861"/>
                    </a:lnTo>
                    <a:lnTo>
                      <a:pt x="6116" y="855"/>
                    </a:lnTo>
                    <a:lnTo>
                      <a:pt x="6119" y="848"/>
                    </a:lnTo>
                    <a:lnTo>
                      <a:pt x="6123" y="839"/>
                    </a:lnTo>
                    <a:lnTo>
                      <a:pt x="6125" y="828"/>
                    </a:lnTo>
                    <a:lnTo>
                      <a:pt x="6128" y="830"/>
                    </a:lnTo>
                    <a:lnTo>
                      <a:pt x="6132" y="831"/>
                    </a:lnTo>
                    <a:lnTo>
                      <a:pt x="6135" y="832"/>
                    </a:lnTo>
                    <a:lnTo>
                      <a:pt x="6139" y="832"/>
                    </a:lnTo>
                    <a:lnTo>
                      <a:pt x="6144" y="832"/>
                    </a:lnTo>
                    <a:lnTo>
                      <a:pt x="6149" y="831"/>
                    </a:lnTo>
                    <a:lnTo>
                      <a:pt x="6153" y="830"/>
                    </a:lnTo>
                    <a:lnTo>
                      <a:pt x="6159" y="828"/>
                    </a:lnTo>
                    <a:lnTo>
                      <a:pt x="6148" y="815"/>
                    </a:lnTo>
                    <a:lnTo>
                      <a:pt x="6137" y="803"/>
                    </a:lnTo>
                    <a:lnTo>
                      <a:pt x="6133" y="796"/>
                    </a:lnTo>
                    <a:lnTo>
                      <a:pt x="6128" y="789"/>
                    </a:lnTo>
                    <a:lnTo>
                      <a:pt x="6126" y="782"/>
                    </a:lnTo>
                    <a:lnTo>
                      <a:pt x="6125" y="772"/>
                    </a:lnTo>
                    <a:lnTo>
                      <a:pt x="6126" y="767"/>
                    </a:lnTo>
                    <a:lnTo>
                      <a:pt x="6128" y="764"/>
                    </a:lnTo>
                    <a:lnTo>
                      <a:pt x="6132" y="761"/>
                    </a:lnTo>
                    <a:lnTo>
                      <a:pt x="6135" y="760"/>
                    </a:lnTo>
                    <a:lnTo>
                      <a:pt x="6140" y="759"/>
                    </a:lnTo>
                    <a:lnTo>
                      <a:pt x="6146" y="759"/>
                    </a:lnTo>
                    <a:lnTo>
                      <a:pt x="6152" y="760"/>
                    </a:lnTo>
                    <a:lnTo>
                      <a:pt x="6159" y="762"/>
                    </a:lnTo>
                    <a:lnTo>
                      <a:pt x="6188" y="771"/>
                    </a:lnTo>
                    <a:lnTo>
                      <a:pt x="6212" y="778"/>
                    </a:lnTo>
                    <a:lnTo>
                      <a:pt x="6202" y="779"/>
                    </a:lnTo>
                    <a:lnTo>
                      <a:pt x="6193" y="782"/>
                    </a:lnTo>
                    <a:lnTo>
                      <a:pt x="6184" y="784"/>
                    </a:lnTo>
                    <a:lnTo>
                      <a:pt x="6179" y="785"/>
                    </a:lnTo>
                    <a:lnTo>
                      <a:pt x="6180" y="792"/>
                    </a:lnTo>
                    <a:lnTo>
                      <a:pt x="6183" y="797"/>
                    </a:lnTo>
                    <a:lnTo>
                      <a:pt x="6186" y="802"/>
                    </a:lnTo>
                    <a:lnTo>
                      <a:pt x="6191" y="807"/>
                    </a:lnTo>
                    <a:lnTo>
                      <a:pt x="6201" y="815"/>
                    </a:lnTo>
                    <a:lnTo>
                      <a:pt x="6211" y="822"/>
                    </a:lnTo>
                    <a:lnTo>
                      <a:pt x="6222" y="829"/>
                    </a:lnTo>
                    <a:lnTo>
                      <a:pt x="6230" y="837"/>
                    </a:lnTo>
                    <a:lnTo>
                      <a:pt x="6234" y="842"/>
                    </a:lnTo>
                    <a:lnTo>
                      <a:pt x="6236" y="847"/>
                    </a:lnTo>
                    <a:lnTo>
                      <a:pt x="6238" y="853"/>
                    </a:lnTo>
                    <a:lnTo>
                      <a:pt x="6238" y="859"/>
                    </a:lnTo>
                    <a:lnTo>
                      <a:pt x="6237" y="867"/>
                    </a:lnTo>
                    <a:lnTo>
                      <a:pt x="6231" y="878"/>
                    </a:lnTo>
                    <a:lnTo>
                      <a:pt x="6224" y="893"/>
                    </a:lnTo>
                    <a:lnTo>
                      <a:pt x="6215" y="907"/>
                    </a:lnTo>
                    <a:lnTo>
                      <a:pt x="6206" y="922"/>
                    </a:lnTo>
                    <a:lnTo>
                      <a:pt x="6200" y="937"/>
                    </a:lnTo>
                    <a:lnTo>
                      <a:pt x="6196" y="944"/>
                    </a:lnTo>
                    <a:lnTo>
                      <a:pt x="6194" y="952"/>
                    </a:lnTo>
                    <a:lnTo>
                      <a:pt x="6192" y="958"/>
                    </a:lnTo>
                    <a:lnTo>
                      <a:pt x="6192" y="964"/>
                    </a:lnTo>
                    <a:lnTo>
                      <a:pt x="6193" y="970"/>
                    </a:lnTo>
                    <a:lnTo>
                      <a:pt x="6195" y="974"/>
                    </a:lnTo>
                    <a:lnTo>
                      <a:pt x="6198" y="977"/>
                    </a:lnTo>
                    <a:lnTo>
                      <a:pt x="6202" y="979"/>
                    </a:lnTo>
                    <a:lnTo>
                      <a:pt x="6205" y="981"/>
                    </a:lnTo>
                    <a:lnTo>
                      <a:pt x="6208" y="984"/>
                    </a:lnTo>
                    <a:lnTo>
                      <a:pt x="6211" y="988"/>
                    </a:lnTo>
                    <a:lnTo>
                      <a:pt x="6212" y="994"/>
                    </a:lnTo>
                    <a:lnTo>
                      <a:pt x="6212" y="1001"/>
                    </a:lnTo>
                    <a:lnTo>
                      <a:pt x="6211" y="1010"/>
                    </a:lnTo>
                    <a:lnTo>
                      <a:pt x="6208" y="1018"/>
                    </a:lnTo>
                    <a:lnTo>
                      <a:pt x="6204" y="1026"/>
                    </a:lnTo>
                    <a:lnTo>
                      <a:pt x="6202" y="1030"/>
                    </a:lnTo>
                    <a:lnTo>
                      <a:pt x="6200" y="1033"/>
                    </a:lnTo>
                    <a:lnTo>
                      <a:pt x="6196" y="1036"/>
                    </a:lnTo>
                    <a:lnTo>
                      <a:pt x="6192" y="1039"/>
                    </a:lnTo>
                    <a:lnTo>
                      <a:pt x="6188" y="1041"/>
                    </a:lnTo>
                    <a:lnTo>
                      <a:pt x="6183" y="1042"/>
                    </a:lnTo>
                    <a:lnTo>
                      <a:pt x="6178" y="1043"/>
                    </a:lnTo>
                    <a:lnTo>
                      <a:pt x="6172" y="1043"/>
                    </a:lnTo>
                    <a:lnTo>
                      <a:pt x="6173" y="1062"/>
                    </a:lnTo>
                    <a:lnTo>
                      <a:pt x="6175" y="1079"/>
                    </a:lnTo>
                    <a:lnTo>
                      <a:pt x="6181" y="1095"/>
                    </a:lnTo>
                    <a:lnTo>
                      <a:pt x="6186" y="1111"/>
                    </a:lnTo>
                    <a:lnTo>
                      <a:pt x="6194" y="1126"/>
                    </a:lnTo>
                    <a:lnTo>
                      <a:pt x="6204" y="1140"/>
                    </a:lnTo>
                    <a:lnTo>
                      <a:pt x="6214" y="1153"/>
                    </a:lnTo>
                    <a:lnTo>
                      <a:pt x="6226" y="1166"/>
                    </a:lnTo>
                    <a:lnTo>
                      <a:pt x="6238" y="1179"/>
                    </a:lnTo>
                    <a:lnTo>
                      <a:pt x="6252" y="1190"/>
                    </a:lnTo>
                    <a:lnTo>
                      <a:pt x="6267" y="1201"/>
                    </a:lnTo>
                    <a:lnTo>
                      <a:pt x="6281" y="1211"/>
                    </a:lnTo>
                    <a:lnTo>
                      <a:pt x="6296" y="1220"/>
                    </a:lnTo>
                    <a:lnTo>
                      <a:pt x="6313" y="1230"/>
                    </a:lnTo>
                    <a:lnTo>
                      <a:pt x="6328" y="1239"/>
                    </a:lnTo>
                    <a:lnTo>
                      <a:pt x="6345" y="1247"/>
                    </a:lnTo>
                    <a:lnTo>
                      <a:pt x="6352" y="1251"/>
                    </a:lnTo>
                    <a:lnTo>
                      <a:pt x="6360" y="1256"/>
                    </a:lnTo>
                    <a:lnTo>
                      <a:pt x="6365" y="1261"/>
                    </a:lnTo>
                    <a:lnTo>
                      <a:pt x="6371" y="1267"/>
                    </a:lnTo>
                    <a:lnTo>
                      <a:pt x="6379" y="1282"/>
                    </a:lnTo>
                    <a:lnTo>
                      <a:pt x="6387" y="1297"/>
                    </a:lnTo>
                    <a:lnTo>
                      <a:pt x="6392" y="1304"/>
                    </a:lnTo>
                    <a:lnTo>
                      <a:pt x="6396" y="1311"/>
                    </a:lnTo>
                    <a:lnTo>
                      <a:pt x="6402" y="1318"/>
                    </a:lnTo>
                    <a:lnTo>
                      <a:pt x="6407" y="1325"/>
                    </a:lnTo>
                    <a:lnTo>
                      <a:pt x="6415" y="1331"/>
                    </a:lnTo>
                    <a:lnTo>
                      <a:pt x="6422" y="1337"/>
                    </a:lnTo>
                    <a:lnTo>
                      <a:pt x="6432" y="1342"/>
                    </a:lnTo>
                    <a:lnTo>
                      <a:pt x="6444" y="1346"/>
                    </a:lnTo>
                    <a:lnTo>
                      <a:pt x="6452" y="1347"/>
                    </a:lnTo>
                    <a:lnTo>
                      <a:pt x="6464" y="1351"/>
                    </a:lnTo>
                    <a:lnTo>
                      <a:pt x="6471" y="1353"/>
                    </a:lnTo>
                    <a:lnTo>
                      <a:pt x="6476" y="1356"/>
                    </a:lnTo>
                    <a:lnTo>
                      <a:pt x="6481" y="1360"/>
                    </a:lnTo>
                    <a:lnTo>
                      <a:pt x="6484" y="1364"/>
                    </a:lnTo>
                    <a:lnTo>
                      <a:pt x="6491" y="1374"/>
                    </a:lnTo>
                    <a:lnTo>
                      <a:pt x="6497" y="1384"/>
                    </a:lnTo>
                    <a:lnTo>
                      <a:pt x="6506" y="1395"/>
                    </a:lnTo>
                    <a:lnTo>
                      <a:pt x="6515" y="1404"/>
                    </a:lnTo>
                    <a:lnTo>
                      <a:pt x="6525" y="1413"/>
                    </a:lnTo>
                    <a:lnTo>
                      <a:pt x="6533" y="1420"/>
                    </a:lnTo>
                    <a:lnTo>
                      <a:pt x="6538" y="1422"/>
                    </a:lnTo>
                    <a:lnTo>
                      <a:pt x="6542" y="1424"/>
                    </a:lnTo>
                    <a:lnTo>
                      <a:pt x="6547" y="1425"/>
                    </a:lnTo>
                    <a:lnTo>
                      <a:pt x="6551" y="1426"/>
                    </a:lnTo>
                    <a:lnTo>
                      <a:pt x="6554" y="1425"/>
                    </a:lnTo>
                    <a:lnTo>
                      <a:pt x="6558" y="1425"/>
                    </a:lnTo>
                    <a:lnTo>
                      <a:pt x="6561" y="1423"/>
                    </a:lnTo>
                    <a:lnTo>
                      <a:pt x="6564" y="1421"/>
                    </a:lnTo>
                    <a:lnTo>
                      <a:pt x="6570" y="1416"/>
                    </a:lnTo>
                    <a:lnTo>
                      <a:pt x="6575" y="1410"/>
                    </a:lnTo>
                    <a:lnTo>
                      <a:pt x="6578" y="1402"/>
                    </a:lnTo>
                    <a:lnTo>
                      <a:pt x="6582" y="1391"/>
                    </a:lnTo>
                    <a:lnTo>
                      <a:pt x="6583" y="1381"/>
                    </a:lnTo>
                    <a:lnTo>
                      <a:pt x="6584" y="1370"/>
                    </a:lnTo>
                    <a:lnTo>
                      <a:pt x="6583" y="1366"/>
                    </a:lnTo>
                    <a:lnTo>
                      <a:pt x="6582" y="1362"/>
                    </a:lnTo>
                    <a:lnTo>
                      <a:pt x="6579" y="1359"/>
                    </a:lnTo>
                    <a:lnTo>
                      <a:pt x="6576" y="1356"/>
                    </a:lnTo>
                    <a:lnTo>
                      <a:pt x="6570" y="1350"/>
                    </a:lnTo>
                    <a:lnTo>
                      <a:pt x="6561" y="1345"/>
                    </a:lnTo>
                    <a:lnTo>
                      <a:pt x="6552" y="1340"/>
                    </a:lnTo>
                    <a:lnTo>
                      <a:pt x="6544" y="1333"/>
                    </a:lnTo>
                    <a:lnTo>
                      <a:pt x="6542" y="1329"/>
                    </a:lnTo>
                    <a:lnTo>
                      <a:pt x="6539" y="1325"/>
                    </a:lnTo>
                    <a:lnTo>
                      <a:pt x="6538" y="1320"/>
                    </a:lnTo>
                    <a:lnTo>
                      <a:pt x="6538" y="1315"/>
                    </a:lnTo>
                    <a:lnTo>
                      <a:pt x="6539" y="1313"/>
                    </a:lnTo>
                    <a:lnTo>
                      <a:pt x="6542" y="1310"/>
                    </a:lnTo>
                    <a:lnTo>
                      <a:pt x="6547" y="1308"/>
                    </a:lnTo>
                    <a:lnTo>
                      <a:pt x="6552" y="1306"/>
                    </a:lnTo>
                    <a:lnTo>
                      <a:pt x="6565" y="1301"/>
                    </a:lnTo>
                    <a:lnTo>
                      <a:pt x="6577" y="1297"/>
                    </a:lnTo>
                    <a:lnTo>
                      <a:pt x="6569" y="1280"/>
                    </a:lnTo>
                    <a:lnTo>
                      <a:pt x="6560" y="1268"/>
                    </a:lnTo>
                    <a:lnTo>
                      <a:pt x="6550" y="1256"/>
                    </a:lnTo>
                    <a:lnTo>
                      <a:pt x="6538" y="1241"/>
                    </a:lnTo>
                    <a:lnTo>
                      <a:pt x="6540" y="1239"/>
                    </a:lnTo>
                    <a:lnTo>
                      <a:pt x="6544" y="1238"/>
                    </a:lnTo>
                    <a:lnTo>
                      <a:pt x="6550" y="1237"/>
                    </a:lnTo>
                    <a:lnTo>
                      <a:pt x="6556" y="1236"/>
                    </a:lnTo>
                    <a:lnTo>
                      <a:pt x="6572" y="1235"/>
                    </a:lnTo>
                    <a:lnTo>
                      <a:pt x="6590" y="1235"/>
                    </a:lnTo>
                    <a:lnTo>
                      <a:pt x="6583" y="1229"/>
                    </a:lnTo>
                    <a:lnTo>
                      <a:pt x="6572" y="1219"/>
                    </a:lnTo>
                    <a:lnTo>
                      <a:pt x="6566" y="1214"/>
                    </a:lnTo>
                    <a:lnTo>
                      <a:pt x="6562" y="1210"/>
                    </a:lnTo>
                    <a:lnTo>
                      <a:pt x="6559" y="1207"/>
                    </a:lnTo>
                    <a:lnTo>
                      <a:pt x="6558" y="1204"/>
                    </a:lnTo>
                    <a:lnTo>
                      <a:pt x="6550" y="1199"/>
                    </a:lnTo>
                    <a:lnTo>
                      <a:pt x="6544" y="1194"/>
                    </a:lnTo>
                    <a:lnTo>
                      <a:pt x="6540" y="1187"/>
                    </a:lnTo>
                    <a:lnTo>
                      <a:pt x="6537" y="1180"/>
                    </a:lnTo>
                    <a:lnTo>
                      <a:pt x="6533" y="1173"/>
                    </a:lnTo>
                    <a:lnTo>
                      <a:pt x="6532" y="1163"/>
                    </a:lnTo>
                    <a:lnTo>
                      <a:pt x="6531" y="1153"/>
                    </a:lnTo>
                    <a:lnTo>
                      <a:pt x="6531" y="1142"/>
                    </a:lnTo>
                    <a:lnTo>
                      <a:pt x="6536" y="1142"/>
                    </a:lnTo>
                    <a:lnTo>
                      <a:pt x="6540" y="1140"/>
                    </a:lnTo>
                    <a:lnTo>
                      <a:pt x="6545" y="1138"/>
                    </a:lnTo>
                    <a:lnTo>
                      <a:pt x="6549" y="1136"/>
                    </a:lnTo>
                    <a:lnTo>
                      <a:pt x="6552" y="1133"/>
                    </a:lnTo>
                    <a:lnTo>
                      <a:pt x="6555" y="1130"/>
                    </a:lnTo>
                    <a:lnTo>
                      <a:pt x="6556" y="1127"/>
                    </a:lnTo>
                    <a:lnTo>
                      <a:pt x="6558" y="1124"/>
                    </a:lnTo>
                    <a:lnTo>
                      <a:pt x="6539" y="1118"/>
                    </a:lnTo>
                    <a:lnTo>
                      <a:pt x="6522" y="1110"/>
                    </a:lnTo>
                    <a:lnTo>
                      <a:pt x="6508" y="1103"/>
                    </a:lnTo>
                    <a:lnTo>
                      <a:pt x="6496" y="1095"/>
                    </a:lnTo>
                    <a:lnTo>
                      <a:pt x="6476" y="1078"/>
                    </a:lnTo>
                    <a:lnTo>
                      <a:pt x="6460" y="1063"/>
                    </a:lnTo>
                    <a:lnTo>
                      <a:pt x="6452" y="1055"/>
                    </a:lnTo>
                    <a:lnTo>
                      <a:pt x="6444" y="1048"/>
                    </a:lnTo>
                    <a:lnTo>
                      <a:pt x="6437" y="1043"/>
                    </a:lnTo>
                    <a:lnTo>
                      <a:pt x="6427" y="1039"/>
                    </a:lnTo>
                    <a:lnTo>
                      <a:pt x="6417" y="1036"/>
                    </a:lnTo>
                    <a:lnTo>
                      <a:pt x="6406" y="1035"/>
                    </a:lnTo>
                    <a:lnTo>
                      <a:pt x="6393" y="1035"/>
                    </a:lnTo>
                    <a:lnTo>
                      <a:pt x="6377" y="1037"/>
                    </a:lnTo>
                    <a:lnTo>
                      <a:pt x="6375" y="1038"/>
                    </a:lnTo>
                    <a:lnTo>
                      <a:pt x="6373" y="1037"/>
                    </a:lnTo>
                    <a:lnTo>
                      <a:pt x="6372" y="1036"/>
                    </a:lnTo>
                    <a:lnTo>
                      <a:pt x="6370" y="1035"/>
                    </a:lnTo>
                    <a:lnTo>
                      <a:pt x="6368" y="1031"/>
                    </a:lnTo>
                    <a:lnTo>
                      <a:pt x="6365" y="1025"/>
                    </a:lnTo>
                    <a:lnTo>
                      <a:pt x="6363" y="1009"/>
                    </a:lnTo>
                    <a:lnTo>
                      <a:pt x="6360" y="990"/>
                    </a:lnTo>
                    <a:lnTo>
                      <a:pt x="6358" y="981"/>
                    </a:lnTo>
                    <a:lnTo>
                      <a:pt x="6354" y="972"/>
                    </a:lnTo>
                    <a:lnTo>
                      <a:pt x="6351" y="963"/>
                    </a:lnTo>
                    <a:lnTo>
                      <a:pt x="6346" y="956"/>
                    </a:lnTo>
                    <a:lnTo>
                      <a:pt x="6340" y="949"/>
                    </a:lnTo>
                    <a:lnTo>
                      <a:pt x="6332" y="943"/>
                    </a:lnTo>
                    <a:lnTo>
                      <a:pt x="6328" y="941"/>
                    </a:lnTo>
                    <a:lnTo>
                      <a:pt x="6323" y="940"/>
                    </a:lnTo>
                    <a:lnTo>
                      <a:pt x="6317" y="939"/>
                    </a:lnTo>
                    <a:lnTo>
                      <a:pt x="6312" y="939"/>
                    </a:lnTo>
                    <a:lnTo>
                      <a:pt x="6392" y="889"/>
                    </a:lnTo>
                    <a:lnTo>
                      <a:pt x="6396" y="890"/>
                    </a:lnTo>
                    <a:lnTo>
                      <a:pt x="6399" y="894"/>
                    </a:lnTo>
                    <a:lnTo>
                      <a:pt x="6403" y="898"/>
                    </a:lnTo>
                    <a:lnTo>
                      <a:pt x="6405" y="902"/>
                    </a:lnTo>
                    <a:lnTo>
                      <a:pt x="6408" y="907"/>
                    </a:lnTo>
                    <a:lnTo>
                      <a:pt x="6413" y="911"/>
                    </a:lnTo>
                    <a:lnTo>
                      <a:pt x="6415" y="912"/>
                    </a:lnTo>
                    <a:lnTo>
                      <a:pt x="6418" y="913"/>
                    </a:lnTo>
                    <a:lnTo>
                      <a:pt x="6421" y="914"/>
                    </a:lnTo>
                    <a:lnTo>
                      <a:pt x="6425" y="914"/>
                    </a:lnTo>
                    <a:lnTo>
                      <a:pt x="6435" y="913"/>
                    </a:lnTo>
                    <a:lnTo>
                      <a:pt x="6446" y="910"/>
                    </a:lnTo>
                    <a:lnTo>
                      <a:pt x="6458" y="906"/>
                    </a:lnTo>
                    <a:lnTo>
                      <a:pt x="6470" y="901"/>
                    </a:lnTo>
                    <a:lnTo>
                      <a:pt x="6495" y="888"/>
                    </a:lnTo>
                    <a:lnTo>
                      <a:pt x="6525" y="877"/>
                    </a:lnTo>
                    <a:lnTo>
                      <a:pt x="6544" y="877"/>
                    </a:lnTo>
                    <a:lnTo>
                      <a:pt x="6547" y="885"/>
                    </a:lnTo>
                    <a:lnTo>
                      <a:pt x="6551" y="893"/>
                    </a:lnTo>
                    <a:lnTo>
                      <a:pt x="6556" y="899"/>
                    </a:lnTo>
                    <a:lnTo>
                      <a:pt x="6562" y="905"/>
                    </a:lnTo>
                    <a:lnTo>
                      <a:pt x="6576" y="915"/>
                    </a:lnTo>
                    <a:lnTo>
                      <a:pt x="6590" y="927"/>
                    </a:lnTo>
                    <a:lnTo>
                      <a:pt x="6596" y="906"/>
                    </a:lnTo>
                    <a:lnTo>
                      <a:pt x="6601" y="884"/>
                    </a:lnTo>
                    <a:lnTo>
                      <a:pt x="6605" y="873"/>
                    </a:lnTo>
                    <a:lnTo>
                      <a:pt x="6609" y="863"/>
                    </a:lnTo>
                    <a:lnTo>
                      <a:pt x="6614" y="854"/>
                    </a:lnTo>
                    <a:lnTo>
                      <a:pt x="6619" y="845"/>
                    </a:lnTo>
                    <a:lnTo>
                      <a:pt x="6626" y="835"/>
                    </a:lnTo>
                    <a:lnTo>
                      <a:pt x="6633" y="827"/>
                    </a:lnTo>
                    <a:lnTo>
                      <a:pt x="6642" y="821"/>
                    </a:lnTo>
                    <a:lnTo>
                      <a:pt x="6651" y="815"/>
                    </a:lnTo>
                    <a:lnTo>
                      <a:pt x="6662" y="810"/>
                    </a:lnTo>
                    <a:lnTo>
                      <a:pt x="6674" y="806"/>
                    </a:lnTo>
                    <a:lnTo>
                      <a:pt x="6688" y="804"/>
                    </a:lnTo>
                    <a:lnTo>
                      <a:pt x="6704" y="803"/>
                    </a:lnTo>
                    <a:lnTo>
                      <a:pt x="6701" y="799"/>
                    </a:lnTo>
                    <a:lnTo>
                      <a:pt x="6700" y="794"/>
                    </a:lnTo>
                    <a:lnTo>
                      <a:pt x="6700" y="790"/>
                    </a:lnTo>
                    <a:lnTo>
                      <a:pt x="6701" y="785"/>
                    </a:lnTo>
                    <a:lnTo>
                      <a:pt x="6702" y="775"/>
                    </a:lnTo>
                    <a:lnTo>
                      <a:pt x="6704" y="766"/>
                    </a:lnTo>
                    <a:lnTo>
                      <a:pt x="6709" y="770"/>
                    </a:lnTo>
                    <a:lnTo>
                      <a:pt x="6715" y="773"/>
                    </a:lnTo>
                    <a:lnTo>
                      <a:pt x="6721" y="775"/>
                    </a:lnTo>
                    <a:lnTo>
                      <a:pt x="6729" y="777"/>
                    </a:lnTo>
                    <a:lnTo>
                      <a:pt x="6744" y="778"/>
                    </a:lnTo>
                    <a:lnTo>
                      <a:pt x="6763" y="778"/>
                    </a:lnTo>
                    <a:lnTo>
                      <a:pt x="6774" y="781"/>
                    </a:lnTo>
                    <a:lnTo>
                      <a:pt x="6787" y="784"/>
                    </a:lnTo>
                    <a:lnTo>
                      <a:pt x="6795" y="785"/>
                    </a:lnTo>
                    <a:lnTo>
                      <a:pt x="6801" y="784"/>
                    </a:lnTo>
                    <a:lnTo>
                      <a:pt x="6809" y="783"/>
                    </a:lnTo>
                    <a:lnTo>
                      <a:pt x="6817" y="778"/>
                    </a:lnTo>
                    <a:lnTo>
                      <a:pt x="6813" y="767"/>
                    </a:lnTo>
                    <a:lnTo>
                      <a:pt x="6813" y="762"/>
                    </a:lnTo>
                    <a:lnTo>
                      <a:pt x="6816" y="757"/>
                    </a:lnTo>
                    <a:lnTo>
                      <a:pt x="6817" y="742"/>
                    </a:lnTo>
                    <a:lnTo>
                      <a:pt x="6790" y="738"/>
                    </a:lnTo>
                    <a:lnTo>
                      <a:pt x="6766" y="733"/>
                    </a:lnTo>
                    <a:lnTo>
                      <a:pt x="6743" y="727"/>
                    </a:lnTo>
                    <a:lnTo>
                      <a:pt x="6722" y="720"/>
                    </a:lnTo>
                    <a:lnTo>
                      <a:pt x="6685" y="706"/>
                    </a:lnTo>
                    <a:lnTo>
                      <a:pt x="6650" y="692"/>
                    </a:lnTo>
                    <a:lnTo>
                      <a:pt x="6632" y="685"/>
                    </a:lnTo>
                    <a:lnTo>
                      <a:pt x="6616" y="678"/>
                    </a:lnTo>
                    <a:lnTo>
                      <a:pt x="6598" y="672"/>
                    </a:lnTo>
                    <a:lnTo>
                      <a:pt x="6579" y="666"/>
                    </a:lnTo>
                    <a:lnTo>
                      <a:pt x="6561" y="662"/>
                    </a:lnTo>
                    <a:lnTo>
                      <a:pt x="6541" y="658"/>
                    </a:lnTo>
                    <a:lnTo>
                      <a:pt x="6520" y="656"/>
                    </a:lnTo>
                    <a:lnTo>
                      <a:pt x="6497" y="655"/>
                    </a:lnTo>
                    <a:lnTo>
                      <a:pt x="6543" y="659"/>
                    </a:lnTo>
                    <a:lnTo>
                      <a:pt x="6582" y="663"/>
                    </a:lnTo>
                    <a:lnTo>
                      <a:pt x="6592" y="663"/>
                    </a:lnTo>
                    <a:lnTo>
                      <a:pt x="6600" y="663"/>
                    </a:lnTo>
                    <a:lnTo>
                      <a:pt x="6610" y="662"/>
                    </a:lnTo>
                    <a:lnTo>
                      <a:pt x="6619" y="660"/>
                    </a:lnTo>
                    <a:lnTo>
                      <a:pt x="6628" y="658"/>
                    </a:lnTo>
                    <a:lnTo>
                      <a:pt x="6638" y="654"/>
                    </a:lnTo>
                    <a:lnTo>
                      <a:pt x="6648" y="649"/>
                    </a:lnTo>
                    <a:lnTo>
                      <a:pt x="6657" y="643"/>
                    </a:lnTo>
                    <a:lnTo>
                      <a:pt x="6653" y="637"/>
                    </a:lnTo>
                    <a:lnTo>
                      <a:pt x="6649" y="632"/>
                    </a:lnTo>
                    <a:lnTo>
                      <a:pt x="6644" y="627"/>
                    </a:lnTo>
                    <a:lnTo>
                      <a:pt x="6639" y="624"/>
                    </a:lnTo>
                    <a:lnTo>
                      <a:pt x="6628" y="618"/>
                    </a:lnTo>
                    <a:lnTo>
                      <a:pt x="6616" y="612"/>
                    </a:lnTo>
                    <a:lnTo>
                      <a:pt x="6605" y="607"/>
                    </a:lnTo>
                    <a:lnTo>
                      <a:pt x="6593" y="601"/>
                    </a:lnTo>
                    <a:lnTo>
                      <a:pt x="6587" y="598"/>
                    </a:lnTo>
                    <a:lnTo>
                      <a:pt x="6581" y="593"/>
                    </a:lnTo>
                    <a:lnTo>
                      <a:pt x="6576" y="588"/>
                    </a:lnTo>
                    <a:lnTo>
                      <a:pt x="6571" y="582"/>
                    </a:lnTo>
                    <a:lnTo>
                      <a:pt x="6597" y="582"/>
                    </a:lnTo>
                    <a:lnTo>
                      <a:pt x="6600" y="587"/>
                    </a:lnTo>
                    <a:lnTo>
                      <a:pt x="6605" y="592"/>
                    </a:lnTo>
                    <a:lnTo>
                      <a:pt x="6610" y="599"/>
                    </a:lnTo>
                    <a:lnTo>
                      <a:pt x="6617" y="604"/>
                    </a:lnTo>
                    <a:lnTo>
                      <a:pt x="6626" y="610"/>
                    </a:lnTo>
                    <a:lnTo>
                      <a:pt x="6634" y="615"/>
                    </a:lnTo>
                    <a:lnTo>
                      <a:pt x="6640" y="617"/>
                    </a:lnTo>
                    <a:lnTo>
                      <a:pt x="6645" y="618"/>
                    </a:lnTo>
                    <a:lnTo>
                      <a:pt x="6651" y="619"/>
                    </a:lnTo>
                    <a:lnTo>
                      <a:pt x="6657" y="619"/>
                    </a:lnTo>
                    <a:lnTo>
                      <a:pt x="6665" y="618"/>
                    </a:lnTo>
                    <a:lnTo>
                      <a:pt x="6670" y="617"/>
                    </a:lnTo>
                    <a:lnTo>
                      <a:pt x="6673" y="615"/>
                    </a:lnTo>
                    <a:lnTo>
                      <a:pt x="6675" y="612"/>
                    </a:lnTo>
                    <a:lnTo>
                      <a:pt x="6678" y="610"/>
                    </a:lnTo>
                    <a:lnTo>
                      <a:pt x="6683" y="608"/>
                    </a:lnTo>
                    <a:lnTo>
                      <a:pt x="6691" y="606"/>
                    </a:lnTo>
                    <a:lnTo>
                      <a:pt x="6704" y="606"/>
                    </a:lnTo>
                    <a:lnTo>
                      <a:pt x="6718" y="606"/>
                    </a:lnTo>
                    <a:lnTo>
                      <a:pt x="6730" y="607"/>
                    </a:lnTo>
                    <a:lnTo>
                      <a:pt x="6742" y="609"/>
                    </a:lnTo>
                    <a:lnTo>
                      <a:pt x="6752" y="612"/>
                    </a:lnTo>
                    <a:lnTo>
                      <a:pt x="6762" y="616"/>
                    </a:lnTo>
                    <a:lnTo>
                      <a:pt x="6771" y="619"/>
                    </a:lnTo>
                    <a:lnTo>
                      <a:pt x="6778" y="623"/>
                    </a:lnTo>
                    <a:lnTo>
                      <a:pt x="6786" y="627"/>
                    </a:lnTo>
                    <a:lnTo>
                      <a:pt x="6799" y="636"/>
                    </a:lnTo>
                    <a:lnTo>
                      <a:pt x="6812" y="645"/>
                    </a:lnTo>
                    <a:lnTo>
                      <a:pt x="6827" y="654"/>
                    </a:lnTo>
                    <a:lnTo>
                      <a:pt x="6843" y="661"/>
                    </a:lnTo>
                    <a:lnTo>
                      <a:pt x="6943" y="661"/>
                    </a:lnTo>
                    <a:lnTo>
                      <a:pt x="6945" y="667"/>
                    </a:lnTo>
                    <a:lnTo>
                      <a:pt x="6950" y="673"/>
                    </a:lnTo>
                    <a:lnTo>
                      <a:pt x="6955" y="676"/>
                    </a:lnTo>
                    <a:lnTo>
                      <a:pt x="6961" y="678"/>
                    </a:lnTo>
                    <a:lnTo>
                      <a:pt x="6971" y="680"/>
                    </a:lnTo>
                    <a:lnTo>
                      <a:pt x="6982" y="680"/>
                    </a:lnTo>
                    <a:lnTo>
                      <a:pt x="6989" y="680"/>
                    </a:lnTo>
                    <a:lnTo>
                      <a:pt x="7006" y="680"/>
                    </a:lnTo>
                    <a:lnTo>
                      <a:pt x="7027" y="678"/>
                    </a:lnTo>
                    <a:lnTo>
                      <a:pt x="7049" y="674"/>
                    </a:lnTo>
                    <a:lnTo>
                      <a:pt x="7031" y="668"/>
                    </a:lnTo>
                    <a:lnTo>
                      <a:pt x="7011" y="659"/>
                    </a:lnTo>
                    <a:lnTo>
                      <a:pt x="7002" y="654"/>
                    </a:lnTo>
                    <a:lnTo>
                      <a:pt x="6996" y="647"/>
                    </a:lnTo>
                    <a:lnTo>
                      <a:pt x="6993" y="644"/>
                    </a:lnTo>
                    <a:lnTo>
                      <a:pt x="6991" y="640"/>
                    </a:lnTo>
                    <a:lnTo>
                      <a:pt x="6989" y="636"/>
                    </a:lnTo>
                    <a:lnTo>
                      <a:pt x="6989" y="631"/>
                    </a:lnTo>
                    <a:lnTo>
                      <a:pt x="6990" y="621"/>
                    </a:lnTo>
                    <a:lnTo>
                      <a:pt x="6991" y="614"/>
                    </a:lnTo>
                    <a:lnTo>
                      <a:pt x="6992" y="608"/>
                    </a:lnTo>
                    <a:lnTo>
                      <a:pt x="6992" y="602"/>
                    </a:lnTo>
                    <a:lnTo>
                      <a:pt x="6991" y="593"/>
                    </a:lnTo>
                    <a:lnTo>
                      <a:pt x="6989" y="582"/>
                    </a:lnTo>
                    <a:lnTo>
                      <a:pt x="6975" y="581"/>
                    </a:lnTo>
                    <a:lnTo>
                      <a:pt x="6961" y="579"/>
                    </a:lnTo>
                    <a:lnTo>
                      <a:pt x="6947" y="577"/>
                    </a:lnTo>
                    <a:lnTo>
                      <a:pt x="6934" y="573"/>
                    </a:lnTo>
                    <a:lnTo>
                      <a:pt x="6910" y="564"/>
                    </a:lnTo>
                    <a:lnTo>
                      <a:pt x="6886" y="553"/>
                    </a:lnTo>
                    <a:lnTo>
                      <a:pt x="6861" y="543"/>
                    </a:lnTo>
                    <a:lnTo>
                      <a:pt x="6835" y="535"/>
                    </a:lnTo>
                    <a:lnTo>
                      <a:pt x="6821" y="531"/>
                    </a:lnTo>
                    <a:lnTo>
                      <a:pt x="6807" y="529"/>
                    </a:lnTo>
                    <a:lnTo>
                      <a:pt x="6793" y="527"/>
                    </a:lnTo>
                    <a:lnTo>
                      <a:pt x="6776" y="526"/>
                    </a:lnTo>
                    <a:lnTo>
                      <a:pt x="6769" y="527"/>
                    </a:lnTo>
                    <a:lnTo>
                      <a:pt x="6761" y="531"/>
                    </a:lnTo>
                    <a:lnTo>
                      <a:pt x="6756" y="533"/>
                    </a:lnTo>
                    <a:lnTo>
                      <a:pt x="6753" y="536"/>
                    </a:lnTo>
                    <a:lnTo>
                      <a:pt x="6751" y="540"/>
                    </a:lnTo>
                    <a:lnTo>
                      <a:pt x="6750" y="544"/>
                    </a:lnTo>
                    <a:lnTo>
                      <a:pt x="6751" y="547"/>
                    </a:lnTo>
                    <a:lnTo>
                      <a:pt x="6752" y="548"/>
                    </a:lnTo>
                    <a:lnTo>
                      <a:pt x="6754" y="550"/>
                    </a:lnTo>
                    <a:lnTo>
                      <a:pt x="6757" y="552"/>
                    </a:lnTo>
                    <a:lnTo>
                      <a:pt x="6765" y="555"/>
                    </a:lnTo>
                    <a:lnTo>
                      <a:pt x="6775" y="559"/>
                    </a:lnTo>
                    <a:lnTo>
                      <a:pt x="6785" y="563"/>
                    </a:lnTo>
                    <a:lnTo>
                      <a:pt x="6795" y="567"/>
                    </a:lnTo>
                    <a:lnTo>
                      <a:pt x="6799" y="570"/>
                    </a:lnTo>
                    <a:lnTo>
                      <a:pt x="6803" y="574"/>
                    </a:lnTo>
                    <a:lnTo>
                      <a:pt x="6807" y="577"/>
                    </a:lnTo>
                    <a:lnTo>
                      <a:pt x="6810" y="582"/>
                    </a:lnTo>
                    <a:lnTo>
                      <a:pt x="6778" y="567"/>
                    </a:lnTo>
                    <a:lnTo>
                      <a:pt x="6751" y="552"/>
                    </a:lnTo>
                    <a:lnTo>
                      <a:pt x="6728" y="539"/>
                    </a:lnTo>
                    <a:lnTo>
                      <a:pt x="6706" y="528"/>
                    </a:lnTo>
                    <a:lnTo>
                      <a:pt x="6684" y="517"/>
                    </a:lnTo>
                    <a:lnTo>
                      <a:pt x="6660" y="506"/>
                    </a:lnTo>
                    <a:lnTo>
                      <a:pt x="6631" y="494"/>
                    </a:lnTo>
                    <a:lnTo>
                      <a:pt x="6597" y="483"/>
                    </a:lnTo>
                    <a:lnTo>
                      <a:pt x="6573" y="477"/>
                    </a:lnTo>
                    <a:lnTo>
                      <a:pt x="6548" y="471"/>
                    </a:lnTo>
                    <a:lnTo>
                      <a:pt x="6525" y="466"/>
                    </a:lnTo>
                    <a:lnTo>
                      <a:pt x="6500" y="462"/>
                    </a:lnTo>
                    <a:lnTo>
                      <a:pt x="6454" y="455"/>
                    </a:lnTo>
                    <a:lnTo>
                      <a:pt x="6408" y="450"/>
                    </a:lnTo>
                    <a:lnTo>
                      <a:pt x="6363" y="443"/>
                    </a:lnTo>
                    <a:lnTo>
                      <a:pt x="6318" y="436"/>
                    </a:lnTo>
                    <a:lnTo>
                      <a:pt x="6295" y="432"/>
                    </a:lnTo>
                    <a:lnTo>
                      <a:pt x="6272" y="427"/>
                    </a:lnTo>
                    <a:lnTo>
                      <a:pt x="6249" y="422"/>
                    </a:lnTo>
                    <a:lnTo>
                      <a:pt x="6225" y="415"/>
                    </a:lnTo>
                    <a:lnTo>
                      <a:pt x="6146" y="415"/>
                    </a:lnTo>
                    <a:lnTo>
                      <a:pt x="6133" y="407"/>
                    </a:lnTo>
                    <a:lnTo>
                      <a:pt x="6121" y="402"/>
                    </a:lnTo>
                    <a:lnTo>
                      <a:pt x="6114" y="400"/>
                    </a:lnTo>
                    <a:lnTo>
                      <a:pt x="6106" y="398"/>
                    </a:lnTo>
                    <a:lnTo>
                      <a:pt x="6096" y="397"/>
                    </a:lnTo>
                    <a:lnTo>
                      <a:pt x="6085" y="397"/>
                    </a:lnTo>
                    <a:lnTo>
                      <a:pt x="6071" y="398"/>
                    </a:lnTo>
                    <a:lnTo>
                      <a:pt x="6058" y="400"/>
                    </a:lnTo>
                    <a:lnTo>
                      <a:pt x="6045" y="403"/>
                    </a:lnTo>
                    <a:lnTo>
                      <a:pt x="6033" y="406"/>
                    </a:lnTo>
                    <a:lnTo>
                      <a:pt x="6020" y="410"/>
                    </a:lnTo>
                    <a:lnTo>
                      <a:pt x="6007" y="412"/>
                    </a:lnTo>
                    <a:lnTo>
                      <a:pt x="5993" y="415"/>
                    </a:lnTo>
                    <a:lnTo>
                      <a:pt x="5979" y="415"/>
                    </a:lnTo>
                    <a:lnTo>
                      <a:pt x="5971" y="415"/>
                    </a:lnTo>
                    <a:lnTo>
                      <a:pt x="5960" y="412"/>
                    </a:lnTo>
                    <a:lnTo>
                      <a:pt x="5945" y="409"/>
                    </a:lnTo>
                    <a:lnTo>
                      <a:pt x="5929" y="405"/>
                    </a:lnTo>
                    <a:lnTo>
                      <a:pt x="5913" y="400"/>
                    </a:lnTo>
                    <a:lnTo>
                      <a:pt x="5899" y="395"/>
                    </a:lnTo>
                    <a:lnTo>
                      <a:pt x="5887" y="389"/>
                    </a:lnTo>
                    <a:lnTo>
                      <a:pt x="5880" y="384"/>
                    </a:lnTo>
                    <a:lnTo>
                      <a:pt x="5833" y="384"/>
                    </a:lnTo>
                    <a:lnTo>
                      <a:pt x="5835" y="394"/>
                    </a:lnTo>
                    <a:lnTo>
                      <a:pt x="5838" y="402"/>
                    </a:lnTo>
                    <a:lnTo>
                      <a:pt x="5843" y="410"/>
                    </a:lnTo>
                    <a:lnTo>
                      <a:pt x="5847" y="417"/>
                    </a:lnTo>
                    <a:lnTo>
                      <a:pt x="5853" y="423"/>
                    </a:lnTo>
                    <a:lnTo>
                      <a:pt x="5859" y="429"/>
                    </a:lnTo>
                    <a:lnTo>
                      <a:pt x="5866" y="435"/>
                    </a:lnTo>
                    <a:lnTo>
                      <a:pt x="5872" y="439"/>
                    </a:lnTo>
                    <a:lnTo>
                      <a:pt x="5895" y="454"/>
                    </a:lnTo>
                    <a:lnTo>
                      <a:pt x="5906" y="459"/>
                    </a:lnTo>
                    <a:lnTo>
                      <a:pt x="5883" y="448"/>
                    </a:lnTo>
                    <a:lnTo>
                      <a:pt x="5860" y="435"/>
                    </a:lnTo>
                    <a:lnTo>
                      <a:pt x="5848" y="430"/>
                    </a:lnTo>
                    <a:lnTo>
                      <a:pt x="5834" y="425"/>
                    </a:lnTo>
                    <a:lnTo>
                      <a:pt x="5826" y="424"/>
                    </a:lnTo>
                    <a:lnTo>
                      <a:pt x="5819" y="422"/>
                    </a:lnTo>
                    <a:lnTo>
                      <a:pt x="5810" y="422"/>
                    </a:lnTo>
                    <a:lnTo>
                      <a:pt x="5800" y="421"/>
                    </a:lnTo>
                    <a:lnTo>
                      <a:pt x="5804" y="417"/>
                    </a:lnTo>
                    <a:lnTo>
                      <a:pt x="5807" y="412"/>
                    </a:lnTo>
                    <a:lnTo>
                      <a:pt x="5809" y="405"/>
                    </a:lnTo>
                    <a:lnTo>
                      <a:pt x="5813" y="397"/>
                    </a:lnTo>
                    <a:lnTo>
                      <a:pt x="5796" y="397"/>
                    </a:lnTo>
                    <a:lnTo>
                      <a:pt x="5781" y="396"/>
                    </a:lnTo>
                    <a:lnTo>
                      <a:pt x="5767" y="395"/>
                    </a:lnTo>
                    <a:lnTo>
                      <a:pt x="5754" y="390"/>
                    </a:lnTo>
                    <a:lnTo>
                      <a:pt x="5753" y="395"/>
                    </a:lnTo>
                    <a:lnTo>
                      <a:pt x="5752" y="399"/>
                    </a:lnTo>
                    <a:lnTo>
                      <a:pt x="5751" y="402"/>
                    </a:lnTo>
                    <a:lnTo>
                      <a:pt x="5748" y="405"/>
                    </a:lnTo>
                    <a:lnTo>
                      <a:pt x="5745" y="407"/>
                    </a:lnTo>
                    <a:lnTo>
                      <a:pt x="5742" y="409"/>
                    </a:lnTo>
                    <a:lnTo>
                      <a:pt x="5737" y="411"/>
                    </a:lnTo>
                    <a:lnTo>
                      <a:pt x="5733" y="412"/>
                    </a:lnTo>
                    <a:lnTo>
                      <a:pt x="5724" y="414"/>
                    </a:lnTo>
                    <a:lnTo>
                      <a:pt x="5714" y="415"/>
                    </a:lnTo>
                    <a:lnTo>
                      <a:pt x="5703" y="415"/>
                    </a:lnTo>
                    <a:lnTo>
                      <a:pt x="5693" y="415"/>
                    </a:lnTo>
                    <a:lnTo>
                      <a:pt x="5667" y="415"/>
                    </a:lnTo>
                    <a:lnTo>
                      <a:pt x="5643" y="413"/>
                    </a:lnTo>
                    <a:lnTo>
                      <a:pt x="5621" y="411"/>
                    </a:lnTo>
                    <a:lnTo>
                      <a:pt x="5599" y="409"/>
                    </a:lnTo>
                    <a:lnTo>
                      <a:pt x="5578" y="407"/>
                    </a:lnTo>
                    <a:lnTo>
                      <a:pt x="5557" y="408"/>
                    </a:lnTo>
                    <a:lnTo>
                      <a:pt x="5546" y="409"/>
                    </a:lnTo>
                    <a:lnTo>
                      <a:pt x="5536" y="410"/>
                    </a:lnTo>
                    <a:lnTo>
                      <a:pt x="5525" y="412"/>
                    </a:lnTo>
                    <a:lnTo>
                      <a:pt x="5514" y="415"/>
                    </a:lnTo>
                    <a:lnTo>
                      <a:pt x="5528" y="430"/>
                    </a:lnTo>
                    <a:lnTo>
                      <a:pt x="5539" y="439"/>
                    </a:lnTo>
                    <a:lnTo>
                      <a:pt x="5551" y="450"/>
                    </a:lnTo>
                    <a:lnTo>
                      <a:pt x="5567" y="465"/>
                    </a:lnTo>
                    <a:lnTo>
                      <a:pt x="5531" y="450"/>
                    </a:lnTo>
                    <a:lnTo>
                      <a:pt x="5497" y="437"/>
                    </a:lnTo>
                    <a:lnTo>
                      <a:pt x="5465" y="426"/>
                    </a:lnTo>
                    <a:lnTo>
                      <a:pt x="5433" y="414"/>
                    </a:lnTo>
                    <a:lnTo>
                      <a:pt x="5419" y="407"/>
                    </a:lnTo>
                    <a:lnTo>
                      <a:pt x="5404" y="400"/>
                    </a:lnTo>
                    <a:lnTo>
                      <a:pt x="5388" y="392"/>
                    </a:lnTo>
                    <a:lnTo>
                      <a:pt x="5374" y="383"/>
                    </a:lnTo>
                    <a:lnTo>
                      <a:pt x="5360" y="373"/>
                    </a:lnTo>
                    <a:lnTo>
                      <a:pt x="5344" y="362"/>
                    </a:lnTo>
                    <a:lnTo>
                      <a:pt x="5330" y="350"/>
                    </a:lnTo>
                    <a:lnTo>
                      <a:pt x="5315" y="336"/>
                    </a:lnTo>
                    <a:lnTo>
                      <a:pt x="5109" y="336"/>
                    </a:lnTo>
                    <a:lnTo>
                      <a:pt x="5104" y="337"/>
                    </a:lnTo>
                    <a:lnTo>
                      <a:pt x="5099" y="339"/>
                    </a:lnTo>
                    <a:lnTo>
                      <a:pt x="5094" y="343"/>
                    </a:lnTo>
                    <a:lnTo>
                      <a:pt x="5090" y="348"/>
                    </a:lnTo>
                    <a:lnTo>
                      <a:pt x="5009" y="354"/>
                    </a:lnTo>
                    <a:lnTo>
                      <a:pt x="5003" y="353"/>
                    </a:lnTo>
                    <a:lnTo>
                      <a:pt x="4996" y="353"/>
                    </a:lnTo>
                    <a:lnTo>
                      <a:pt x="4991" y="351"/>
                    </a:lnTo>
                    <a:lnTo>
                      <a:pt x="4986" y="349"/>
                    </a:lnTo>
                    <a:lnTo>
                      <a:pt x="4979" y="344"/>
                    </a:lnTo>
                    <a:lnTo>
                      <a:pt x="4972" y="339"/>
                    </a:lnTo>
                    <a:lnTo>
                      <a:pt x="4964" y="332"/>
                    </a:lnTo>
                    <a:lnTo>
                      <a:pt x="4956" y="327"/>
                    </a:lnTo>
                    <a:lnTo>
                      <a:pt x="4951" y="325"/>
                    </a:lnTo>
                    <a:lnTo>
                      <a:pt x="4945" y="324"/>
                    </a:lnTo>
                    <a:lnTo>
                      <a:pt x="4938" y="323"/>
                    </a:lnTo>
                    <a:lnTo>
                      <a:pt x="4929" y="323"/>
                    </a:lnTo>
                    <a:lnTo>
                      <a:pt x="4924" y="323"/>
                    </a:lnTo>
                    <a:lnTo>
                      <a:pt x="4918" y="324"/>
                    </a:lnTo>
                    <a:lnTo>
                      <a:pt x="4916" y="326"/>
                    </a:lnTo>
                    <a:lnTo>
                      <a:pt x="4913" y="329"/>
                    </a:lnTo>
                    <a:lnTo>
                      <a:pt x="4911" y="331"/>
                    </a:lnTo>
                    <a:lnTo>
                      <a:pt x="4907" y="333"/>
                    </a:lnTo>
                    <a:lnTo>
                      <a:pt x="4903" y="334"/>
                    </a:lnTo>
                    <a:lnTo>
                      <a:pt x="4896" y="336"/>
                    </a:lnTo>
                    <a:lnTo>
                      <a:pt x="4884" y="334"/>
                    </a:lnTo>
                    <a:lnTo>
                      <a:pt x="4873" y="332"/>
                    </a:lnTo>
                    <a:lnTo>
                      <a:pt x="4863" y="328"/>
                    </a:lnTo>
                    <a:lnTo>
                      <a:pt x="4853" y="324"/>
                    </a:lnTo>
                    <a:lnTo>
                      <a:pt x="4836" y="314"/>
                    </a:lnTo>
                    <a:lnTo>
                      <a:pt x="4816" y="304"/>
                    </a:lnTo>
                    <a:lnTo>
                      <a:pt x="4830" y="292"/>
                    </a:lnTo>
                    <a:lnTo>
                      <a:pt x="4826" y="290"/>
                    </a:lnTo>
                    <a:lnTo>
                      <a:pt x="4816" y="286"/>
                    </a:lnTo>
                    <a:lnTo>
                      <a:pt x="4808" y="284"/>
                    </a:lnTo>
                    <a:lnTo>
                      <a:pt x="4799" y="282"/>
                    </a:lnTo>
                    <a:lnTo>
                      <a:pt x="4789" y="281"/>
                    </a:lnTo>
                    <a:lnTo>
                      <a:pt x="4777" y="279"/>
                    </a:lnTo>
                    <a:lnTo>
                      <a:pt x="4766" y="281"/>
                    </a:lnTo>
                    <a:lnTo>
                      <a:pt x="4757" y="281"/>
                    </a:lnTo>
                    <a:lnTo>
                      <a:pt x="4748" y="283"/>
                    </a:lnTo>
                    <a:lnTo>
                      <a:pt x="4740" y="285"/>
                    </a:lnTo>
                    <a:lnTo>
                      <a:pt x="4728" y="290"/>
                    </a:lnTo>
                    <a:lnTo>
                      <a:pt x="4717" y="295"/>
                    </a:lnTo>
                    <a:lnTo>
                      <a:pt x="4710" y="301"/>
                    </a:lnTo>
                    <a:lnTo>
                      <a:pt x="4701" y="306"/>
                    </a:lnTo>
                    <a:lnTo>
                      <a:pt x="4698" y="308"/>
                    </a:lnTo>
                    <a:lnTo>
                      <a:pt x="4693" y="309"/>
                    </a:lnTo>
                    <a:lnTo>
                      <a:pt x="4689" y="310"/>
                    </a:lnTo>
                    <a:lnTo>
                      <a:pt x="4683" y="310"/>
                    </a:lnTo>
                    <a:lnTo>
                      <a:pt x="4670" y="310"/>
                    </a:lnTo>
                    <a:lnTo>
                      <a:pt x="4657" y="310"/>
                    </a:lnTo>
                    <a:lnTo>
                      <a:pt x="4657" y="279"/>
                    </a:lnTo>
                    <a:lnTo>
                      <a:pt x="4650" y="275"/>
                    </a:lnTo>
                    <a:lnTo>
                      <a:pt x="4644" y="272"/>
                    </a:lnTo>
                    <a:lnTo>
                      <a:pt x="4638" y="271"/>
                    </a:lnTo>
                    <a:lnTo>
                      <a:pt x="4633" y="270"/>
                    </a:lnTo>
                    <a:lnTo>
                      <a:pt x="4627" y="271"/>
                    </a:lnTo>
                    <a:lnTo>
                      <a:pt x="4621" y="272"/>
                    </a:lnTo>
                    <a:lnTo>
                      <a:pt x="4613" y="275"/>
                    </a:lnTo>
                    <a:lnTo>
                      <a:pt x="4604" y="279"/>
                    </a:lnTo>
                    <a:lnTo>
                      <a:pt x="4603" y="277"/>
                    </a:lnTo>
                    <a:lnTo>
                      <a:pt x="4601" y="275"/>
                    </a:lnTo>
                    <a:lnTo>
                      <a:pt x="4599" y="273"/>
                    </a:lnTo>
                    <a:lnTo>
                      <a:pt x="4597" y="272"/>
                    </a:lnTo>
                    <a:lnTo>
                      <a:pt x="4589" y="270"/>
                    </a:lnTo>
                    <a:lnTo>
                      <a:pt x="4579" y="268"/>
                    </a:lnTo>
                    <a:lnTo>
                      <a:pt x="4557" y="267"/>
                    </a:lnTo>
                    <a:lnTo>
                      <a:pt x="4532" y="267"/>
                    </a:lnTo>
                    <a:lnTo>
                      <a:pt x="4486" y="271"/>
                    </a:lnTo>
                    <a:lnTo>
                      <a:pt x="4465" y="273"/>
                    </a:lnTo>
                    <a:lnTo>
                      <a:pt x="4398" y="273"/>
                    </a:lnTo>
                    <a:lnTo>
                      <a:pt x="4399" y="276"/>
                    </a:lnTo>
                    <a:lnTo>
                      <a:pt x="4400" y="279"/>
                    </a:lnTo>
                    <a:lnTo>
                      <a:pt x="4402" y="283"/>
                    </a:lnTo>
                    <a:lnTo>
                      <a:pt x="4405" y="285"/>
                    </a:lnTo>
                    <a:lnTo>
                      <a:pt x="4409" y="288"/>
                    </a:lnTo>
                    <a:lnTo>
                      <a:pt x="4412" y="290"/>
                    </a:lnTo>
                    <a:lnTo>
                      <a:pt x="4415" y="292"/>
                    </a:lnTo>
                    <a:lnTo>
                      <a:pt x="4418" y="292"/>
                    </a:lnTo>
                    <a:lnTo>
                      <a:pt x="4420" y="299"/>
                    </a:lnTo>
                    <a:lnTo>
                      <a:pt x="4425" y="307"/>
                    </a:lnTo>
                    <a:lnTo>
                      <a:pt x="4432" y="316"/>
                    </a:lnTo>
                    <a:lnTo>
                      <a:pt x="4438" y="323"/>
                    </a:lnTo>
                    <a:lnTo>
                      <a:pt x="4429" y="323"/>
                    </a:lnTo>
                    <a:lnTo>
                      <a:pt x="4420" y="324"/>
                    </a:lnTo>
                    <a:lnTo>
                      <a:pt x="4412" y="326"/>
                    </a:lnTo>
                    <a:lnTo>
                      <a:pt x="4403" y="329"/>
                    </a:lnTo>
                    <a:lnTo>
                      <a:pt x="4394" y="331"/>
                    </a:lnTo>
                    <a:lnTo>
                      <a:pt x="4383" y="333"/>
                    </a:lnTo>
                    <a:lnTo>
                      <a:pt x="4373" y="334"/>
                    </a:lnTo>
                    <a:lnTo>
                      <a:pt x="4358" y="336"/>
                    </a:lnTo>
                    <a:lnTo>
                      <a:pt x="4337" y="334"/>
                    </a:lnTo>
                    <a:lnTo>
                      <a:pt x="4317" y="331"/>
                    </a:lnTo>
                    <a:lnTo>
                      <a:pt x="4295" y="327"/>
                    </a:lnTo>
                    <a:lnTo>
                      <a:pt x="4272" y="323"/>
                    </a:lnTo>
                    <a:lnTo>
                      <a:pt x="4250" y="318"/>
                    </a:lnTo>
                    <a:lnTo>
                      <a:pt x="4228" y="314"/>
                    </a:lnTo>
                    <a:lnTo>
                      <a:pt x="4206" y="311"/>
                    </a:lnTo>
                    <a:lnTo>
                      <a:pt x="4186" y="310"/>
                    </a:lnTo>
                    <a:lnTo>
                      <a:pt x="4176" y="310"/>
                    </a:lnTo>
                    <a:lnTo>
                      <a:pt x="4166" y="310"/>
                    </a:lnTo>
                    <a:lnTo>
                      <a:pt x="4166" y="348"/>
                    </a:lnTo>
                    <a:lnTo>
                      <a:pt x="4139" y="348"/>
                    </a:lnTo>
                    <a:lnTo>
                      <a:pt x="4131" y="345"/>
                    </a:lnTo>
                    <a:lnTo>
                      <a:pt x="4122" y="342"/>
                    </a:lnTo>
                    <a:lnTo>
                      <a:pt x="4113" y="340"/>
                    </a:lnTo>
                    <a:lnTo>
                      <a:pt x="4102" y="338"/>
                    </a:lnTo>
                    <a:lnTo>
                      <a:pt x="4082" y="333"/>
                    </a:lnTo>
                    <a:lnTo>
                      <a:pt x="4060" y="330"/>
                    </a:lnTo>
                    <a:lnTo>
                      <a:pt x="4039" y="326"/>
                    </a:lnTo>
                    <a:lnTo>
                      <a:pt x="4019" y="321"/>
                    </a:lnTo>
                    <a:lnTo>
                      <a:pt x="4009" y="318"/>
                    </a:lnTo>
                    <a:lnTo>
                      <a:pt x="4000" y="314"/>
                    </a:lnTo>
                    <a:lnTo>
                      <a:pt x="3993" y="310"/>
                    </a:lnTo>
                    <a:lnTo>
                      <a:pt x="3986" y="304"/>
                    </a:lnTo>
                    <a:lnTo>
                      <a:pt x="3946" y="304"/>
                    </a:lnTo>
                    <a:lnTo>
                      <a:pt x="3953" y="317"/>
                    </a:lnTo>
                    <a:lnTo>
                      <a:pt x="3960" y="329"/>
                    </a:lnTo>
                    <a:lnTo>
                      <a:pt x="3941" y="318"/>
                    </a:lnTo>
                    <a:lnTo>
                      <a:pt x="3920" y="305"/>
                    </a:lnTo>
                    <a:lnTo>
                      <a:pt x="3898" y="294"/>
                    </a:lnTo>
                    <a:lnTo>
                      <a:pt x="3880" y="286"/>
                    </a:lnTo>
                    <a:lnTo>
                      <a:pt x="3820" y="286"/>
                    </a:lnTo>
                    <a:lnTo>
                      <a:pt x="3820" y="287"/>
                    </a:lnTo>
                    <a:lnTo>
                      <a:pt x="3819" y="288"/>
                    </a:lnTo>
                    <a:lnTo>
                      <a:pt x="3818" y="288"/>
                    </a:lnTo>
                    <a:lnTo>
                      <a:pt x="3816" y="287"/>
                    </a:lnTo>
                    <a:lnTo>
                      <a:pt x="3809" y="286"/>
                    </a:lnTo>
                    <a:lnTo>
                      <a:pt x="3800" y="283"/>
                    </a:lnTo>
                    <a:lnTo>
                      <a:pt x="3777" y="274"/>
                    </a:lnTo>
                    <a:lnTo>
                      <a:pt x="3752" y="265"/>
                    </a:lnTo>
                    <a:lnTo>
                      <a:pt x="3727" y="256"/>
                    </a:lnTo>
                    <a:lnTo>
                      <a:pt x="3706" y="249"/>
                    </a:lnTo>
                    <a:lnTo>
                      <a:pt x="3698" y="247"/>
                    </a:lnTo>
                    <a:lnTo>
                      <a:pt x="3694" y="246"/>
                    </a:lnTo>
                    <a:lnTo>
                      <a:pt x="3693" y="246"/>
                    </a:lnTo>
                    <a:lnTo>
                      <a:pt x="3692" y="247"/>
                    </a:lnTo>
                    <a:lnTo>
                      <a:pt x="3693" y="248"/>
                    </a:lnTo>
                    <a:lnTo>
                      <a:pt x="3694" y="249"/>
                    </a:lnTo>
                    <a:lnTo>
                      <a:pt x="3677" y="249"/>
                    </a:lnTo>
                    <a:lnTo>
                      <a:pt x="3663" y="251"/>
                    </a:lnTo>
                    <a:lnTo>
                      <a:pt x="3650" y="253"/>
                    </a:lnTo>
                    <a:lnTo>
                      <a:pt x="3637" y="255"/>
                    </a:lnTo>
                    <a:lnTo>
                      <a:pt x="3624" y="257"/>
                    </a:lnTo>
                    <a:lnTo>
                      <a:pt x="3608" y="259"/>
                    </a:lnTo>
                    <a:lnTo>
                      <a:pt x="3593" y="261"/>
                    </a:lnTo>
                    <a:lnTo>
                      <a:pt x="3574" y="261"/>
                    </a:lnTo>
                    <a:lnTo>
                      <a:pt x="3559" y="261"/>
                    </a:lnTo>
                    <a:lnTo>
                      <a:pt x="3544" y="260"/>
                    </a:lnTo>
                    <a:lnTo>
                      <a:pt x="3528" y="258"/>
                    </a:lnTo>
                    <a:lnTo>
                      <a:pt x="3515" y="256"/>
                    </a:lnTo>
                    <a:lnTo>
                      <a:pt x="3488" y="252"/>
                    </a:lnTo>
                    <a:lnTo>
                      <a:pt x="3461" y="246"/>
                    </a:lnTo>
                    <a:lnTo>
                      <a:pt x="3435" y="240"/>
                    </a:lnTo>
                    <a:lnTo>
                      <a:pt x="3408" y="236"/>
                    </a:lnTo>
                    <a:lnTo>
                      <a:pt x="3394" y="234"/>
                    </a:lnTo>
                    <a:lnTo>
                      <a:pt x="3379" y="232"/>
                    </a:lnTo>
                    <a:lnTo>
                      <a:pt x="3365" y="231"/>
                    </a:lnTo>
                    <a:lnTo>
                      <a:pt x="3348" y="231"/>
                    </a:lnTo>
                    <a:lnTo>
                      <a:pt x="3334" y="227"/>
                    </a:lnTo>
                    <a:lnTo>
                      <a:pt x="3313" y="219"/>
                    </a:lnTo>
                    <a:lnTo>
                      <a:pt x="3304" y="216"/>
                    </a:lnTo>
                    <a:lnTo>
                      <a:pt x="3296" y="214"/>
                    </a:lnTo>
                    <a:lnTo>
                      <a:pt x="3293" y="214"/>
                    </a:lnTo>
                    <a:lnTo>
                      <a:pt x="3291" y="215"/>
                    </a:lnTo>
                    <a:lnTo>
                      <a:pt x="3289" y="216"/>
                    </a:lnTo>
                    <a:lnTo>
                      <a:pt x="3289" y="218"/>
                    </a:lnTo>
                    <a:lnTo>
                      <a:pt x="3289" y="221"/>
                    </a:lnTo>
                    <a:lnTo>
                      <a:pt x="3290" y="226"/>
                    </a:lnTo>
                    <a:lnTo>
                      <a:pt x="3292" y="229"/>
                    </a:lnTo>
                    <a:lnTo>
                      <a:pt x="3295" y="233"/>
                    </a:lnTo>
                    <a:lnTo>
                      <a:pt x="3302" y="240"/>
                    </a:lnTo>
                    <a:lnTo>
                      <a:pt x="3310" y="247"/>
                    </a:lnTo>
                    <a:lnTo>
                      <a:pt x="3320" y="252"/>
                    </a:lnTo>
                    <a:lnTo>
                      <a:pt x="3328" y="257"/>
                    </a:lnTo>
                    <a:lnTo>
                      <a:pt x="3336" y="260"/>
                    </a:lnTo>
                    <a:lnTo>
                      <a:pt x="3341" y="261"/>
                    </a:lnTo>
                    <a:lnTo>
                      <a:pt x="3332" y="260"/>
                    </a:lnTo>
                    <a:lnTo>
                      <a:pt x="3323" y="257"/>
                    </a:lnTo>
                    <a:lnTo>
                      <a:pt x="3314" y="255"/>
                    </a:lnTo>
                    <a:lnTo>
                      <a:pt x="3305" y="251"/>
                    </a:lnTo>
                    <a:lnTo>
                      <a:pt x="3290" y="244"/>
                    </a:lnTo>
                    <a:lnTo>
                      <a:pt x="3273" y="235"/>
                    </a:lnTo>
                    <a:lnTo>
                      <a:pt x="3257" y="225"/>
                    </a:lnTo>
                    <a:lnTo>
                      <a:pt x="3239" y="213"/>
                    </a:lnTo>
                    <a:lnTo>
                      <a:pt x="3219" y="203"/>
                    </a:lnTo>
                    <a:lnTo>
                      <a:pt x="3195" y="193"/>
                    </a:lnTo>
                    <a:lnTo>
                      <a:pt x="3198" y="192"/>
                    </a:lnTo>
                    <a:lnTo>
                      <a:pt x="3200" y="190"/>
                    </a:lnTo>
                    <a:lnTo>
                      <a:pt x="3201" y="186"/>
                    </a:lnTo>
                    <a:lnTo>
                      <a:pt x="3201" y="181"/>
                    </a:lnTo>
                    <a:lnTo>
                      <a:pt x="3202" y="173"/>
                    </a:lnTo>
                    <a:lnTo>
                      <a:pt x="3202" y="169"/>
                    </a:lnTo>
                    <a:lnTo>
                      <a:pt x="3169" y="169"/>
                    </a:lnTo>
                    <a:lnTo>
                      <a:pt x="3164" y="170"/>
                    </a:lnTo>
                    <a:lnTo>
                      <a:pt x="3159" y="173"/>
                    </a:lnTo>
                    <a:lnTo>
                      <a:pt x="3154" y="177"/>
                    </a:lnTo>
                    <a:lnTo>
                      <a:pt x="3149" y="181"/>
                    </a:lnTo>
                    <a:lnTo>
                      <a:pt x="3153" y="187"/>
                    </a:lnTo>
                    <a:lnTo>
                      <a:pt x="3156" y="193"/>
                    </a:lnTo>
                    <a:lnTo>
                      <a:pt x="3144" y="196"/>
                    </a:lnTo>
                    <a:lnTo>
                      <a:pt x="3133" y="199"/>
                    </a:lnTo>
                    <a:lnTo>
                      <a:pt x="3122" y="203"/>
                    </a:lnTo>
                    <a:lnTo>
                      <a:pt x="3112" y="206"/>
                    </a:lnTo>
                    <a:lnTo>
                      <a:pt x="3093" y="215"/>
                    </a:lnTo>
                    <a:lnTo>
                      <a:pt x="3076" y="225"/>
                    </a:lnTo>
                    <a:lnTo>
                      <a:pt x="3058" y="235"/>
                    </a:lnTo>
                    <a:lnTo>
                      <a:pt x="3040" y="245"/>
                    </a:lnTo>
                    <a:lnTo>
                      <a:pt x="3030" y="249"/>
                    </a:lnTo>
                    <a:lnTo>
                      <a:pt x="3020" y="253"/>
                    </a:lnTo>
                    <a:lnTo>
                      <a:pt x="3008" y="257"/>
                    </a:lnTo>
                    <a:lnTo>
                      <a:pt x="2997" y="261"/>
                    </a:lnTo>
                    <a:lnTo>
                      <a:pt x="2997" y="257"/>
                    </a:lnTo>
                    <a:lnTo>
                      <a:pt x="2998" y="252"/>
                    </a:lnTo>
                    <a:lnTo>
                      <a:pt x="2999" y="248"/>
                    </a:lnTo>
                    <a:lnTo>
                      <a:pt x="3002" y="243"/>
                    </a:lnTo>
                    <a:lnTo>
                      <a:pt x="3008" y="235"/>
                    </a:lnTo>
                    <a:lnTo>
                      <a:pt x="3016" y="226"/>
                    </a:lnTo>
                    <a:lnTo>
                      <a:pt x="3026" y="217"/>
                    </a:lnTo>
                    <a:lnTo>
                      <a:pt x="3038" y="209"/>
                    </a:lnTo>
                    <a:lnTo>
                      <a:pt x="3052" y="201"/>
                    </a:lnTo>
                    <a:lnTo>
                      <a:pt x="3065" y="193"/>
                    </a:lnTo>
                    <a:lnTo>
                      <a:pt x="3093" y="179"/>
                    </a:lnTo>
                    <a:lnTo>
                      <a:pt x="3122" y="165"/>
                    </a:lnTo>
                    <a:lnTo>
                      <a:pt x="3148" y="154"/>
                    </a:lnTo>
                    <a:lnTo>
                      <a:pt x="3169" y="144"/>
                    </a:lnTo>
                    <a:lnTo>
                      <a:pt x="3157" y="136"/>
                    </a:lnTo>
                    <a:lnTo>
                      <a:pt x="3144" y="129"/>
                    </a:lnTo>
                    <a:lnTo>
                      <a:pt x="3130" y="122"/>
                    </a:lnTo>
                    <a:lnTo>
                      <a:pt x="3114" y="115"/>
                    </a:lnTo>
                    <a:lnTo>
                      <a:pt x="3098" y="107"/>
                    </a:lnTo>
                    <a:lnTo>
                      <a:pt x="3080" y="102"/>
                    </a:lnTo>
                    <a:lnTo>
                      <a:pt x="3063" y="96"/>
                    </a:lnTo>
                    <a:lnTo>
                      <a:pt x="3044" y="91"/>
                    </a:lnTo>
                    <a:lnTo>
                      <a:pt x="3024" y="86"/>
                    </a:lnTo>
                    <a:lnTo>
                      <a:pt x="3004" y="82"/>
                    </a:lnTo>
                    <a:lnTo>
                      <a:pt x="2985" y="79"/>
                    </a:lnTo>
                    <a:lnTo>
                      <a:pt x="2965" y="76"/>
                    </a:lnTo>
                    <a:lnTo>
                      <a:pt x="2944" y="74"/>
                    </a:lnTo>
                    <a:lnTo>
                      <a:pt x="2923" y="72"/>
                    </a:lnTo>
                    <a:lnTo>
                      <a:pt x="2903" y="71"/>
                    </a:lnTo>
                    <a:lnTo>
                      <a:pt x="2884" y="70"/>
                    </a:lnTo>
                    <a:lnTo>
                      <a:pt x="2875" y="71"/>
                    </a:lnTo>
                    <a:lnTo>
                      <a:pt x="2867" y="72"/>
                    </a:lnTo>
                    <a:lnTo>
                      <a:pt x="2862" y="74"/>
                    </a:lnTo>
                    <a:lnTo>
                      <a:pt x="2856" y="76"/>
                    </a:lnTo>
                    <a:lnTo>
                      <a:pt x="2850" y="79"/>
                    </a:lnTo>
                    <a:lnTo>
                      <a:pt x="2843" y="81"/>
                    </a:lnTo>
                    <a:lnTo>
                      <a:pt x="2834" y="82"/>
                    </a:lnTo>
                    <a:lnTo>
                      <a:pt x="2823" y="83"/>
                    </a:lnTo>
                    <a:lnTo>
                      <a:pt x="2723" y="64"/>
                    </a:lnTo>
                    <a:lnTo>
                      <a:pt x="2724" y="58"/>
                    </a:lnTo>
                    <a:lnTo>
                      <a:pt x="2726" y="52"/>
                    </a:lnTo>
                    <a:lnTo>
                      <a:pt x="2729" y="47"/>
                    </a:lnTo>
                    <a:lnTo>
                      <a:pt x="2731" y="42"/>
                    </a:lnTo>
                    <a:lnTo>
                      <a:pt x="2738" y="33"/>
                    </a:lnTo>
                    <a:lnTo>
                      <a:pt x="2744" y="21"/>
                    </a:lnTo>
                    <a:lnTo>
                      <a:pt x="2743" y="19"/>
                    </a:lnTo>
                    <a:lnTo>
                      <a:pt x="2742" y="17"/>
                    </a:lnTo>
                    <a:lnTo>
                      <a:pt x="2739" y="15"/>
                    </a:lnTo>
                    <a:lnTo>
                      <a:pt x="2735" y="13"/>
                    </a:lnTo>
                    <a:lnTo>
                      <a:pt x="2727" y="10"/>
                    </a:lnTo>
                    <a:lnTo>
                      <a:pt x="2717" y="9"/>
                    </a:lnTo>
                    <a:lnTo>
                      <a:pt x="2712" y="5"/>
                    </a:lnTo>
                    <a:lnTo>
                      <a:pt x="2707" y="1"/>
                    </a:lnTo>
                    <a:lnTo>
                      <a:pt x="2701" y="0"/>
                    </a:lnTo>
                    <a:lnTo>
                      <a:pt x="2696" y="0"/>
                    </a:lnTo>
                    <a:lnTo>
                      <a:pt x="2691" y="3"/>
                    </a:lnTo>
                    <a:lnTo>
                      <a:pt x="2687" y="7"/>
                    </a:lnTo>
                    <a:lnTo>
                      <a:pt x="2685" y="13"/>
                    </a:lnTo>
                    <a:lnTo>
                      <a:pt x="2684" y="21"/>
                    </a:lnTo>
                    <a:lnTo>
                      <a:pt x="2667" y="24"/>
                    </a:lnTo>
                    <a:lnTo>
                      <a:pt x="2653" y="29"/>
                    </a:lnTo>
                    <a:lnTo>
                      <a:pt x="2641" y="34"/>
                    </a:lnTo>
                    <a:lnTo>
                      <a:pt x="2630" y="40"/>
                    </a:lnTo>
                    <a:lnTo>
                      <a:pt x="2610" y="53"/>
                    </a:lnTo>
                    <a:lnTo>
                      <a:pt x="2590" y="64"/>
                    </a:lnTo>
                    <a:lnTo>
                      <a:pt x="2618" y="83"/>
                    </a:lnTo>
                    <a:lnTo>
                      <a:pt x="2611" y="83"/>
                    </a:lnTo>
                    <a:lnTo>
                      <a:pt x="2597" y="83"/>
                    </a:lnTo>
                    <a:lnTo>
                      <a:pt x="2575" y="83"/>
                    </a:lnTo>
                    <a:lnTo>
                      <a:pt x="2551" y="83"/>
                    </a:lnTo>
                    <a:lnTo>
                      <a:pt x="2567" y="97"/>
                    </a:lnTo>
                    <a:lnTo>
                      <a:pt x="2587" y="118"/>
                    </a:lnTo>
                    <a:lnTo>
                      <a:pt x="2598" y="128"/>
                    </a:lnTo>
                    <a:lnTo>
                      <a:pt x="2610" y="136"/>
                    </a:lnTo>
                    <a:lnTo>
                      <a:pt x="2617" y="140"/>
                    </a:lnTo>
                    <a:lnTo>
                      <a:pt x="2623" y="142"/>
                    </a:lnTo>
                    <a:lnTo>
                      <a:pt x="2630" y="144"/>
                    </a:lnTo>
                    <a:lnTo>
                      <a:pt x="2638" y="144"/>
                    </a:lnTo>
                    <a:lnTo>
                      <a:pt x="2630" y="144"/>
                    </a:lnTo>
                    <a:lnTo>
                      <a:pt x="2623" y="142"/>
                    </a:lnTo>
                    <a:lnTo>
                      <a:pt x="2618" y="140"/>
                    </a:lnTo>
                    <a:lnTo>
                      <a:pt x="2611" y="137"/>
                    </a:lnTo>
                    <a:lnTo>
                      <a:pt x="2600" y="130"/>
                    </a:lnTo>
                    <a:lnTo>
                      <a:pt x="2590" y="121"/>
                    </a:lnTo>
                    <a:lnTo>
                      <a:pt x="2579" y="110"/>
                    </a:lnTo>
                    <a:lnTo>
                      <a:pt x="2567" y="100"/>
                    </a:lnTo>
                    <a:lnTo>
                      <a:pt x="2561" y="95"/>
                    </a:lnTo>
                    <a:lnTo>
                      <a:pt x="2554" y="90"/>
                    </a:lnTo>
                    <a:lnTo>
                      <a:pt x="2547" y="86"/>
                    </a:lnTo>
                    <a:lnTo>
                      <a:pt x="2538" y="83"/>
                    </a:lnTo>
                    <a:lnTo>
                      <a:pt x="2465" y="114"/>
                    </a:lnTo>
                    <a:lnTo>
                      <a:pt x="2462" y="110"/>
                    </a:lnTo>
                    <a:lnTo>
                      <a:pt x="2455" y="104"/>
                    </a:lnTo>
                    <a:lnTo>
                      <a:pt x="2451" y="100"/>
                    </a:lnTo>
                    <a:lnTo>
                      <a:pt x="2446" y="98"/>
                    </a:lnTo>
                    <a:lnTo>
                      <a:pt x="2439" y="95"/>
                    </a:lnTo>
                    <a:lnTo>
                      <a:pt x="2431" y="95"/>
                    </a:lnTo>
                    <a:lnTo>
                      <a:pt x="2410" y="95"/>
                    </a:lnTo>
                    <a:lnTo>
                      <a:pt x="2391" y="98"/>
                    </a:lnTo>
                    <a:lnTo>
                      <a:pt x="2372" y="101"/>
                    </a:lnTo>
                    <a:lnTo>
                      <a:pt x="2354" y="105"/>
                    </a:lnTo>
                    <a:lnTo>
                      <a:pt x="2319" y="117"/>
                    </a:lnTo>
                    <a:lnTo>
                      <a:pt x="2284" y="129"/>
                    </a:lnTo>
                    <a:lnTo>
                      <a:pt x="2250" y="141"/>
                    </a:lnTo>
                    <a:lnTo>
                      <a:pt x="2214" y="152"/>
                    </a:lnTo>
                    <a:lnTo>
                      <a:pt x="2195" y="156"/>
                    </a:lnTo>
                    <a:lnTo>
                      <a:pt x="2175" y="159"/>
                    </a:lnTo>
                    <a:lnTo>
                      <a:pt x="2155" y="161"/>
                    </a:lnTo>
                    <a:lnTo>
                      <a:pt x="2133" y="162"/>
                    </a:lnTo>
                    <a:lnTo>
                      <a:pt x="2134" y="167"/>
                    </a:lnTo>
                    <a:lnTo>
                      <a:pt x="2137" y="173"/>
                    </a:lnTo>
                    <a:lnTo>
                      <a:pt x="2142" y="178"/>
                    </a:lnTo>
                    <a:lnTo>
                      <a:pt x="2149" y="183"/>
                    </a:lnTo>
                    <a:lnTo>
                      <a:pt x="2157" y="187"/>
                    </a:lnTo>
                    <a:lnTo>
                      <a:pt x="2167" y="190"/>
                    </a:lnTo>
                    <a:lnTo>
                      <a:pt x="2175" y="193"/>
                    </a:lnTo>
                    <a:lnTo>
                      <a:pt x="2185" y="193"/>
                    </a:lnTo>
                    <a:lnTo>
                      <a:pt x="2186" y="198"/>
                    </a:lnTo>
                    <a:lnTo>
                      <a:pt x="2187" y="203"/>
                    </a:lnTo>
                    <a:lnTo>
                      <a:pt x="2190" y="208"/>
                    </a:lnTo>
                    <a:lnTo>
                      <a:pt x="2192" y="213"/>
                    </a:lnTo>
                    <a:lnTo>
                      <a:pt x="2198" y="225"/>
                    </a:lnTo>
                    <a:lnTo>
                      <a:pt x="2207" y="235"/>
                    </a:lnTo>
                    <a:lnTo>
                      <a:pt x="2216" y="244"/>
                    </a:lnTo>
                    <a:lnTo>
                      <a:pt x="2225" y="251"/>
                    </a:lnTo>
                    <a:lnTo>
                      <a:pt x="2233" y="257"/>
                    </a:lnTo>
                    <a:lnTo>
                      <a:pt x="2239" y="261"/>
                    </a:lnTo>
                    <a:lnTo>
                      <a:pt x="2233" y="261"/>
                    </a:lnTo>
                    <a:lnTo>
                      <a:pt x="2227" y="260"/>
                    </a:lnTo>
                    <a:lnTo>
                      <a:pt x="2223" y="259"/>
                    </a:lnTo>
                    <a:lnTo>
                      <a:pt x="2217" y="257"/>
                    </a:lnTo>
                    <a:lnTo>
                      <a:pt x="2214" y="254"/>
                    </a:lnTo>
                    <a:lnTo>
                      <a:pt x="2209" y="251"/>
                    </a:lnTo>
                    <a:lnTo>
                      <a:pt x="2206" y="248"/>
                    </a:lnTo>
                    <a:lnTo>
                      <a:pt x="2203" y="244"/>
                    </a:lnTo>
                    <a:lnTo>
                      <a:pt x="2198" y="236"/>
                    </a:lnTo>
                    <a:lnTo>
                      <a:pt x="2195" y="225"/>
                    </a:lnTo>
                    <a:lnTo>
                      <a:pt x="2193" y="213"/>
                    </a:lnTo>
                    <a:lnTo>
                      <a:pt x="2192" y="200"/>
                    </a:lnTo>
                    <a:lnTo>
                      <a:pt x="2190" y="201"/>
                    </a:lnTo>
                    <a:lnTo>
                      <a:pt x="2186" y="202"/>
                    </a:lnTo>
                    <a:lnTo>
                      <a:pt x="2182" y="202"/>
                    </a:lnTo>
                    <a:lnTo>
                      <a:pt x="2179" y="202"/>
                    </a:lnTo>
                    <a:lnTo>
                      <a:pt x="2169" y="200"/>
                    </a:lnTo>
                    <a:lnTo>
                      <a:pt x="2159" y="200"/>
                    </a:lnTo>
                    <a:lnTo>
                      <a:pt x="2150" y="200"/>
                    </a:lnTo>
                    <a:lnTo>
                      <a:pt x="2141" y="202"/>
                    </a:lnTo>
                    <a:lnTo>
                      <a:pt x="2134" y="205"/>
                    </a:lnTo>
                    <a:lnTo>
                      <a:pt x="2126" y="209"/>
                    </a:lnTo>
                    <a:lnTo>
                      <a:pt x="2118" y="212"/>
                    </a:lnTo>
                    <a:lnTo>
                      <a:pt x="2111" y="215"/>
                    </a:lnTo>
                    <a:lnTo>
                      <a:pt x="2102" y="217"/>
                    </a:lnTo>
                    <a:lnTo>
                      <a:pt x="2093" y="218"/>
                    </a:lnTo>
                    <a:lnTo>
                      <a:pt x="2083" y="217"/>
                    </a:lnTo>
                    <a:lnTo>
                      <a:pt x="2073" y="214"/>
                    </a:lnTo>
                    <a:lnTo>
                      <a:pt x="2066" y="210"/>
                    </a:lnTo>
                    <a:lnTo>
                      <a:pt x="2059" y="206"/>
                    </a:lnTo>
                    <a:lnTo>
                      <a:pt x="2020" y="218"/>
                    </a:lnTo>
                    <a:lnTo>
                      <a:pt x="2013" y="218"/>
                    </a:lnTo>
                    <a:lnTo>
                      <a:pt x="2000" y="219"/>
                    </a:lnTo>
                    <a:lnTo>
                      <a:pt x="1992" y="221"/>
                    </a:lnTo>
                    <a:lnTo>
                      <a:pt x="1985" y="223"/>
                    </a:lnTo>
                    <a:lnTo>
                      <a:pt x="1983" y="225"/>
                    </a:lnTo>
                    <a:lnTo>
                      <a:pt x="1981" y="227"/>
                    </a:lnTo>
                    <a:lnTo>
                      <a:pt x="1980" y="229"/>
                    </a:lnTo>
                    <a:lnTo>
                      <a:pt x="1980" y="231"/>
                    </a:lnTo>
                    <a:lnTo>
                      <a:pt x="1980" y="234"/>
                    </a:lnTo>
                    <a:lnTo>
                      <a:pt x="1982" y="238"/>
                    </a:lnTo>
                    <a:lnTo>
                      <a:pt x="1984" y="242"/>
                    </a:lnTo>
                    <a:lnTo>
                      <a:pt x="1988" y="245"/>
                    </a:lnTo>
                    <a:lnTo>
                      <a:pt x="1996" y="253"/>
                    </a:lnTo>
                    <a:lnTo>
                      <a:pt x="2009" y="261"/>
                    </a:lnTo>
                    <a:lnTo>
                      <a:pt x="2023" y="270"/>
                    </a:lnTo>
                    <a:lnTo>
                      <a:pt x="2038" y="278"/>
                    </a:lnTo>
                    <a:lnTo>
                      <a:pt x="2056" y="287"/>
                    </a:lnTo>
                    <a:lnTo>
                      <a:pt x="2074" y="295"/>
                    </a:lnTo>
                    <a:lnTo>
                      <a:pt x="2112" y="311"/>
                    </a:lnTo>
                    <a:lnTo>
                      <a:pt x="2148" y="324"/>
                    </a:lnTo>
                    <a:lnTo>
                      <a:pt x="2178" y="334"/>
                    </a:lnTo>
                    <a:lnTo>
                      <a:pt x="2198" y="342"/>
                    </a:lnTo>
                    <a:lnTo>
                      <a:pt x="2200" y="352"/>
                    </a:lnTo>
                    <a:lnTo>
                      <a:pt x="2202" y="361"/>
                    </a:lnTo>
                    <a:lnTo>
                      <a:pt x="2204" y="369"/>
                    </a:lnTo>
                    <a:lnTo>
                      <a:pt x="2207" y="376"/>
                    </a:lnTo>
                    <a:lnTo>
                      <a:pt x="2216" y="389"/>
                    </a:lnTo>
                    <a:lnTo>
                      <a:pt x="2226" y="403"/>
                    </a:lnTo>
                    <a:lnTo>
                      <a:pt x="2214" y="405"/>
                    </a:lnTo>
                    <a:lnTo>
                      <a:pt x="2203" y="404"/>
                    </a:lnTo>
                    <a:lnTo>
                      <a:pt x="2193" y="402"/>
                    </a:lnTo>
                    <a:lnTo>
                      <a:pt x="2184" y="399"/>
                    </a:lnTo>
                    <a:lnTo>
                      <a:pt x="2177" y="394"/>
                    </a:lnTo>
                    <a:lnTo>
                      <a:pt x="2169" y="387"/>
                    </a:lnTo>
                    <a:lnTo>
                      <a:pt x="2161" y="381"/>
                    </a:lnTo>
                    <a:lnTo>
                      <a:pt x="2155" y="374"/>
                    </a:lnTo>
                    <a:lnTo>
                      <a:pt x="2142" y="360"/>
                    </a:lnTo>
                    <a:lnTo>
                      <a:pt x="2129" y="345"/>
                    </a:lnTo>
                    <a:lnTo>
                      <a:pt x="2123" y="339"/>
                    </a:lnTo>
                    <a:lnTo>
                      <a:pt x="2115" y="332"/>
                    </a:lnTo>
                    <a:lnTo>
                      <a:pt x="2107" y="327"/>
                    </a:lnTo>
                    <a:lnTo>
                      <a:pt x="2100" y="323"/>
                    </a:lnTo>
                    <a:lnTo>
                      <a:pt x="2065" y="315"/>
                    </a:lnTo>
                    <a:lnTo>
                      <a:pt x="2020" y="305"/>
                    </a:lnTo>
                    <a:lnTo>
                      <a:pt x="2009" y="302"/>
                    </a:lnTo>
                    <a:lnTo>
                      <a:pt x="1999" y="298"/>
                    </a:lnTo>
                    <a:lnTo>
                      <a:pt x="1989" y="293"/>
                    </a:lnTo>
                    <a:lnTo>
                      <a:pt x="1980" y="288"/>
                    </a:lnTo>
                    <a:lnTo>
                      <a:pt x="1972" y="281"/>
                    </a:lnTo>
                    <a:lnTo>
                      <a:pt x="1967" y="273"/>
                    </a:lnTo>
                    <a:lnTo>
                      <a:pt x="1964" y="269"/>
                    </a:lnTo>
                    <a:lnTo>
                      <a:pt x="1962" y="265"/>
                    </a:lnTo>
                    <a:lnTo>
                      <a:pt x="1960" y="260"/>
                    </a:lnTo>
                    <a:lnTo>
                      <a:pt x="1960" y="255"/>
                    </a:lnTo>
                    <a:lnTo>
                      <a:pt x="1947" y="255"/>
                    </a:lnTo>
                    <a:lnTo>
                      <a:pt x="1940" y="255"/>
                    </a:lnTo>
                    <a:lnTo>
                      <a:pt x="1933" y="256"/>
                    </a:lnTo>
                    <a:lnTo>
                      <a:pt x="1927" y="258"/>
                    </a:lnTo>
                    <a:lnTo>
                      <a:pt x="1922" y="261"/>
                    </a:lnTo>
                    <a:lnTo>
                      <a:pt x="1916" y="264"/>
                    </a:lnTo>
                    <a:lnTo>
                      <a:pt x="1910" y="267"/>
                    </a:lnTo>
                    <a:lnTo>
                      <a:pt x="1903" y="270"/>
                    </a:lnTo>
                    <a:lnTo>
                      <a:pt x="1895" y="272"/>
                    </a:lnTo>
                    <a:lnTo>
                      <a:pt x="1887" y="273"/>
                    </a:lnTo>
                    <a:lnTo>
                      <a:pt x="1882" y="287"/>
                    </a:lnTo>
                    <a:lnTo>
                      <a:pt x="1879" y="297"/>
                    </a:lnTo>
                    <a:lnTo>
                      <a:pt x="1877" y="301"/>
                    </a:lnTo>
                    <a:lnTo>
                      <a:pt x="1875" y="305"/>
                    </a:lnTo>
                    <a:lnTo>
                      <a:pt x="1871" y="308"/>
                    </a:lnTo>
                    <a:lnTo>
                      <a:pt x="1867" y="310"/>
                    </a:lnTo>
                    <a:lnTo>
                      <a:pt x="1871" y="316"/>
                    </a:lnTo>
                    <a:lnTo>
                      <a:pt x="1876" y="320"/>
                    </a:lnTo>
                    <a:lnTo>
                      <a:pt x="1882" y="325"/>
                    </a:lnTo>
                    <a:lnTo>
                      <a:pt x="1889" y="328"/>
                    </a:lnTo>
                    <a:lnTo>
                      <a:pt x="1903" y="334"/>
                    </a:lnTo>
                    <a:lnTo>
                      <a:pt x="1921" y="340"/>
                    </a:lnTo>
                    <a:lnTo>
                      <a:pt x="1959" y="349"/>
                    </a:lnTo>
                    <a:lnTo>
                      <a:pt x="2000" y="360"/>
                    </a:lnTo>
                    <a:lnTo>
                      <a:pt x="1954" y="360"/>
                    </a:lnTo>
                    <a:lnTo>
                      <a:pt x="1929" y="354"/>
                    </a:lnTo>
                    <a:lnTo>
                      <a:pt x="1906" y="349"/>
                    </a:lnTo>
                    <a:lnTo>
                      <a:pt x="1886" y="344"/>
                    </a:lnTo>
                    <a:lnTo>
                      <a:pt x="1866" y="338"/>
                    </a:lnTo>
                    <a:lnTo>
                      <a:pt x="1857" y="333"/>
                    </a:lnTo>
                    <a:lnTo>
                      <a:pt x="1849" y="328"/>
                    </a:lnTo>
                    <a:lnTo>
                      <a:pt x="1842" y="322"/>
                    </a:lnTo>
                    <a:lnTo>
                      <a:pt x="1835" y="315"/>
                    </a:lnTo>
                    <a:lnTo>
                      <a:pt x="1828" y="307"/>
                    </a:lnTo>
                    <a:lnTo>
                      <a:pt x="1823" y="298"/>
                    </a:lnTo>
                    <a:lnTo>
                      <a:pt x="1817" y="287"/>
                    </a:lnTo>
                    <a:lnTo>
                      <a:pt x="1814" y="273"/>
                    </a:lnTo>
                    <a:lnTo>
                      <a:pt x="1787" y="273"/>
                    </a:lnTo>
                    <a:lnTo>
                      <a:pt x="1787" y="282"/>
                    </a:lnTo>
                    <a:lnTo>
                      <a:pt x="1786" y="288"/>
                    </a:lnTo>
                    <a:lnTo>
                      <a:pt x="1785" y="293"/>
                    </a:lnTo>
                    <a:lnTo>
                      <a:pt x="1782" y="298"/>
                    </a:lnTo>
                    <a:lnTo>
                      <a:pt x="1776" y="306"/>
                    </a:lnTo>
                    <a:lnTo>
                      <a:pt x="1767" y="316"/>
                    </a:lnTo>
                    <a:lnTo>
                      <a:pt x="1771" y="323"/>
                    </a:lnTo>
                    <a:lnTo>
                      <a:pt x="1775" y="328"/>
                    </a:lnTo>
                    <a:lnTo>
                      <a:pt x="1779" y="332"/>
                    </a:lnTo>
                    <a:lnTo>
                      <a:pt x="1785" y="336"/>
                    </a:lnTo>
                    <a:lnTo>
                      <a:pt x="1793" y="342"/>
                    </a:lnTo>
                    <a:lnTo>
                      <a:pt x="1803" y="346"/>
                    </a:lnTo>
                    <a:lnTo>
                      <a:pt x="1813" y="351"/>
                    </a:lnTo>
                    <a:lnTo>
                      <a:pt x="1823" y="358"/>
                    </a:lnTo>
                    <a:lnTo>
                      <a:pt x="1827" y="363"/>
                    </a:lnTo>
                    <a:lnTo>
                      <a:pt x="1832" y="369"/>
                    </a:lnTo>
                    <a:lnTo>
                      <a:pt x="1836" y="376"/>
                    </a:lnTo>
                    <a:lnTo>
                      <a:pt x="1841" y="384"/>
                    </a:lnTo>
                    <a:lnTo>
                      <a:pt x="1842" y="389"/>
                    </a:lnTo>
                    <a:lnTo>
                      <a:pt x="1843" y="396"/>
                    </a:lnTo>
                    <a:lnTo>
                      <a:pt x="1844" y="402"/>
                    </a:lnTo>
                    <a:lnTo>
                      <a:pt x="1844" y="409"/>
                    </a:lnTo>
                    <a:lnTo>
                      <a:pt x="1844" y="415"/>
                    </a:lnTo>
                    <a:lnTo>
                      <a:pt x="1844" y="420"/>
                    </a:lnTo>
                    <a:lnTo>
                      <a:pt x="1845" y="424"/>
                    </a:lnTo>
                    <a:lnTo>
                      <a:pt x="1847" y="427"/>
                    </a:lnTo>
                    <a:lnTo>
                      <a:pt x="1859" y="436"/>
                    </a:lnTo>
                    <a:lnTo>
                      <a:pt x="1868" y="444"/>
                    </a:lnTo>
                    <a:lnTo>
                      <a:pt x="1872" y="448"/>
                    </a:lnTo>
                    <a:lnTo>
                      <a:pt x="1878" y="451"/>
                    </a:lnTo>
                    <a:lnTo>
                      <a:pt x="1884" y="452"/>
                    </a:lnTo>
                    <a:lnTo>
                      <a:pt x="1893" y="453"/>
                    </a:lnTo>
                    <a:lnTo>
                      <a:pt x="1902" y="452"/>
                    </a:lnTo>
                    <a:lnTo>
                      <a:pt x="1910" y="450"/>
                    </a:lnTo>
                    <a:lnTo>
                      <a:pt x="1917" y="446"/>
                    </a:lnTo>
                    <a:lnTo>
                      <a:pt x="1923" y="443"/>
                    </a:lnTo>
                    <a:lnTo>
                      <a:pt x="1929" y="439"/>
                    </a:lnTo>
                    <a:lnTo>
                      <a:pt x="1936" y="436"/>
                    </a:lnTo>
                    <a:lnTo>
                      <a:pt x="1944" y="434"/>
                    </a:lnTo>
                    <a:lnTo>
                      <a:pt x="1954" y="433"/>
                    </a:lnTo>
                    <a:lnTo>
                      <a:pt x="1961" y="434"/>
                    </a:lnTo>
                    <a:lnTo>
                      <a:pt x="1970" y="435"/>
                    </a:lnTo>
                    <a:lnTo>
                      <a:pt x="1978" y="437"/>
                    </a:lnTo>
                    <a:lnTo>
                      <a:pt x="1985" y="439"/>
                    </a:lnTo>
                    <a:lnTo>
                      <a:pt x="1999" y="445"/>
                    </a:lnTo>
                    <a:lnTo>
                      <a:pt x="2013" y="453"/>
                    </a:lnTo>
                    <a:lnTo>
                      <a:pt x="2027" y="459"/>
                    </a:lnTo>
                    <a:lnTo>
                      <a:pt x="2041" y="465"/>
                    </a:lnTo>
                    <a:lnTo>
                      <a:pt x="2048" y="467"/>
                    </a:lnTo>
                    <a:lnTo>
                      <a:pt x="2056" y="469"/>
                    </a:lnTo>
                    <a:lnTo>
                      <a:pt x="2065" y="470"/>
                    </a:lnTo>
                    <a:lnTo>
                      <a:pt x="2073" y="471"/>
                    </a:lnTo>
                    <a:lnTo>
                      <a:pt x="2076" y="482"/>
                    </a:lnTo>
                    <a:lnTo>
                      <a:pt x="2078" y="492"/>
                    </a:lnTo>
                    <a:lnTo>
                      <a:pt x="2082" y="503"/>
                    </a:lnTo>
                    <a:lnTo>
                      <a:pt x="2086" y="511"/>
                    </a:lnTo>
                    <a:lnTo>
                      <a:pt x="2090" y="515"/>
                    </a:lnTo>
                    <a:lnTo>
                      <a:pt x="2093" y="518"/>
                    </a:lnTo>
                    <a:lnTo>
                      <a:pt x="2097" y="522"/>
                    </a:lnTo>
                    <a:lnTo>
                      <a:pt x="2102" y="525"/>
                    </a:lnTo>
                    <a:lnTo>
                      <a:pt x="2106" y="527"/>
                    </a:lnTo>
                    <a:lnTo>
                      <a:pt x="2113" y="529"/>
                    </a:lnTo>
                    <a:lnTo>
                      <a:pt x="2118" y="531"/>
                    </a:lnTo>
                    <a:lnTo>
                      <a:pt x="2126" y="532"/>
                    </a:lnTo>
                    <a:lnTo>
                      <a:pt x="2111" y="532"/>
                    </a:lnTo>
                    <a:lnTo>
                      <a:pt x="2100" y="532"/>
                    </a:lnTo>
                    <a:lnTo>
                      <a:pt x="2093" y="532"/>
                    </a:lnTo>
                    <a:lnTo>
                      <a:pt x="2086" y="531"/>
                    </a:lnTo>
                    <a:lnTo>
                      <a:pt x="2081" y="530"/>
                    </a:lnTo>
                    <a:lnTo>
                      <a:pt x="2076" y="529"/>
                    </a:lnTo>
                    <a:lnTo>
                      <a:pt x="2067" y="524"/>
                    </a:lnTo>
                    <a:lnTo>
                      <a:pt x="2059" y="519"/>
                    </a:lnTo>
                    <a:lnTo>
                      <a:pt x="2052" y="513"/>
                    </a:lnTo>
                    <a:lnTo>
                      <a:pt x="2046" y="506"/>
                    </a:lnTo>
                    <a:lnTo>
                      <a:pt x="2040" y="497"/>
                    </a:lnTo>
                    <a:lnTo>
                      <a:pt x="2035" y="489"/>
                    </a:lnTo>
                    <a:lnTo>
                      <a:pt x="2030" y="481"/>
                    </a:lnTo>
                    <a:lnTo>
                      <a:pt x="2024" y="473"/>
                    </a:lnTo>
                    <a:lnTo>
                      <a:pt x="2017" y="466"/>
                    </a:lnTo>
                    <a:lnTo>
                      <a:pt x="2011" y="460"/>
                    </a:lnTo>
                    <a:lnTo>
                      <a:pt x="2002" y="454"/>
                    </a:lnTo>
                    <a:lnTo>
                      <a:pt x="1992" y="450"/>
                    </a:lnTo>
                    <a:lnTo>
                      <a:pt x="1980" y="448"/>
                    </a:lnTo>
                    <a:lnTo>
                      <a:pt x="1967" y="446"/>
                    </a:lnTo>
                    <a:lnTo>
                      <a:pt x="1959" y="446"/>
                    </a:lnTo>
                    <a:lnTo>
                      <a:pt x="1953" y="449"/>
                    </a:lnTo>
                    <a:lnTo>
                      <a:pt x="1946" y="451"/>
                    </a:lnTo>
                    <a:lnTo>
                      <a:pt x="1939" y="453"/>
                    </a:lnTo>
                    <a:lnTo>
                      <a:pt x="1927" y="459"/>
                    </a:lnTo>
                    <a:lnTo>
                      <a:pt x="1913" y="465"/>
                    </a:lnTo>
                    <a:lnTo>
                      <a:pt x="1918" y="477"/>
                    </a:lnTo>
                    <a:lnTo>
                      <a:pt x="1932" y="499"/>
                    </a:lnTo>
                    <a:lnTo>
                      <a:pt x="1939" y="512"/>
                    </a:lnTo>
                    <a:lnTo>
                      <a:pt x="1947" y="523"/>
                    </a:lnTo>
                    <a:lnTo>
                      <a:pt x="1954" y="532"/>
                    </a:lnTo>
                    <a:lnTo>
                      <a:pt x="1960" y="538"/>
                    </a:lnTo>
                    <a:lnTo>
                      <a:pt x="1945" y="554"/>
                    </a:lnTo>
                    <a:lnTo>
                      <a:pt x="1929" y="573"/>
                    </a:lnTo>
                    <a:lnTo>
                      <a:pt x="1924" y="578"/>
                    </a:lnTo>
                    <a:lnTo>
                      <a:pt x="1918" y="581"/>
                    </a:lnTo>
                    <a:lnTo>
                      <a:pt x="1913" y="585"/>
                    </a:lnTo>
                    <a:lnTo>
                      <a:pt x="1906" y="588"/>
                    </a:lnTo>
                    <a:lnTo>
                      <a:pt x="1900" y="590"/>
                    </a:lnTo>
                    <a:lnTo>
                      <a:pt x="1892" y="592"/>
                    </a:lnTo>
                    <a:lnTo>
                      <a:pt x="1883" y="593"/>
                    </a:lnTo>
                    <a:lnTo>
                      <a:pt x="1873" y="594"/>
                    </a:lnTo>
                    <a:lnTo>
                      <a:pt x="1855" y="595"/>
                    </a:lnTo>
                    <a:lnTo>
                      <a:pt x="1838" y="597"/>
                    </a:lnTo>
                    <a:lnTo>
                      <a:pt x="1823" y="600"/>
                    </a:lnTo>
                    <a:lnTo>
                      <a:pt x="1810" y="603"/>
                    </a:lnTo>
                    <a:lnTo>
                      <a:pt x="1797" y="604"/>
                    </a:lnTo>
                    <a:lnTo>
                      <a:pt x="1785" y="604"/>
                    </a:lnTo>
                    <a:lnTo>
                      <a:pt x="1779" y="603"/>
                    </a:lnTo>
                    <a:lnTo>
                      <a:pt x="1772" y="601"/>
                    </a:lnTo>
                    <a:lnTo>
                      <a:pt x="1767" y="598"/>
                    </a:lnTo>
                    <a:lnTo>
                      <a:pt x="1760" y="594"/>
                    </a:lnTo>
                    <a:lnTo>
                      <a:pt x="1778" y="593"/>
                    </a:lnTo>
                    <a:lnTo>
                      <a:pt x="1793" y="591"/>
                    </a:lnTo>
                    <a:lnTo>
                      <a:pt x="1806" y="589"/>
                    </a:lnTo>
                    <a:lnTo>
                      <a:pt x="1821" y="588"/>
                    </a:lnTo>
                    <a:lnTo>
                      <a:pt x="1826" y="587"/>
                    </a:lnTo>
                    <a:lnTo>
                      <a:pt x="1832" y="586"/>
                    </a:lnTo>
                    <a:lnTo>
                      <a:pt x="1837" y="585"/>
                    </a:lnTo>
                    <a:lnTo>
                      <a:pt x="1843" y="583"/>
                    </a:lnTo>
                    <a:lnTo>
                      <a:pt x="1847" y="580"/>
                    </a:lnTo>
                    <a:lnTo>
                      <a:pt x="1852" y="577"/>
                    </a:lnTo>
                    <a:lnTo>
                      <a:pt x="1856" y="573"/>
                    </a:lnTo>
                    <a:lnTo>
                      <a:pt x="1859" y="569"/>
                    </a:lnTo>
                    <a:lnTo>
                      <a:pt x="1866" y="560"/>
                    </a:lnTo>
                    <a:lnTo>
                      <a:pt x="1870" y="548"/>
                    </a:lnTo>
                    <a:lnTo>
                      <a:pt x="1872" y="538"/>
                    </a:lnTo>
                    <a:lnTo>
                      <a:pt x="1873" y="526"/>
                    </a:lnTo>
                    <a:lnTo>
                      <a:pt x="1873" y="520"/>
                    </a:lnTo>
                    <a:lnTo>
                      <a:pt x="1873" y="512"/>
                    </a:lnTo>
                    <a:lnTo>
                      <a:pt x="1873" y="499"/>
                    </a:lnTo>
                    <a:lnTo>
                      <a:pt x="1873" y="483"/>
                    </a:lnTo>
                    <a:lnTo>
                      <a:pt x="1860" y="480"/>
                    </a:lnTo>
                    <a:lnTo>
                      <a:pt x="1849" y="476"/>
                    </a:lnTo>
                    <a:lnTo>
                      <a:pt x="1839" y="470"/>
                    </a:lnTo>
                    <a:lnTo>
                      <a:pt x="1832" y="464"/>
                    </a:lnTo>
                    <a:lnTo>
                      <a:pt x="1824" y="457"/>
                    </a:lnTo>
                    <a:lnTo>
                      <a:pt x="1817" y="449"/>
                    </a:lnTo>
                    <a:lnTo>
                      <a:pt x="1812" y="440"/>
                    </a:lnTo>
                    <a:lnTo>
                      <a:pt x="1806" y="431"/>
                    </a:lnTo>
                    <a:lnTo>
                      <a:pt x="1796" y="413"/>
                    </a:lnTo>
                    <a:lnTo>
                      <a:pt x="1785" y="396"/>
                    </a:lnTo>
                    <a:lnTo>
                      <a:pt x="1778" y="387"/>
                    </a:lnTo>
                    <a:lnTo>
                      <a:pt x="1771" y="379"/>
                    </a:lnTo>
                    <a:lnTo>
                      <a:pt x="1764" y="372"/>
                    </a:lnTo>
                    <a:lnTo>
                      <a:pt x="1754" y="366"/>
                    </a:lnTo>
                    <a:lnTo>
                      <a:pt x="1708" y="348"/>
                    </a:lnTo>
                    <a:lnTo>
                      <a:pt x="1705" y="342"/>
                    </a:lnTo>
                    <a:lnTo>
                      <a:pt x="1707" y="333"/>
                    </a:lnTo>
                    <a:lnTo>
                      <a:pt x="1708" y="324"/>
                    </a:lnTo>
                    <a:lnTo>
                      <a:pt x="1709" y="313"/>
                    </a:lnTo>
                    <a:lnTo>
                      <a:pt x="1710" y="303"/>
                    </a:lnTo>
                    <a:lnTo>
                      <a:pt x="1709" y="294"/>
                    </a:lnTo>
                    <a:lnTo>
                      <a:pt x="1708" y="290"/>
                    </a:lnTo>
                    <a:lnTo>
                      <a:pt x="1707" y="286"/>
                    </a:lnTo>
                    <a:lnTo>
                      <a:pt x="1704" y="283"/>
                    </a:lnTo>
                    <a:lnTo>
                      <a:pt x="1701" y="279"/>
                    </a:lnTo>
                    <a:lnTo>
                      <a:pt x="1698" y="276"/>
                    </a:lnTo>
                    <a:lnTo>
                      <a:pt x="1693" y="273"/>
                    </a:lnTo>
                    <a:lnTo>
                      <a:pt x="1689" y="271"/>
                    </a:lnTo>
                    <a:lnTo>
                      <a:pt x="1682" y="269"/>
                    </a:lnTo>
                    <a:lnTo>
                      <a:pt x="1669" y="266"/>
                    </a:lnTo>
                    <a:lnTo>
                      <a:pt x="1654" y="263"/>
                    </a:lnTo>
                    <a:lnTo>
                      <a:pt x="1618" y="261"/>
                    </a:lnTo>
                    <a:lnTo>
                      <a:pt x="1581" y="261"/>
                    </a:lnTo>
                    <a:lnTo>
                      <a:pt x="1596" y="257"/>
                    </a:lnTo>
                    <a:lnTo>
                      <a:pt x="1609" y="253"/>
                    </a:lnTo>
                    <a:lnTo>
                      <a:pt x="1613" y="249"/>
                    </a:lnTo>
                    <a:lnTo>
                      <a:pt x="1618" y="245"/>
                    </a:lnTo>
                    <a:lnTo>
                      <a:pt x="1620" y="239"/>
                    </a:lnTo>
                    <a:lnTo>
                      <a:pt x="1621" y="231"/>
                    </a:lnTo>
                    <a:lnTo>
                      <a:pt x="1608" y="231"/>
                    </a:lnTo>
                    <a:lnTo>
                      <a:pt x="1596" y="231"/>
                    </a:lnTo>
                    <a:lnTo>
                      <a:pt x="1581" y="231"/>
                    </a:lnTo>
                    <a:lnTo>
                      <a:pt x="1562" y="231"/>
                    </a:lnTo>
                    <a:lnTo>
                      <a:pt x="1559" y="246"/>
                    </a:lnTo>
                    <a:lnTo>
                      <a:pt x="1555" y="263"/>
                    </a:lnTo>
                    <a:lnTo>
                      <a:pt x="1550" y="279"/>
                    </a:lnTo>
                    <a:lnTo>
                      <a:pt x="1548" y="292"/>
                    </a:lnTo>
                    <a:lnTo>
                      <a:pt x="1548" y="294"/>
                    </a:lnTo>
                    <a:lnTo>
                      <a:pt x="1550" y="295"/>
                    </a:lnTo>
                    <a:lnTo>
                      <a:pt x="1552" y="295"/>
                    </a:lnTo>
                    <a:lnTo>
                      <a:pt x="1555" y="295"/>
                    </a:lnTo>
                    <a:lnTo>
                      <a:pt x="1559" y="293"/>
                    </a:lnTo>
                    <a:lnTo>
                      <a:pt x="1562" y="292"/>
                    </a:lnTo>
                    <a:lnTo>
                      <a:pt x="1562" y="323"/>
                    </a:lnTo>
                    <a:lnTo>
                      <a:pt x="1552" y="327"/>
                    </a:lnTo>
                    <a:lnTo>
                      <a:pt x="1543" y="331"/>
                    </a:lnTo>
                    <a:lnTo>
                      <a:pt x="1537" y="332"/>
                    </a:lnTo>
                    <a:lnTo>
                      <a:pt x="1531" y="334"/>
                    </a:lnTo>
                    <a:lnTo>
                      <a:pt x="1524" y="334"/>
                    </a:lnTo>
                    <a:lnTo>
                      <a:pt x="1514" y="336"/>
                    </a:lnTo>
                    <a:lnTo>
                      <a:pt x="1514" y="345"/>
                    </a:lnTo>
                    <a:lnTo>
                      <a:pt x="1514" y="354"/>
                    </a:lnTo>
                    <a:lnTo>
                      <a:pt x="1532" y="375"/>
                    </a:lnTo>
                    <a:lnTo>
                      <a:pt x="1555" y="404"/>
                    </a:lnTo>
                    <a:lnTo>
                      <a:pt x="1562" y="411"/>
                    </a:lnTo>
                    <a:lnTo>
                      <a:pt x="1569" y="418"/>
                    </a:lnTo>
                    <a:lnTo>
                      <a:pt x="1577" y="424"/>
                    </a:lnTo>
                    <a:lnTo>
                      <a:pt x="1585" y="429"/>
                    </a:lnTo>
                    <a:lnTo>
                      <a:pt x="1593" y="433"/>
                    </a:lnTo>
                    <a:lnTo>
                      <a:pt x="1602" y="437"/>
                    </a:lnTo>
                    <a:lnTo>
                      <a:pt x="1611" y="439"/>
                    </a:lnTo>
                    <a:lnTo>
                      <a:pt x="1621" y="439"/>
                    </a:lnTo>
                    <a:lnTo>
                      <a:pt x="1622" y="445"/>
                    </a:lnTo>
                    <a:lnTo>
                      <a:pt x="1623" y="451"/>
                    </a:lnTo>
                    <a:lnTo>
                      <a:pt x="1625" y="455"/>
                    </a:lnTo>
                    <a:lnTo>
                      <a:pt x="1629" y="458"/>
                    </a:lnTo>
                    <a:lnTo>
                      <a:pt x="1636" y="465"/>
                    </a:lnTo>
                    <a:lnTo>
                      <a:pt x="1645" y="471"/>
                    </a:lnTo>
                    <a:lnTo>
                      <a:pt x="1654" y="477"/>
                    </a:lnTo>
                    <a:lnTo>
                      <a:pt x="1663" y="483"/>
                    </a:lnTo>
                    <a:lnTo>
                      <a:pt x="1667" y="487"/>
                    </a:lnTo>
                    <a:lnTo>
                      <a:pt x="1670" y="491"/>
                    </a:lnTo>
                    <a:lnTo>
                      <a:pt x="1673" y="496"/>
                    </a:lnTo>
                    <a:lnTo>
                      <a:pt x="1674" y="501"/>
                    </a:lnTo>
                    <a:lnTo>
                      <a:pt x="1667" y="501"/>
                    </a:lnTo>
                    <a:lnTo>
                      <a:pt x="1654" y="501"/>
                    </a:lnTo>
                    <a:lnTo>
                      <a:pt x="1645" y="499"/>
                    </a:lnTo>
                    <a:lnTo>
                      <a:pt x="1625" y="494"/>
                    </a:lnTo>
                    <a:lnTo>
                      <a:pt x="1599" y="487"/>
                    </a:lnTo>
                    <a:lnTo>
                      <a:pt x="1568" y="478"/>
                    </a:lnTo>
                    <a:lnTo>
                      <a:pt x="1539" y="468"/>
                    </a:lnTo>
                    <a:lnTo>
                      <a:pt x="1513" y="458"/>
                    </a:lnTo>
                    <a:lnTo>
                      <a:pt x="1502" y="453"/>
                    </a:lnTo>
                    <a:lnTo>
                      <a:pt x="1495" y="448"/>
                    </a:lnTo>
                    <a:lnTo>
                      <a:pt x="1492" y="445"/>
                    </a:lnTo>
                    <a:lnTo>
                      <a:pt x="1490" y="443"/>
                    </a:lnTo>
                    <a:lnTo>
                      <a:pt x="1488" y="441"/>
                    </a:lnTo>
                    <a:lnTo>
                      <a:pt x="1488" y="439"/>
                    </a:lnTo>
                    <a:lnTo>
                      <a:pt x="1467" y="439"/>
                    </a:lnTo>
                    <a:lnTo>
                      <a:pt x="1432" y="436"/>
                    </a:lnTo>
                    <a:lnTo>
                      <a:pt x="1389" y="432"/>
                    </a:lnTo>
                    <a:lnTo>
                      <a:pt x="1343" y="425"/>
                    </a:lnTo>
                    <a:lnTo>
                      <a:pt x="1320" y="421"/>
                    </a:lnTo>
                    <a:lnTo>
                      <a:pt x="1298" y="417"/>
                    </a:lnTo>
                    <a:lnTo>
                      <a:pt x="1277" y="412"/>
                    </a:lnTo>
                    <a:lnTo>
                      <a:pt x="1260" y="406"/>
                    </a:lnTo>
                    <a:lnTo>
                      <a:pt x="1251" y="403"/>
                    </a:lnTo>
                    <a:lnTo>
                      <a:pt x="1244" y="400"/>
                    </a:lnTo>
                    <a:lnTo>
                      <a:pt x="1238" y="397"/>
                    </a:lnTo>
                    <a:lnTo>
                      <a:pt x="1232" y="394"/>
                    </a:lnTo>
                    <a:lnTo>
                      <a:pt x="1228" y="389"/>
                    </a:lnTo>
                    <a:lnTo>
                      <a:pt x="1225" y="386"/>
                    </a:lnTo>
                    <a:lnTo>
                      <a:pt x="1223" y="382"/>
                    </a:lnTo>
                    <a:lnTo>
                      <a:pt x="1222" y="378"/>
                    </a:lnTo>
                    <a:lnTo>
                      <a:pt x="1210" y="381"/>
                    </a:lnTo>
                    <a:lnTo>
                      <a:pt x="1203" y="384"/>
                    </a:lnTo>
                    <a:lnTo>
                      <a:pt x="1203" y="389"/>
                    </a:lnTo>
                    <a:lnTo>
                      <a:pt x="1204" y="395"/>
                    </a:lnTo>
                    <a:lnTo>
                      <a:pt x="1205" y="399"/>
                    </a:lnTo>
                    <a:lnTo>
                      <a:pt x="1207" y="403"/>
                    </a:lnTo>
                    <a:lnTo>
                      <a:pt x="1211" y="410"/>
                    </a:lnTo>
                    <a:lnTo>
                      <a:pt x="1218" y="416"/>
                    </a:lnTo>
                    <a:lnTo>
                      <a:pt x="1225" y="421"/>
                    </a:lnTo>
                    <a:lnTo>
                      <a:pt x="1233" y="425"/>
                    </a:lnTo>
                    <a:lnTo>
                      <a:pt x="1243" y="429"/>
                    </a:lnTo>
                    <a:lnTo>
                      <a:pt x="1253" y="433"/>
                    </a:lnTo>
                    <a:lnTo>
                      <a:pt x="1274" y="442"/>
                    </a:lnTo>
                    <a:lnTo>
                      <a:pt x="1295" y="452"/>
                    </a:lnTo>
                    <a:lnTo>
                      <a:pt x="1305" y="458"/>
                    </a:lnTo>
                    <a:lnTo>
                      <a:pt x="1313" y="465"/>
                    </a:lnTo>
                    <a:lnTo>
                      <a:pt x="1322" y="473"/>
                    </a:lnTo>
                    <a:lnTo>
                      <a:pt x="1329" y="483"/>
                    </a:lnTo>
                    <a:lnTo>
                      <a:pt x="1319" y="483"/>
                    </a:lnTo>
                    <a:lnTo>
                      <a:pt x="1309" y="483"/>
                    </a:lnTo>
                    <a:lnTo>
                      <a:pt x="1297" y="481"/>
                    </a:lnTo>
                    <a:lnTo>
                      <a:pt x="1281" y="477"/>
                    </a:lnTo>
                    <a:lnTo>
                      <a:pt x="1272" y="475"/>
                    </a:lnTo>
                    <a:lnTo>
                      <a:pt x="1262" y="473"/>
                    </a:lnTo>
                    <a:lnTo>
                      <a:pt x="1252" y="471"/>
                    </a:lnTo>
                    <a:lnTo>
                      <a:pt x="1242" y="471"/>
                    </a:lnTo>
                    <a:lnTo>
                      <a:pt x="1232" y="471"/>
                    </a:lnTo>
                    <a:lnTo>
                      <a:pt x="1221" y="473"/>
                    </a:lnTo>
                    <a:lnTo>
                      <a:pt x="1210" y="475"/>
                    </a:lnTo>
                    <a:lnTo>
                      <a:pt x="1198" y="477"/>
                    </a:lnTo>
                    <a:lnTo>
                      <a:pt x="1174" y="484"/>
                    </a:lnTo>
                    <a:lnTo>
                      <a:pt x="1149" y="492"/>
                    </a:lnTo>
                    <a:lnTo>
                      <a:pt x="1122" y="500"/>
                    </a:lnTo>
                    <a:lnTo>
                      <a:pt x="1097" y="508"/>
                    </a:lnTo>
                    <a:lnTo>
                      <a:pt x="1085" y="510"/>
                    </a:lnTo>
                    <a:lnTo>
                      <a:pt x="1073" y="512"/>
                    </a:lnTo>
                    <a:lnTo>
                      <a:pt x="1061" y="514"/>
                    </a:lnTo>
                    <a:lnTo>
                      <a:pt x="1050" y="514"/>
                    </a:lnTo>
                    <a:lnTo>
                      <a:pt x="1046" y="513"/>
                    </a:lnTo>
                    <a:lnTo>
                      <a:pt x="1042" y="511"/>
                    </a:lnTo>
                    <a:lnTo>
                      <a:pt x="1040" y="507"/>
                    </a:lnTo>
                    <a:lnTo>
                      <a:pt x="1040" y="503"/>
                    </a:lnTo>
                    <a:lnTo>
                      <a:pt x="1040" y="496"/>
                    </a:lnTo>
                    <a:lnTo>
                      <a:pt x="1042" y="490"/>
                    </a:lnTo>
                    <a:lnTo>
                      <a:pt x="1046" y="484"/>
                    </a:lnTo>
                    <a:lnTo>
                      <a:pt x="1050" y="477"/>
                    </a:lnTo>
                    <a:lnTo>
                      <a:pt x="1040" y="473"/>
                    </a:lnTo>
                    <a:lnTo>
                      <a:pt x="1030" y="472"/>
                    </a:lnTo>
                    <a:lnTo>
                      <a:pt x="1019" y="471"/>
                    </a:lnTo>
                    <a:lnTo>
                      <a:pt x="1009" y="471"/>
                    </a:lnTo>
                    <a:lnTo>
                      <a:pt x="1007" y="475"/>
                    </a:lnTo>
                    <a:lnTo>
                      <a:pt x="1004" y="477"/>
                    </a:lnTo>
                    <a:lnTo>
                      <a:pt x="999" y="479"/>
                    </a:lnTo>
                    <a:lnTo>
                      <a:pt x="994" y="480"/>
                    </a:lnTo>
                    <a:lnTo>
                      <a:pt x="984" y="480"/>
                    </a:lnTo>
                    <a:lnTo>
                      <a:pt x="972" y="479"/>
                    </a:lnTo>
                    <a:lnTo>
                      <a:pt x="961" y="477"/>
                    </a:lnTo>
                    <a:lnTo>
                      <a:pt x="949" y="477"/>
                    </a:lnTo>
                    <a:lnTo>
                      <a:pt x="943" y="477"/>
                    </a:lnTo>
                    <a:lnTo>
                      <a:pt x="939" y="478"/>
                    </a:lnTo>
                    <a:lnTo>
                      <a:pt x="934" y="480"/>
                    </a:lnTo>
                    <a:lnTo>
                      <a:pt x="930" y="483"/>
                    </a:lnTo>
                    <a:lnTo>
                      <a:pt x="924" y="489"/>
                    </a:lnTo>
                    <a:lnTo>
                      <a:pt x="916" y="495"/>
                    </a:lnTo>
                    <a:lnTo>
                      <a:pt x="908" y="500"/>
                    </a:lnTo>
                    <a:lnTo>
                      <a:pt x="900" y="505"/>
                    </a:lnTo>
                    <a:lnTo>
                      <a:pt x="882" y="513"/>
                    </a:lnTo>
                    <a:lnTo>
                      <a:pt x="864" y="522"/>
                    </a:lnTo>
                    <a:lnTo>
                      <a:pt x="857" y="526"/>
                    </a:lnTo>
                    <a:lnTo>
                      <a:pt x="849" y="532"/>
                    </a:lnTo>
                    <a:lnTo>
                      <a:pt x="841" y="538"/>
                    </a:lnTo>
                    <a:lnTo>
                      <a:pt x="836" y="545"/>
                    </a:lnTo>
                    <a:lnTo>
                      <a:pt x="830" y="553"/>
                    </a:lnTo>
                    <a:lnTo>
                      <a:pt x="827" y="564"/>
                    </a:lnTo>
                    <a:lnTo>
                      <a:pt x="825" y="575"/>
                    </a:lnTo>
                    <a:lnTo>
                      <a:pt x="824" y="588"/>
                    </a:lnTo>
                    <a:lnTo>
                      <a:pt x="810" y="584"/>
                    </a:lnTo>
                    <a:lnTo>
                      <a:pt x="797" y="581"/>
                    </a:lnTo>
                    <a:lnTo>
                      <a:pt x="791" y="581"/>
                    </a:lnTo>
                    <a:lnTo>
                      <a:pt x="784" y="582"/>
                    </a:lnTo>
                    <a:lnTo>
                      <a:pt x="778" y="584"/>
                    </a:lnTo>
                    <a:lnTo>
                      <a:pt x="771" y="588"/>
                    </a:lnTo>
                    <a:lnTo>
                      <a:pt x="758" y="582"/>
                    </a:lnTo>
                    <a:lnTo>
                      <a:pt x="740" y="575"/>
                    </a:lnTo>
                    <a:lnTo>
                      <a:pt x="732" y="571"/>
                    </a:lnTo>
                    <a:lnTo>
                      <a:pt x="724" y="566"/>
                    </a:lnTo>
                    <a:lnTo>
                      <a:pt x="716" y="562"/>
                    </a:lnTo>
                    <a:lnTo>
                      <a:pt x="711" y="556"/>
                    </a:lnTo>
                    <a:lnTo>
                      <a:pt x="711" y="526"/>
                    </a:lnTo>
                    <a:lnTo>
                      <a:pt x="721" y="526"/>
                    </a:lnTo>
                    <a:lnTo>
                      <a:pt x="730" y="526"/>
                    </a:lnTo>
                    <a:lnTo>
                      <a:pt x="738" y="526"/>
                    </a:lnTo>
                    <a:lnTo>
                      <a:pt x="744" y="526"/>
                    </a:lnTo>
                    <a:lnTo>
                      <a:pt x="740" y="516"/>
                    </a:lnTo>
                    <a:lnTo>
                      <a:pt x="736" y="507"/>
                    </a:lnTo>
                    <a:lnTo>
                      <a:pt x="730" y="499"/>
                    </a:lnTo>
                    <a:lnTo>
                      <a:pt x="723" y="493"/>
                    </a:lnTo>
                    <a:lnTo>
                      <a:pt x="714" y="488"/>
                    </a:lnTo>
                    <a:lnTo>
                      <a:pt x="704" y="485"/>
                    </a:lnTo>
                    <a:lnTo>
                      <a:pt x="692" y="483"/>
                    </a:lnTo>
                    <a:lnTo>
                      <a:pt x="678" y="483"/>
                    </a:lnTo>
                    <a:lnTo>
                      <a:pt x="668" y="483"/>
                    </a:lnTo>
                    <a:lnTo>
                      <a:pt x="656" y="483"/>
                    </a:lnTo>
                    <a:lnTo>
                      <a:pt x="643" y="483"/>
                    </a:lnTo>
                    <a:lnTo>
                      <a:pt x="624" y="483"/>
                    </a:lnTo>
                    <a:lnTo>
                      <a:pt x="627" y="487"/>
                    </a:lnTo>
                    <a:lnTo>
                      <a:pt x="632" y="491"/>
                    </a:lnTo>
                    <a:lnTo>
                      <a:pt x="636" y="495"/>
                    </a:lnTo>
                    <a:lnTo>
                      <a:pt x="640" y="498"/>
                    </a:lnTo>
                    <a:lnTo>
                      <a:pt x="645" y="501"/>
                    </a:lnTo>
                    <a:lnTo>
                      <a:pt x="648" y="506"/>
                    </a:lnTo>
                    <a:lnTo>
                      <a:pt x="650" y="510"/>
                    </a:lnTo>
                    <a:lnTo>
                      <a:pt x="651" y="514"/>
                    </a:lnTo>
                    <a:lnTo>
                      <a:pt x="650" y="519"/>
                    </a:lnTo>
                    <a:lnTo>
                      <a:pt x="649" y="523"/>
                    </a:lnTo>
                    <a:lnTo>
                      <a:pt x="648" y="525"/>
                    </a:lnTo>
                    <a:lnTo>
                      <a:pt x="646" y="528"/>
                    </a:lnTo>
                    <a:lnTo>
                      <a:pt x="643" y="530"/>
                    </a:lnTo>
                    <a:lnTo>
                      <a:pt x="638" y="532"/>
                    </a:lnTo>
                    <a:lnTo>
                      <a:pt x="647" y="541"/>
                    </a:lnTo>
                    <a:lnTo>
                      <a:pt x="656" y="550"/>
                    </a:lnTo>
                    <a:lnTo>
                      <a:pt x="661" y="554"/>
                    </a:lnTo>
                    <a:lnTo>
                      <a:pt x="668" y="557"/>
                    </a:lnTo>
                    <a:lnTo>
                      <a:pt x="676" y="561"/>
                    </a:lnTo>
                    <a:lnTo>
                      <a:pt x="684" y="564"/>
                    </a:lnTo>
                    <a:lnTo>
                      <a:pt x="684" y="619"/>
                    </a:lnTo>
                    <a:lnTo>
                      <a:pt x="677" y="619"/>
                    </a:lnTo>
                    <a:lnTo>
                      <a:pt x="665" y="619"/>
                    </a:lnTo>
                    <a:lnTo>
                      <a:pt x="659" y="610"/>
                    </a:lnTo>
                    <a:lnTo>
                      <a:pt x="654" y="604"/>
                    </a:lnTo>
                    <a:lnTo>
                      <a:pt x="647" y="599"/>
                    </a:lnTo>
                    <a:lnTo>
                      <a:pt x="639" y="595"/>
                    </a:lnTo>
                    <a:lnTo>
                      <a:pt x="623" y="589"/>
                    </a:lnTo>
                    <a:lnTo>
                      <a:pt x="604" y="582"/>
                    </a:lnTo>
                    <a:lnTo>
                      <a:pt x="602" y="585"/>
                    </a:lnTo>
                    <a:lnTo>
                      <a:pt x="599" y="589"/>
                    </a:lnTo>
                    <a:lnTo>
                      <a:pt x="594" y="593"/>
                    </a:lnTo>
                    <a:lnTo>
                      <a:pt x="588" y="597"/>
                    </a:lnTo>
                    <a:lnTo>
                      <a:pt x="575" y="606"/>
                    </a:lnTo>
                    <a:lnTo>
                      <a:pt x="559" y="615"/>
                    </a:lnTo>
                    <a:lnTo>
                      <a:pt x="544" y="624"/>
                    </a:lnTo>
                    <a:lnTo>
                      <a:pt x="531" y="631"/>
                    </a:lnTo>
                    <a:lnTo>
                      <a:pt x="525" y="635"/>
                    </a:lnTo>
                    <a:lnTo>
                      <a:pt x="522" y="638"/>
                    </a:lnTo>
                    <a:lnTo>
                      <a:pt x="519" y="641"/>
                    </a:lnTo>
                    <a:lnTo>
                      <a:pt x="519" y="643"/>
                    </a:lnTo>
                    <a:lnTo>
                      <a:pt x="519" y="647"/>
                    </a:lnTo>
                    <a:lnTo>
                      <a:pt x="520" y="651"/>
                    </a:lnTo>
                    <a:lnTo>
                      <a:pt x="521" y="655"/>
                    </a:lnTo>
                    <a:lnTo>
                      <a:pt x="523" y="658"/>
                    </a:lnTo>
                    <a:lnTo>
                      <a:pt x="528" y="663"/>
                    </a:lnTo>
                    <a:lnTo>
                      <a:pt x="536" y="667"/>
                    </a:lnTo>
                    <a:lnTo>
                      <a:pt x="543" y="673"/>
                    </a:lnTo>
                    <a:lnTo>
                      <a:pt x="549" y="678"/>
                    </a:lnTo>
                    <a:lnTo>
                      <a:pt x="551" y="681"/>
                    </a:lnTo>
                    <a:lnTo>
                      <a:pt x="555" y="685"/>
                    </a:lnTo>
                    <a:lnTo>
                      <a:pt x="557" y="688"/>
                    </a:lnTo>
                    <a:lnTo>
                      <a:pt x="558" y="693"/>
                    </a:lnTo>
                    <a:lnTo>
                      <a:pt x="471" y="693"/>
                    </a:lnTo>
                    <a:lnTo>
                      <a:pt x="467" y="705"/>
                    </a:lnTo>
                    <a:lnTo>
                      <a:pt x="464" y="721"/>
                    </a:lnTo>
                    <a:lnTo>
                      <a:pt x="460" y="730"/>
                    </a:lnTo>
                    <a:lnTo>
                      <a:pt x="457" y="736"/>
                    </a:lnTo>
                    <a:lnTo>
                      <a:pt x="454" y="739"/>
                    </a:lnTo>
                    <a:lnTo>
                      <a:pt x="452" y="740"/>
                    </a:lnTo>
                    <a:lnTo>
                      <a:pt x="448" y="742"/>
                    </a:lnTo>
                    <a:lnTo>
                      <a:pt x="445" y="742"/>
                    </a:lnTo>
                    <a:lnTo>
                      <a:pt x="433" y="742"/>
                    </a:lnTo>
                    <a:lnTo>
                      <a:pt x="420" y="741"/>
                    </a:lnTo>
                    <a:lnTo>
                      <a:pt x="407" y="739"/>
                    </a:lnTo>
                    <a:lnTo>
                      <a:pt x="393" y="736"/>
                    </a:lnTo>
                    <a:lnTo>
                      <a:pt x="380" y="733"/>
                    </a:lnTo>
                    <a:lnTo>
                      <a:pt x="367" y="729"/>
                    </a:lnTo>
                    <a:lnTo>
                      <a:pt x="355" y="723"/>
                    </a:lnTo>
                    <a:lnTo>
                      <a:pt x="344" y="718"/>
                    </a:lnTo>
                    <a:lnTo>
                      <a:pt x="333" y="711"/>
                    </a:lnTo>
                    <a:lnTo>
                      <a:pt x="323" y="704"/>
                    </a:lnTo>
                    <a:lnTo>
                      <a:pt x="314" y="696"/>
                    </a:lnTo>
                    <a:lnTo>
                      <a:pt x="307" y="687"/>
                    </a:lnTo>
                    <a:lnTo>
                      <a:pt x="301" y="678"/>
                    </a:lnTo>
                    <a:lnTo>
                      <a:pt x="296" y="666"/>
                    </a:lnTo>
                    <a:lnTo>
                      <a:pt x="293" y="655"/>
                    </a:lnTo>
                    <a:lnTo>
                      <a:pt x="292" y="643"/>
                    </a:lnTo>
                    <a:lnTo>
                      <a:pt x="289" y="636"/>
                    </a:lnTo>
                    <a:lnTo>
                      <a:pt x="286" y="625"/>
                    </a:lnTo>
                    <a:lnTo>
                      <a:pt x="273" y="622"/>
                    </a:lnTo>
                    <a:lnTo>
                      <a:pt x="254" y="616"/>
                    </a:lnTo>
                    <a:lnTo>
                      <a:pt x="232" y="609"/>
                    </a:lnTo>
                    <a:lnTo>
                      <a:pt x="209" y="601"/>
                    </a:lnTo>
                    <a:lnTo>
                      <a:pt x="188" y="592"/>
                    </a:lnTo>
                    <a:lnTo>
                      <a:pt x="169" y="582"/>
                    </a:lnTo>
                    <a:lnTo>
                      <a:pt x="163" y="578"/>
                    </a:lnTo>
                    <a:lnTo>
                      <a:pt x="157" y="573"/>
                    </a:lnTo>
                    <a:lnTo>
                      <a:pt x="154" y="568"/>
                    </a:lnTo>
                    <a:lnTo>
                      <a:pt x="153" y="564"/>
                    </a:lnTo>
                    <a:lnTo>
                      <a:pt x="162" y="567"/>
                    </a:lnTo>
                    <a:lnTo>
                      <a:pt x="183" y="574"/>
                    </a:lnTo>
                    <a:lnTo>
                      <a:pt x="211" y="582"/>
                    </a:lnTo>
                    <a:lnTo>
                      <a:pt x="244" y="590"/>
                    </a:lnTo>
                    <a:lnTo>
                      <a:pt x="277" y="598"/>
                    </a:lnTo>
                    <a:lnTo>
                      <a:pt x="308" y="605"/>
                    </a:lnTo>
                    <a:lnTo>
                      <a:pt x="332" y="610"/>
                    </a:lnTo>
                    <a:lnTo>
                      <a:pt x="345" y="612"/>
                    </a:lnTo>
                    <a:lnTo>
                      <a:pt x="368" y="612"/>
                    </a:lnTo>
                    <a:lnTo>
                      <a:pt x="390" y="612"/>
                    </a:lnTo>
                    <a:lnTo>
                      <a:pt x="414" y="612"/>
                    </a:lnTo>
                    <a:lnTo>
                      <a:pt x="445" y="612"/>
                    </a:lnTo>
                    <a:lnTo>
                      <a:pt x="454" y="612"/>
                    </a:lnTo>
                    <a:lnTo>
                      <a:pt x="461" y="611"/>
                    </a:lnTo>
                    <a:lnTo>
                      <a:pt x="469" y="609"/>
                    </a:lnTo>
                    <a:lnTo>
                      <a:pt x="477" y="607"/>
                    </a:lnTo>
                    <a:lnTo>
                      <a:pt x="490" y="601"/>
                    </a:lnTo>
                    <a:lnTo>
                      <a:pt x="502" y="594"/>
                    </a:lnTo>
                    <a:lnTo>
                      <a:pt x="514" y="585"/>
                    </a:lnTo>
                    <a:lnTo>
                      <a:pt x="524" y="576"/>
                    </a:lnTo>
                    <a:lnTo>
                      <a:pt x="535" y="567"/>
                    </a:lnTo>
                    <a:lnTo>
                      <a:pt x="545" y="556"/>
                    </a:lnTo>
                    <a:lnTo>
                      <a:pt x="536" y="547"/>
                    </a:lnTo>
                    <a:lnTo>
                      <a:pt x="527" y="536"/>
                    </a:lnTo>
                    <a:lnTo>
                      <a:pt x="523" y="531"/>
                    </a:lnTo>
                    <a:lnTo>
                      <a:pt x="517" y="527"/>
                    </a:lnTo>
                    <a:lnTo>
                      <a:pt x="512" y="523"/>
                    </a:lnTo>
                    <a:lnTo>
                      <a:pt x="505" y="520"/>
                    </a:lnTo>
                    <a:lnTo>
                      <a:pt x="500" y="518"/>
                    </a:lnTo>
                    <a:lnTo>
                      <a:pt x="484" y="511"/>
                    </a:lnTo>
                    <a:lnTo>
                      <a:pt x="459" y="499"/>
                    </a:lnTo>
                    <a:lnTo>
                      <a:pt x="424" y="487"/>
                    </a:lnTo>
                    <a:lnTo>
                      <a:pt x="403" y="481"/>
                    </a:lnTo>
                    <a:lnTo>
                      <a:pt x="379" y="475"/>
                    </a:lnTo>
                    <a:lnTo>
                      <a:pt x="352" y="469"/>
                    </a:lnTo>
                    <a:lnTo>
                      <a:pt x="323" y="463"/>
                    </a:lnTo>
                    <a:lnTo>
                      <a:pt x="291" y="458"/>
                    </a:lnTo>
                    <a:lnTo>
                      <a:pt x="256" y="453"/>
                    </a:lnTo>
                    <a:lnTo>
                      <a:pt x="219" y="449"/>
                    </a:lnTo>
                    <a:lnTo>
                      <a:pt x="179" y="446"/>
                    </a:lnTo>
                    <a:lnTo>
                      <a:pt x="172" y="446"/>
                    </a:lnTo>
                    <a:lnTo>
                      <a:pt x="165" y="445"/>
                    </a:lnTo>
                    <a:lnTo>
                      <a:pt x="158" y="444"/>
                    </a:lnTo>
                    <a:lnTo>
                      <a:pt x="152" y="442"/>
                    </a:lnTo>
                    <a:lnTo>
                      <a:pt x="150" y="440"/>
                    </a:lnTo>
                    <a:lnTo>
                      <a:pt x="146" y="438"/>
                    </a:lnTo>
                    <a:lnTo>
                      <a:pt x="144" y="436"/>
                    </a:lnTo>
                    <a:lnTo>
                      <a:pt x="143" y="433"/>
                    </a:lnTo>
                    <a:lnTo>
                      <a:pt x="141" y="425"/>
                    </a:lnTo>
                    <a:lnTo>
                      <a:pt x="140" y="415"/>
                    </a:lnTo>
                    <a:lnTo>
                      <a:pt x="120" y="420"/>
                    </a:lnTo>
                    <a:lnTo>
                      <a:pt x="99" y="425"/>
                    </a:lnTo>
                    <a:lnTo>
                      <a:pt x="77" y="431"/>
                    </a:lnTo>
                    <a:lnTo>
                      <a:pt x="53" y="439"/>
                    </a:lnTo>
                    <a:lnTo>
                      <a:pt x="50" y="441"/>
                    </a:lnTo>
                    <a:lnTo>
                      <a:pt x="43" y="445"/>
                    </a:lnTo>
                    <a:lnTo>
                      <a:pt x="40" y="446"/>
                    </a:lnTo>
                    <a:lnTo>
                      <a:pt x="37" y="448"/>
                    </a:lnTo>
                    <a:lnTo>
                      <a:pt x="34" y="448"/>
                    </a:lnTo>
                    <a:lnTo>
                      <a:pt x="33" y="446"/>
                    </a:lnTo>
                    <a:lnTo>
                      <a:pt x="0" y="483"/>
                    </a:lnTo>
                    <a:lnTo>
                      <a:pt x="4" y="488"/>
                    </a:lnTo>
                    <a:lnTo>
                      <a:pt x="8" y="493"/>
                    </a:lnTo>
                    <a:lnTo>
                      <a:pt x="13" y="498"/>
                    </a:lnTo>
                    <a:lnTo>
                      <a:pt x="18" y="503"/>
                    </a:lnTo>
                    <a:lnTo>
                      <a:pt x="29" y="509"/>
                    </a:lnTo>
                    <a:lnTo>
                      <a:pt x="40" y="515"/>
                    </a:lnTo>
                    <a:lnTo>
                      <a:pt x="62" y="524"/>
                    </a:lnTo>
                    <a:lnTo>
                      <a:pt x="79" y="532"/>
                    </a:lnTo>
                    <a:lnTo>
                      <a:pt x="77" y="540"/>
                    </a:lnTo>
                    <a:lnTo>
                      <a:pt x="74" y="547"/>
                    </a:lnTo>
                    <a:lnTo>
                      <a:pt x="71" y="552"/>
                    </a:lnTo>
                    <a:lnTo>
                      <a:pt x="67" y="556"/>
                    </a:lnTo>
                    <a:lnTo>
                      <a:pt x="64" y="562"/>
                    </a:lnTo>
                    <a:lnTo>
                      <a:pt x="62" y="567"/>
                    </a:lnTo>
                    <a:lnTo>
                      <a:pt x="61" y="574"/>
                    </a:lnTo>
                    <a:lnTo>
                      <a:pt x="60" y="582"/>
                    </a:lnTo>
                    <a:lnTo>
                      <a:pt x="61" y="589"/>
                    </a:lnTo>
                    <a:lnTo>
                      <a:pt x="65" y="597"/>
                    </a:lnTo>
                    <a:lnTo>
                      <a:pt x="71" y="605"/>
                    </a:lnTo>
                    <a:lnTo>
                      <a:pt x="77" y="614"/>
                    </a:lnTo>
                    <a:lnTo>
                      <a:pt x="84" y="621"/>
                    </a:lnTo>
                    <a:lnTo>
                      <a:pt x="90" y="626"/>
                    </a:lnTo>
                    <a:lnTo>
                      <a:pt x="96" y="630"/>
                    </a:lnTo>
                    <a:lnTo>
                      <a:pt x="99" y="631"/>
                    </a:lnTo>
                    <a:lnTo>
                      <a:pt x="100" y="647"/>
                    </a:lnTo>
                    <a:lnTo>
                      <a:pt x="102" y="662"/>
                    </a:lnTo>
                    <a:lnTo>
                      <a:pt x="106" y="677"/>
                    </a:lnTo>
                    <a:lnTo>
                      <a:pt x="111" y="689"/>
                    </a:lnTo>
                    <a:lnTo>
                      <a:pt x="117" y="700"/>
                    </a:lnTo>
                    <a:lnTo>
                      <a:pt x="123" y="710"/>
                    </a:lnTo>
                    <a:lnTo>
                      <a:pt x="131" y="719"/>
                    </a:lnTo>
                    <a:lnTo>
                      <a:pt x="140" y="728"/>
                    </a:lnTo>
                    <a:lnTo>
                      <a:pt x="149" y="736"/>
                    </a:lnTo>
                    <a:lnTo>
                      <a:pt x="158" y="743"/>
                    </a:lnTo>
                    <a:lnTo>
                      <a:pt x="168" y="750"/>
                    </a:lnTo>
                    <a:lnTo>
                      <a:pt x="178" y="756"/>
                    </a:lnTo>
                    <a:lnTo>
                      <a:pt x="199" y="767"/>
                    </a:lnTo>
                    <a:lnTo>
                      <a:pt x="219" y="778"/>
                    </a:lnTo>
                    <a:lnTo>
                      <a:pt x="184" y="815"/>
                    </a:lnTo>
                    <a:lnTo>
                      <a:pt x="146" y="856"/>
                    </a:lnTo>
                    <a:lnTo>
                      <a:pt x="128" y="875"/>
                    </a:lnTo>
                    <a:lnTo>
                      <a:pt x="109" y="892"/>
                    </a:lnTo>
                    <a:lnTo>
                      <a:pt x="100" y="899"/>
                    </a:lnTo>
                    <a:lnTo>
                      <a:pt x="90" y="905"/>
                    </a:lnTo>
                    <a:lnTo>
                      <a:pt x="82" y="910"/>
                    </a:lnTo>
                    <a:lnTo>
                      <a:pt x="73" y="914"/>
                    </a:lnTo>
                    <a:lnTo>
                      <a:pt x="74" y="917"/>
                    </a:lnTo>
                    <a:lnTo>
                      <a:pt x="75" y="920"/>
                    </a:lnTo>
                    <a:lnTo>
                      <a:pt x="77" y="923"/>
                    </a:lnTo>
                    <a:lnTo>
                      <a:pt x="80" y="926"/>
                    </a:lnTo>
                    <a:lnTo>
                      <a:pt x="88" y="934"/>
                    </a:lnTo>
                    <a:lnTo>
                      <a:pt x="96" y="942"/>
                    </a:lnTo>
                    <a:lnTo>
                      <a:pt x="105" y="951"/>
                    </a:lnTo>
                    <a:lnTo>
                      <a:pt x="112" y="958"/>
                    </a:lnTo>
                    <a:lnTo>
                      <a:pt x="118" y="965"/>
                    </a:lnTo>
                    <a:lnTo>
                      <a:pt x="120" y="970"/>
                    </a:lnTo>
                    <a:lnTo>
                      <a:pt x="116" y="976"/>
                    </a:lnTo>
                    <a:lnTo>
                      <a:pt x="112" y="981"/>
                    </a:lnTo>
                    <a:lnTo>
                      <a:pt x="110" y="987"/>
                    </a:lnTo>
                    <a:lnTo>
                      <a:pt x="109" y="993"/>
                    </a:lnTo>
                    <a:lnTo>
                      <a:pt x="109" y="1005"/>
                    </a:lnTo>
                    <a:lnTo>
                      <a:pt x="111" y="1017"/>
                    </a:lnTo>
                    <a:lnTo>
                      <a:pt x="113" y="1029"/>
                    </a:lnTo>
                    <a:lnTo>
                      <a:pt x="116" y="1042"/>
                    </a:lnTo>
                    <a:lnTo>
                      <a:pt x="117" y="1048"/>
                    </a:lnTo>
                    <a:lnTo>
                      <a:pt x="116" y="1054"/>
                    </a:lnTo>
                    <a:lnTo>
                      <a:pt x="114" y="1062"/>
                    </a:lnTo>
                    <a:lnTo>
                      <a:pt x="113" y="1069"/>
                    </a:lnTo>
                    <a:lnTo>
                      <a:pt x="120" y="1090"/>
                    </a:lnTo>
                    <a:lnTo>
                      <a:pt x="130" y="1115"/>
                    </a:lnTo>
                    <a:lnTo>
                      <a:pt x="142" y="1139"/>
                    </a:lnTo>
                    <a:lnTo>
                      <a:pt x="153" y="1160"/>
                    </a:lnTo>
                    <a:lnTo>
                      <a:pt x="192" y="1180"/>
                    </a:lnTo>
                    <a:lnTo>
                      <a:pt x="232" y="1180"/>
                    </a:lnTo>
                    <a:lnTo>
                      <a:pt x="240" y="1204"/>
                    </a:lnTo>
                    <a:lnTo>
                      <a:pt x="279" y="1192"/>
                    </a:lnTo>
                    <a:lnTo>
                      <a:pt x="312" y="1204"/>
                    </a:lnTo>
                    <a:lnTo>
                      <a:pt x="319" y="1253"/>
                    </a:lnTo>
                    <a:lnTo>
                      <a:pt x="365" y="1291"/>
                    </a:lnTo>
                    <a:lnTo>
                      <a:pt x="399" y="1309"/>
                    </a:lnTo>
                    <a:lnTo>
                      <a:pt x="425" y="1327"/>
                    </a:lnTo>
                    <a:lnTo>
                      <a:pt x="399" y="1346"/>
                    </a:lnTo>
                    <a:lnTo>
                      <a:pt x="352" y="1333"/>
                    </a:lnTo>
                    <a:lnTo>
                      <a:pt x="358" y="1358"/>
                    </a:lnTo>
                    <a:lnTo>
                      <a:pt x="373" y="1370"/>
                    </a:lnTo>
                    <a:lnTo>
                      <a:pt x="373" y="1401"/>
                    </a:lnTo>
                    <a:lnTo>
                      <a:pt x="365" y="140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6" name="Freeform 23"/>
              <p:cNvSpPr>
                <a:spLocks/>
              </p:cNvSpPr>
              <p:nvPr/>
            </p:nvSpPr>
            <p:spPr bwMode="auto">
              <a:xfrm>
                <a:off x="3821203" y="2946363"/>
                <a:ext cx="280987" cy="247650"/>
              </a:xfrm>
              <a:custGeom>
                <a:avLst/>
                <a:gdLst>
                  <a:gd name="T0" fmla="*/ 2147483647 w 647"/>
                  <a:gd name="T1" fmla="*/ 2147483647 h 470"/>
                  <a:gd name="T2" fmla="*/ 2147483647 w 647"/>
                  <a:gd name="T3" fmla="*/ 2147483647 h 470"/>
                  <a:gd name="T4" fmla="*/ 2147483647 w 647"/>
                  <a:gd name="T5" fmla="*/ 2147483647 h 470"/>
                  <a:gd name="T6" fmla="*/ 2147483647 w 647"/>
                  <a:gd name="T7" fmla="*/ 2147483647 h 470"/>
                  <a:gd name="T8" fmla="*/ 2147483647 w 647"/>
                  <a:gd name="T9" fmla="*/ 2147483647 h 470"/>
                  <a:gd name="T10" fmla="*/ 2147483647 w 647"/>
                  <a:gd name="T11" fmla="*/ 2147483647 h 470"/>
                  <a:gd name="T12" fmla="*/ 2147483647 w 647"/>
                  <a:gd name="T13" fmla="*/ 2147483647 h 470"/>
                  <a:gd name="T14" fmla="*/ 2147483647 w 647"/>
                  <a:gd name="T15" fmla="*/ 2147483647 h 470"/>
                  <a:gd name="T16" fmla="*/ 2147483647 w 647"/>
                  <a:gd name="T17" fmla="*/ 2147483647 h 470"/>
                  <a:gd name="T18" fmla="*/ 2147483647 w 647"/>
                  <a:gd name="T19" fmla="*/ 2147483647 h 470"/>
                  <a:gd name="T20" fmla="*/ 2147483647 w 647"/>
                  <a:gd name="T21" fmla="*/ 2147483647 h 470"/>
                  <a:gd name="T22" fmla="*/ 2147483647 w 647"/>
                  <a:gd name="T23" fmla="*/ 2147483647 h 470"/>
                  <a:gd name="T24" fmla="*/ 2147483647 w 647"/>
                  <a:gd name="T25" fmla="*/ 2147483647 h 470"/>
                  <a:gd name="T26" fmla="*/ 2147483647 w 647"/>
                  <a:gd name="T27" fmla="*/ 2147483647 h 470"/>
                  <a:gd name="T28" fmla="*/ 2147483647 w 647"/>
                  <a:gd name="T29" fmla="*/ 2147483647 h 470"/>
                  <a:gd name="T30" fmla="*/ 2147483647 w 647"/>
                  <a:gd name="T31" fmla="*/ 2147483647 h 470"/>
                  <a:gd name="T32" fmla="*/ 2147483647 w 647"/>
                  <a:gd name="T33" fmla="*/ 2147483647 h 470"/>
                  <a:gd name="T34" fmla="*/ 2147483647 w 647"/>
                  <a:gd name="T35" fmla="*/ 2147483647 h 470"/>
                  <a:gd name="T36" fmla="*/ 2147483647 w 647"/>
                  <a:gd name="T37" fmla="*/ 2147483647 h 470"/>
                  <a:gd name="T38" fmla="*/ 2147483647 w 647"/>
                  <a:gd name="T39" fmla="*/ 2147483647 h 470"/>
                  <a:gd name="T40" fmla="*/ 2147483647 w 647"/>
                  <a:gd name="T41" fmla="*/ 2147483647 h 470"/>
                  <a:gd name="T42" fmla="*/ 2147483647 w 647"/>
                  <a:gd name="T43" fmla="*/ 2147483647 h 470"/>
                  <a:gd name="T44" fmla="*/ 2147483647 w 647"/>
                  <a:gd name="T45" fmla="*/ 2147483647 h 470"/>
                  <a:gd name="T46" fmla="*/ 2147483647 w 647"/>
                  <a:gd name="T47" fmla="*/ 2147483647 h 470"/>
                  <a:gd name="T48" fmla="*/ 2147483647 w 647"/>
                  <a:gd name="T49" fmla="*/ 2147483647 h 470"/>
                  <a:gd name="T50" fmla="*/ 2147483647 w 647"/>
                  <a:gd name="T51" fmla="*/ 2147483647 h 470"/>
                  <a:gd name="T52" fmla="*/ 2147483647 w 647"/>
                  <a:gd name="T53" fmla="*/ 2147483647 h 470"/>
                  <a:gd name="T54" fmla="*/ 2147483647 w 647"/>
                  <a:gd name="T55" fmla="*/ 2147483647 h 470"/>
                  <a:gd name="T56" fmla="*/ 2147483647 w 647"/>
                  <a:gd name="T57" fmla="*/ 2147483647 h 470"/>
                  <a:gd name="T58" fmla="*/ 2147483647 w 647"/>
                  <a:gd name="T59" fmla="*/ 2147483647 h 470"/>
                  <a:gd name="T60" fmla="*/ 2147483647 w 647"/>
                  <a:gd name="T61" fmla="*/ 2147483647 h 470"/>
                  <a:gd name="T62" fmla="*/ 2147483647 w 647"/>
                  <a:gd name="T63" fmla="*/ 2147483647 h 470"/>
                  <a:gd name="T64" fmla="*/ 2147483647 w 647"/>
                  <a:gd name="T65" fmla="*/ 2147483647 h 470"/>
                  <a:gd name="T66" fmla="*/ 2147483647 w 647"/>
                  <a:gd name="T67" fmla="*/ 2147483647 h 470"/>
                  <a:gd name="T68" fmla="*/ 2147483647 w 647"/>
                  <a:gd name="T69" fmla="*/ 2147483647 h 470"/>
                  <a:gd name="T70" fmla="*/ 2147483647 w 647"/>
                  <a:gd name="T71" fmla="*/ 2147483647 h 470"/>
                  <a:gd name="T72" fmla="*/ 2147483647 w 647"/>
                  <a:gd name="T73" fmla="*/ 2147483647 h 470"/>
                  <a:gd name="T74" fmla="*/ 2147483647 w 647"/>
                  <a:gd name="T75" fmla="*/ 2147483647 h 470"/>
                  <a:gd name="T76" fmla="*/ 2147483647 w 647"/>
                  <a:gd name="T77" fmla="*/ 2147483647 h 470"/>
                  <a:gd name="T78" fmla="*/ 2147483647 w 647"/>
                  <a:gd name="T79" fmla="*/ 2147483647 h 470"/>
                  <a:gd name="T80" fmla="*/ 2147483647 w 647"/>
                  <a:gd name="T81" fmla="*/ 2147483647 h 470"/>
                  <a:gd name="T82" fmla="*/ 2147483647 w 647"/>
                  <a:gd name="T83" fmla="*/ 2147483647 h 470"/>
                  <a:gd name="T84" fmla="*/ 2147483647 w 647"/>
                  <a:gd name="T85" fmla="*/ 2147483647 h 470"/>
                  <a:gd name="T86" fmla="*/ 2147483647 w 647"/>
                  <a:gd name="T87" fmla="*/ 2147483647 h 470"/>
                  <a:gd name="T88" fmla="*/ 2147483647 w 647"/>
                  <a:gd name="T89" fmla="*/ 2147483647 h 470"/>
                  <a:gd name="T90" fmla="*/ 1392505125 w 647"/>
                  <a:gd name="T91" fmla="*/ 2147483647 h 470"/>
                  <a:gd name="T92" fmla="*/ 0 w 647"/>
                  <a:gd name="T93" fmla="*/ 2147483647 h 470"/>
                  <a:gd name="T94" fmla="*/ 1884021744 w 647"/>
                  <a:gd name="T95" fmla="*/ 2147483647 h 470"/>
                  <a:gd name="T96" fmla="*/ 2147483647 w 647"/>
                  <a:gd name="T97" fmla="*/ 2147483647 h 470"/>
                  <a:gd name="T98" fmla="*/ 2147483647 w 647"/>
                  <a:gd name="T99" fmla="*/ 585263868 h 470"/>
                  <a:gd name="T100" fmla="*/ 2147483647 w 647"/>
                  <a:gd name="T101" fmla="*/ 0 h 470"/>
                  <a:gd name="T102" fmla="*/ 2147483647 w 647"/>
                  <a:gd name="T103" fmla="*/ 1023933690 h 470"/>
                  <a:gd name="T104" fmla="*/ 2147483647 w 647"/>
                  <a:gd name="T105" fmla="*/ 2147483647 h 470"/>
                  <a:gd name="T106" fmla="*/ 2147483647 w 647"/>
                  <a:gd name="T107" fmla="*/ 2147483647 h 470"/>
                  <a:gd name="T108" fmla="*/ 2147483647 w 647"/>
                  <a:gd name="T109" fmla="*/ 2147483647 h 470"/>
                  <a:gd name="T110" fmla="*/ 2147483647 w 647"/>
                  <a:gd name="T111" fmla="*/ 2147483647 h 470"/>
                  <a:gd name="T112" fmla="*/ 2147483647 w 647"/>
                  <a:gd name="T113" fmla="*/ 2147483647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6428025" y="3685179"/>
                <a:ext cx="208139" cy="455810"/>
              </a:xfrm>
              <a:custGeom>
                <a:avLst/>
                <a:gdLst>
                  <a:gd name="T0" fmla="*/ 71439072 w 479"/>
                  <a:gd name="T1" fmla="*/ 98360443 h 868"/>
                  <a:gd name="T2" fmla="*/ 62768489 w 479"/>
                  <a:gd name="T3" fmla="*/ 101942359 h 868"/>
                  <a:gd name="T4" fmla="*/ 59187114 w 479"/>
                  <a:gd name="T5" fmla="*/ 107452757 h 868"/>
                  <a:gd name="T6" fmla="*/ 59563964 w 479"/>
                  <a:gd name="T7" fmla="*/ 117922408 h 868"/>
                  <a:gd name="T8" fmla="*/ 66349864 w 479"/>
                  <a:gd name="T9" fmla="*/ 135555890 h 868"/>
                  <a:gd name="T10" fmla="*/ 67669272 w 479"/>
                  <a:gd name="T11" fmla="*/ 146025541 h 868"/>
                  <a:gd name="T12" fmla="*/ 68988680 w 479"/>
                  <a:gd name="T13" fmla="*/ 152913276 h 868"/>
                  <a:gd name="T14" fmla="*/ 60883372 w 479"/>
                  <a:gd name="T15" fmla="*/ 144923252 h 868"/>
                  <a:gd name="T16" fmla="*/ 58244556 w 479"/>
                  <a:gd name="T17" fmla="*/ 135555890 h 868"/>
                  <a:gd name="T18" fmla="*/ 50704956 w 479"/>
                  <a:gd name="T19" fmla="*/ 128667631 h 868"/>
                  <a:gd name="T20" fmla="*/ 39583548 w 479"/>
                  <a:gd name="T21" fmla="*/ 120953179 h 868"/>
                  <a:gd name="T22" fmla="*/ 36379457 w 479"/>
                  <a:gd name="T23" fmla="*/ 111860865 h 868"/>
                  <a:gd name="T24" fmla="*/ 29405132 w 479"/>
                  <a:gd name="T25" fmla="*/ 131422830 h 868"/>
                  <a:gd name="T26" fmla="*/ 29405132 w 479"/>
                  <a:gd name="T27" fmla="*/ 144372107 h 868"/>
                  <a:gd name="T28" fmla="*/ 24881199 w 479"/>
                  <a:gd name="T29" fmla="*/ 158423674 h 868"/>
                  <a:gd name="T30" fmla="*/ 24127065 w 479"/>
                  <a:gd name="T31" fmla="*/ 171097904 h 868"/>
                  <a:gd name="T32" fmla="*/ 29027848 w 479"/>
                  <a:gd name="T33" fmla="*/ 179087928 h 868"/>
                  <a:gd name="T34" fmla="*/ 32986507 w 479"/>
                  <a:gd name="T35" fmla="*/ 188730862 h 868"/>
                  <a:gd name="T36" fmla="*/ 34871190 w 479"/>
                  <a:gd name="T37" fmla="*/ 201129519 h 868"/>
                  <a:gd name="T38" fmla="*/ 42599648 w 479"/>
                  <a:gd name="T39" fmla="*/ 214905513 h 868"/>
                  <a:gd name="T40" fmla="*/ 52966923 w 479"/>
                  <a:gd name="T41" fmla="*/ 227303646 h 868"/>
                  <a:gd name="T42" fmla="*/ 64087897 w 479"/>
                  <a:gd name="T43" fmla="*/ 234191906 h 868"/>
                  <a:gd name="T44" fmla="*/ 56171014 w 479"/>
                  <a:gd name="T45" fmla="*/ 238875586 h 868"/>
                  <a:gd name="T46" fmla="*/ 50704956 w 479"/>
                  <a:gd name="T47" fmla="*/ 238048869 h 868"/>
                  <a:gd name="T48" fmla="*/ 43164923 w 479"/>
                  <a:gd name="T49" fmla="*/ 231712279 h 868"/>
                  <a:gd name="T50" fmla="*/ 37698865 w 479"/>
                  <a:gd name="T51" fmla="*/ 226753026 h 868"/>
                  <a:gd name="T52" fmla="*/ 25823757 w 479"/>
                  <a:gd name="T53" fmla="*/ 209119543 h 868"/>
                  <a:gd name="T54" fmla="*/ 15644907 w 479"/>
                  <a:gd name="T55" fmla="*/ 201129519 h 868"/>
                  <a:gd name="T56" fmla="*/ 13948650 w 479"/>
                  <a:gd name="T57" fmla="*/ 189557579 h 868"/>
                  <a:gd name="T58" fmla="*/ 15079633 w 479"/>
                  <a:gd name="T59" fmla="*/ 179914645 h 868"/>
                  <a:gd name="T60" fmla="*/ 16587466 w 479"/>
                  <a:gd name="T61" fmla="*/ 169995614 h 868"/>
                  <a:gd name="T62" fmla="*/ 22619232 w 479"/>
                  <a:gd name="T63" fmla="*/ 137208800 h 868"/>
                  <a:gd name="T64" fmla="*/ 20357266 w 479"/>
                  <a:gd name="T65" fmla="*/ 111310245 h 868"/>
                  <a:gd name="T66" fmla="*/ 11686683 w 479"/>
                  <a:gd name="T67" fmla="*/ 87890792 h 868"/>
                  <a:gd name="T68" fmla="*/ 12063533 w 479"/>
                  <a:gd name="T69" fmla="*/ 78522906 h 868"/>
                  <a:gd name="T70" fmla="*/ 13948650 w 479"/>
                  <a:gd name="T71" fmla="*/ 73012508 h 868"/>
                  <a:gd name="T72" fmla="*/ 10555700 w 479"/>
                  <a:gd name="T73" fmla="*/ 55655123 h 868"/>
                  <a:gd name="T74" fmla="*/ 4335508 w 479"/>
                  <a:gd name="T75" fmla="*/ 43532037 h 868"/>
                  <a:gd name="T76" fmla="*/ 188425 w 479"/>
                  <a:gd name="T77" fmla="*/ 28103134 h 868"/>
                  <a:gd name="T78" fmla="*/ 2073542 w 479"/>
                  <a:gd name="T79" fmla="*/ 12123085 h 868"/>
                  <a:gd name="T80" fmla="*/ 9236291 w 479"/>
                  <a:gd name="T81" fmla="*/ 4408108 h 868"/>
                  <a:gd name="T82" fmla="*/ 22619232 w 479"/>
                  <a:gd name="T83" fmla="*/ 0 h 868"/>
                  <a:gd name="T84" fmla="*/ 29405132 w 479"/>
                  <a:gd name="T85" fmla="*/ 7714452 h 868"/>
                  <a:gd name="T86" fmla="*/ 33740206 w 479"/>
                  <a:gd name="T87" fmla="*/ 9918506 h 868"/>
                  <a:gd name="T88" fmla="*/ 37133156 w 479"/>
                  <a:gd name="T89" fmla="*/ 37470495 h 868"/>
                  <a:gd name="T90" fmla="*/ 40149257 w 479"/>
                  <a:gd name="T91" fmla="*/ 45736092 h 868"/>
                  <a:gd name="T92" fmla="*/ 43542207 w 479"/>
                  <a:gd name="T93" fmla="*/ 42705320 h 868"/>
                  <a:gd name="T94" fmla="*/ 48631414 w 479"/>
                  <a:gd name="T95" fmla="*/ 34715296 h 868"/>
                  <a:gd name="T96" fmla="*/ 52966923 w 479"/>
                  <a:gd name="T97" fmla="*/ 38848357 h 868"/>
                  <a:gd name="T98" fmla="*/ 56171014 w 479"/>
                  <a:gd name="T99" fmla="*/ 37470495 h 868"/>
                  <a:gd name="T100" fmla="*/ 59563964 w 479"/>
                  <a:gd name="T101" fmla="*/ 29756043 h 868"/>
                  <a:gd name="T102" fmla="*/ 65218880 w 479"/>
                  <a:gd name="T103" fmla="*/ 29756043 h 868"/>
                  <a:gd name="T104" fmla="*/ 72946905 w 479"/>
                  <a:gd name="T105" fmla="*/ 43256465 h 868"/>
                  <a:gd name="T106" fmla="*/ 85576146 w 479"/>
                  <a:gd name="T107" fmla="*/ 67777683 h 868"/>
                  <a:gd name="T108" fmla="*/ 90100079 w 479"/>
                  <a:gd name="T109" fmla="*/ 84584448 h 868"/>
                  <a:gd name="T110" fmla="*/ 88214962 w 479"/>
                  <a:gd name="T111" fmla="*/ 93125618 h 8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8" name="Freeform 25"/>
              <p:cNvSpPr>
                <a:spLocks/>
              </p:cNvSpPr>
              <p:nvPr/>
            </p:nvSpPr>
            <p:spPr bwMode="auto">
              <a:xfrm>
                <a:off x="2536825" y="6072150"/>
                <a:ext cx="23813" cy="57150"/>
              </a:xfrm>
              <a:custGeom>
                <a:avLst/>
                <a:gdLst>
                  <a:gd name="T0" fmla="*/ 0 w 53"/>
                  <a:gd name="T1" fmla="*/ 2147483647 h 19"/>
                  <a:gd name="T2" fmla="*/ 634887828 w 53"/>
                  <a:gd name="T3" fmla="*/ 2147483647 h 19"/>
                  <a:gd name="T4" fmla="*/ 1269776106 w 53"/>
                  <a:gd name="T5" fmla="*/ 2147483647 h 19"/>
                  <a:gd name="T6" fmla="*/ 1995506486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1995506486 w 53"/>
                  <a:gd name="T27" fmla="*/ 0 h 19"/>
                  <a:gd name="T28" fmla="*/ 1269776106 w 53"/>
                  <a:gd name="T29" fmla="*/ 2147483647 h 19"/>
                  <a:gd name="T30" fmla="*/ 634887828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9" name="Line 26" descr="Horizontal dunkel"/>
              <p:cNvSpPr>
                <a:spLocks noChangeShapeType="1"/>
              </p:cNvSpPr>
              <p:nvPr/>
            </p:nvSpPr>
            <p:spPr bwMode="auto">
              <a:xfrm>
                <a:off x="998538" y="2993988"/>
                <a:ext cx="3175" cy="952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0" name="Freeform 27"/>
              <p:cNvSpPr>
                <a:spLocks/>
              </p:cNvSpPr>
              <p:nvPr/>
            </p:nvSpPr>
            <p:spPr bwMode="auto">
              <a:xfrm>
                <a:off x="1001713" y="2990813"/>
                <a:ext cx="3175" cy="55562"/>
              </a:xfrm>
              <a:custGeom>
                <a:avLst/>
                <a:gdLst>
                  <a:gd name="T0" fmla="*/ 0 w 6"/>
                  <a:gd name="T1" fmla="*/ 2147483647 h 24"/>
                  <a:gd name="T2" fmla="*/ 0 w 6"/>
                  <a:gd name="T3" fmla="*/ 2147483647 h 24"/>
                  <a:gd name="T4" fmla="*/ 148129096 w 6"/>
                  <a:gd name="T5" fmla="*/ 2147483647 h 24"/>
                  <a:gd name="T6" fmla="*/ 444667746 w 6"/>
                  <a:gd name="T7" fmla="*/ 2147483647 h 24"/>
                  <a:gd name="T8" fmla="*/ 889055033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1" name="Freeform 28"/>
              <p:cNvSpPr>
                <a:spLocks/>
              </p:cNvSpPr>
              <p:nvPr/>
            </p:nvSpPr>
            <p:spPr bwMode="auto">
              <a:xfrm>
                <a:off x="977900" y="3044788"/>
                <a:ext cx="23813" cy="57150"/>
              </a:xfrm>
              <a:custGeom>
                <a:avLst/>
                <a:gdLst>
                  <a:gd name="T0" fmla="*/ 0 w 47"/>
                  <a:gd name="T1" fmla="*/ 2147483647 h 67"/>
                  <a:gd name="T2" fmla="*/ 0 w 47"/>
                  <a:gd name="T3" fmla="*/ 2147483647 h 67"/>
                  <a:gd name="T4" fmla="*/ 260041000 w 47"/>
                  <a:gd name="T5" fmla="*/ 2147483647 h 67"/>
                  <a:gd name="T6" fmla="*/ 390190191 w 47"/>
                  <a:gd name="T7" fmla="*/ 2147483647 h 67"/>
                  <a:gd name="T8" fmla="*/ 650231191 w 47"/>
                  <a:gd name="T9" fmla="*/ 2147483647 h 67"/>
                  <a:gd name="T10" fmla="*/ 1170570068 w 47"/>
                  <a:gd name="T11" fmla="*/ 2147483647 h 67"/>
                  <a:gd name="T12" fmla="*/ 1820800753 w 47"/>
                  <a:gd name="T13" fmla="*/ 2147483647 h 67"/>
                  <a:gd name="T14" fmla="*/ 2147483647 w 47"/>
                  <a:gd name="T15" fmla="*/ 2147483647 h 67"/>
                  <a:gd name="T16" fmla="*/ 2147483647 w 47"/>
                  <a:gd name="T17" fmla="*/ 0 h 67"/>
                  <a:gd name="T18" fmla="*/ 2147483647 w 47"/>
                  <a:gd name="T19" fmla="*/ 1241257910 h 67"/>
                  <a:gd name="T20" fmla="*/ 2147483647 w 47"/>
                  <a:gd name="T21" fmla="*/ 2147483647 h 67"/>
                  <a:gd name="T22" fmla="*/ 2147483647 w 47"/>
                  <a:gd name="T23" fmla="*/ 2147483647 h 67"/>
                  <a:gd name="T24" fmla="*/ 1430611068 w 47"/>
                  <a:gd name="T25" fmla="*/ 2147483647 h 67"/>
                  <a:gd name="T26" fmla="*/ 780379876 w 47"/>
                  <a:gd name="T27" fmla="*/ 2147483647 h 67"/>
                  <a:gd name="T28" fmla="*/ 390190191 w 47"/>
                  <a:gd name="T29" fmla="*/ 2147483647 h 67"/>
                  <a:gd name="T30" fmla="*/ 0 w 47"/>
                  <a:gd name="T31" fmla="*/ 2147483647 h 67"/>
                  <a:gd name="T32" fmla="*/ 0 w 47"/>
                  <a:gd name="T33" fmla="*/ 2147483647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7">
                    <a:moveTo>
                      <a:pt x="0" y="24"/>
                    </a:moveTo>
                    <a:lnTo>
                      <a:pt x="0" y="30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9" y="58"/>
                    </a:lnTo>
                    <a:lnTo>
                      <a:pt x="14" y="67"/>
                    </a:lnTo>
                    <a:lnTo>
                      <a:pt x="47" y="67"/>
                    </a:lnTo>
                    <a:lnTo>
                      <a:pt x="47" y="0"/>
                    </a:lnTo>
                    <a:lnTo>
                      <a:pt x="36" y="2"/>
                    </a:lnTo>
                    <a:lnTo>
                      <a:pt x="26" y="4"/>
                    </a:lnTo>
                    <a:lnTo>
                      <a:pt x="18" y="7"/>
                    </a:lnTo>
                    <a:lnTo>
                      <a:pt x="11" y="9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2" name="Freeform 29"/>
              <p:cNvSpPr>
                <a:spLocks/>
              </p:cNvSpPr>
              <p:nvPr/>
            </p:nvSpPr>
            <p:spPr bwMode="auto">
              <a:xfrm>
                <a:off x="2303463" y="3040025"/>
                <a:ext cx="49212" cy="57150"/>
              </a:xfrm>
              <a:custGeom>
                <a:avLst/>
                <a:gdLst>
                  <a:gd name="T0" fmla="*/ 0 w 112"/>
                  <a:gd name="T1" fmla="*/ 2147483647 h 36"/>
                  <a:gd name="T2" fmla="*/ 2147483647 w 112"/>
                  <a:gd name="T3" fmla="*/ 2147483647 h 36"/>
                  <a:gd name="T4" fmla="*/ 2147483647 w 112"/>
                  <a:gd name="T5" fmla="*/ 2147483647 h 36"/>
                  <a:gd name="T6" fmla="*/ 2147483647 w 112"/>
                  <a:gd name="T7" fmla="*/ 2147483647 h 36"/>
                  <a:gd name="T8" fmla="*/ 2147483647 w 112"/>
                  <a:gd name="T9" fmla="*/ 2147483647 h 36"/>
                  <a:gd name="T10" fmla="*/ 2147483647 w 112"/>
                  <a:gd name="T11" fmla="*/ 2147483647 h 36"/>
                  <a:gd name="T12" fmla="*/ 2147483647 w 112"/>
                  <a:gd name="T13" fmla="*/ 2147483647 h 36"/>
                  <a:gd name="T14" fmla="*/ 2147483647 w 112"/>
                  <a:gd name="T15" fmla="*/ 2147483647 h 36"/>
                  <a:gd name="T16" fmla="*/ 2147483647 w 112"/>
                  <a:gd name="T17" fmla="*/ 2147483647 h 36"/>
                  <a:gd name="T18" fmla="*/ 2147483647 w 112"/>
                  <a:gd name="T19" fmla="*/ 2147483647 h 36"/>
                  <a:gd name="T20" fmla="*/ 2147483647 w 112"/>
                  <a:gd name="T21" fmla="*/ 2147483647 h 36"/>
                  <a:gd name="T22" fmla="*/ 2147483647 w 112"/>
                  <a:gd name="T23" fmla="*/ 0 h 36"/>
                  <a:gd name="T24" fmla="*/ 2147483647 w 112"/>
                  <a:gd name="T25" fmla="*/ 0 h 36"/>
                  <a:gd name="T26" fmla="*/ 2147483647 w 112"/>
                  <a:gd name="T27" fmla="*/ 2147483647 h 36"/>
                  <a:gd name="T28" fmla="*/ 2147483647 w 112"/>
                  <a:gd name="T29" fmla="*/ 2147483647 h 36"/>
                  <a:gd name="T30" fmla="*/ 2147483647 w 112"/>
                  <a:gd name="T31" fmla="*/ 2147483647 h 36"/>
                  <a:gd name="T32" fmla="*/ 2147483647 w 112"/>
                  <a:gd name="T33" fmla="*/ 2147483647 h 36"/>
                  <a:gd name="T34" fmla="*/ 2147483647 w 112"/>
                  <a:gd name="T35" fmla="*/ 2147483647 h 36"/>
                  <a:gd name="T36" fmla="*/ 1951125740 w 112"/>
                  <a:gd name="T37" fmla="*/ 2147483647 h 36"/>
                  <a:gd name="T38" fmla="*/ 1442203796 w 112"/>
                  <a:gd name="T39" fmla="*/ 2147483647 h 36"/>
                  <a:gd name="T40" fmla="*/ 848332274 w 112"/>
                  <a:gd name="T41" fmla="*/ 2147483647 h 36"/>
                  <a:gd name="T42" fmla="*/ 508922383 w 112"/>
                  <a:gd name="T43" fmla="*/ 2147483647 h 36"/>
                  <a:gd name="T44" fmla="*/ 84755806 w 112"/>
                  <a:gd name="T45" fmla="*/ 2147483647 h 36"/>
                  <a:gd name="T46" fmla="*/ 0 w 112"/>
                  <a:gd name="T47" fmla="*/ 2147483647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">
                    <a:moveTo>
                      <a:pt x="0" y="36"/>
                    </a:moveTo>
                    <a:lnTo>
                      <a:pt x="59" y="36"/>
                    </a:lnTo>
                    <a:lnTo>
                      <a:pt x="67" y="30"/>
                    </a:lnTo>
                    <a:lnTo>
                      <a:pt x="75" y="26"/>
                    </a:lnTo>
                    <a:lnTo>
                      <a:pt x="84" y="23"/>
                    </a:lnTo>
                    <a:lnTo>
                      <a:pt x="91" y="20"/>
                    </a:lnTo>
                    <a:lnTo>
                      <a:pt x="98" y="17"/>
                    </a:lnTo>
                    <a:lnTo>
                      <a:pt x="104" y="13"/>
                    </a:lnTo>
                    <a:lnTo>
                      <a:pt x="107" y="11"/>
                    </a:lnTo>
                    <a:lnTo>
                      <a:pt x="109" y="8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5" y="1"/>
                    </a:lnTo>
                    <a:lnTo>
                      <a:pt x="67" y="3"/>
                    </a:lnTo>
                    <a:lnTo>
                      <a:pt x="48" y="7"/>
                    </a:lnTo>
                    <a:lnTo>
                      <a:pt x="40" y="9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3" name="Freeform 30"/>
              <p:cNvSpPr>
                <a:spLocks/>
              </p:cNvSpPr>
              <p:nvPr/>
            </p:nvSpPr>
            <p:spPr bwMode="auto">
              <a:xfrm>
                <a:off x="5041900" y="2597113"/>
                <a:ext cx="874713" cy="452437"/>
              </a:xfrm>
              <a:custGeom>
                <a:avLst/>
                <a:gdLst>
                  <a:gd name="T0" fmla="*/ 2147483647 w 2006"/>
                  <a:gd name="T1" fmla="*/ 2147483647 h 863"/>
                  <a:gd name="T2" fmla="*/ 2147483647 w 2006"/>
                  <a:gd name="T3" fmla="*/ 2147483647 h 863"/>
                  <a:gd name="T4" fmla="*/ 2147483647 w 2006"/>
                  <a:gd name="T5" fmla="*/ 2147483647 h 863"/>
                  <a:gd name="T6" fmla="*/ 2147483647 w 2006"/>
                  <a:gd name="T7" fmla="*/ 2147483647 h 863"/>
                  <a:gd name="T8" fmla="*/ 2147483647 w 2006"/>
                  <a:gd name="T9" fmla="*/ 2147483647 h 863"/>
                  <a:gd name="T10" fmla="*/ 2147483647 w 2006"/>
                  <a:gd name="T11" fmla="*/ 2147483647 h 863"/>
                  <a:gd name="T12" fmla="*/ 2147483647 w 2006"/>
                  <a:gd name="T13" fmla="*/ 2147483647 h 863"/>
                  <a:gd name="T14" fmla="*/ 2147483647 w 2006"/>
                  <a:gd name="T15" fmla="*/ 2147483647 h 863"/>
                  <a:gd name="T16" fmla="*/ 2147483647 w 2006"/>
                  <a:gd name="T17" fmla="*/ 2147483647 h 863"/>
                  <a:gd name="T18" fmla="*/ 2147483647 w 2006"/>
                  <a:gd name="T19" fmla="*/ 2147483647 h 863"/>
                  <a:gd name="T20" fmla="*/ 2147483647 w 2006"/>
                  <a:gd name="T21" fmla="*/ 2147483647 h 863"/>
                  <a:gd name="T22" fmla="*/ 2147483647 w 2006"/>
                  <a:gd name="T23" fmla="*/ 2147483647 h 863"/>
                  <a:gd name="T24" fmla="*/ 2147483647 w 2006"/>
                  <a:gd name="T25" fmla="*/ 2147483647 h 863"/>
                  <a:gd name="T26" fmla="*/ 2147483647 w 2006"/>
                  <a:gd name="T27" fmla="*/ 2147483647 h 863"/>
                  <a:gd name="T28" fmla="*/ 2147483647 w 2006"/>
                  <a:gd name="T29" fmla="*/ 2147483647 h 863"/>
                  <a:gd name="T30" fmla="*/ 2147483647 w 2006"/>
                  <a:gd name="T31" fmla="*/ 2147483647 h 863"/>
                  <a:gd name="T32" fmla="*/ 2147483647 w 2006"/>
                  <a:gd name="T33" fmla="*/ 2147483647 h 863"/>
                  <a:gd name="T34" fmla="*/ 2147483647 w 2006"/>
                  <a:gd name="T35" fmla="*/ 2147483647 h 863"/>
                  <a:gd name="T36" fmla="*/ 2147483647 w 2006"/>
                  <a:gd name="T37" fmla="*/ 2147483647 h 863"/>
                  <a:gd name="T38" fmla="*/ 1658195091 w 2006"/>
                  <a:gd name="T39" fmla="*/ 2147483647 h 863"/>
                  <a:gd name="T40" fmla="*/ 2147483647 w 2006"/>
                  <a:gd name="T41" fmla="*/ 2147483647 h 863"/>
                  <a:gd name="T42" fmla="*/ 2147483647 w 2006"/>
                  <a:gd name="T43" fmla="*/ 2147483647 h 863"/>
                  <a:gd name="T44" fmla="*/ 2147483647 w 2006"/>
                  <a:gd name="T45" fmla="*/ 2147483647 h 863"/>
                  <a:gd name="T46" fmla="*/ 2147483647 w 2006"/>
                  <a:gd name="T47" fmla="*/ 2147483647 h 863"/>
                  <a:gd name="T48" fmla="*/ 2147483647 w 2006"/>
                  <a:gd name="T49" fmla="*/ 2147483647 h 863"/>
                  <a:gd name="T50" fmla="*/ 2147483647 w 2006"/>
                  <a:gd name="T51" fmla="*/ 2147483647 h 863"/>
                  <a:gd name="T52" fmla="*/ 2147483647 w 2006"/>
                  <a:gd name="T53" fmla="*/ 1873098092 h 863"/>
                  <a:gd name="T54" fmla="*/ 2147483647 w 2006"/>
                  <a:gd name="T55" fmla="*/ 2147483647 h 863"/>
                  <a:gd name="T56" fmla="*/ 2147483647 w 2006"/>
                  <a:gd name="T57" fmla="*/ 2147483647 h 863"/>
                  <a:gd name="T58" fmla="*/ 2147483647 w 2006"/>
                  <a:gd name="T59" fmla="*/ 2147483647 h 863"/>
                  <a:gd name="T60" fmla="*/ 2147483647 w 2006"/>
                  <a:gd name="T61" fmla="*/ 2147483647 h 863"/>
                  <a:gd name="T62" fmla="*/ 2147483647 w 2006"/>
                  <a:gd name="T63" fmla="*/ 2147483647 h 863"/>
                  <a:gd name="T64" fmla="*/ 2147483647 w 2006"/>
                  <a:gd name="T65" fmla="*/ 2147483647 h 863"/>
                  <a:gd name="T66" fmla="*/ 2147483647 w 2006"/>
                  <a:gd name="T67" fmla="*/ 2147483647 h 863"/>
                  <a:gd name="T68" fmla="*/ 2147483647 w 2006"/>
                  <a:gd name="T69" fmla="*/ 2147483647 h 863"/>
                  <a:gd name="T70" fmla="*/ 2147483647 w 2006"/>
                  <a:gd name="T71" fmla="*/ 2147483647 h 863"/>
                  <a:gd name="T72" fmla="*/ 2147483647 w 2006"/>
                  <a:gd name="T73" fmla="*/ 2147483647 h 863"/>
                  <a:gd name="T74" fmla="*/ 2147483647 w 2006"/>
                  <a:gd name="T75" fmla="*/ 2147483647 h 863"/>
                  <a:gd name="T76" fmla="*/ 2147483647 w 2006"/>
                  <a:gd name="T77" fmla="*/ 2147483647 h 863"/>
                  <a:gd name="T78" fmla="*/ 2147483647 w 2006"/>
                  <a:gd name="T79" fmla="*/ 2147483647 h 863"/>
                  <a:gd name="T80" fmla="*/ 2147483647 w 2006"/>
                  <a:gd name="T81" fmla="*/ 2147483647 h 863"/>
                  <a:gd name="T82" fmla="*/ 2147483647 w 2006"/>
                  <a:gd name="T83" fmla="*/ 2147483647 h 863"/>
                  <a:gd name="T84" fmla="*/ 2147483647 w 2006"/>
                  <a:gd name="T85" fmla="*/ 2147483647 h 863"/>
                  <a:gd name="T86" fmla="*/ 2147483647 w 2006"/>
                  <a:gd name="T87" fmla="*/ 2147483647 h 863"/>
                  <a:gd name="T88" fmla="*/ 2147483647 w 2006"/>
                  <a:gd name="T89" fmla="*/ 2147483647 h 863"/>
                  <a:gd name="T90" fmla="*/ 2147483647 w 2006"/>
                  <a:gd name="T91" fmla="*/ 2147483647 h 863"/>
                  <a:gd name="T92" fmla="*/ 2147483647 w 2006"/>
                  <a:gd name="T93" fmla="*/ 2147483647 h 863"/>
                  <a:gd name="T94" fmla="*/ 2147483647 w 2006"/>
                  <a:gd name="T95" fmla="*/ 2147483647 h 863"/>
                  <a:gd name="T96" fmla="*/ 2147483647 w 2006"/>
                  <a:gd name="T97" fmla="*/ 2147483647 h 863"/>
                  <a:gd name="T98" fmla="*/ 2147483647 w 2006"/>
                  <a:gd name="T99" fmla="*/ 2147483647 h 863"/>
                  <a:gd name="T100" fmla="*/ 2147483647 w 2006"/>
                  <a:gd name="T101" fmla="*/ 2147483647 h 863"/>
                  <a:gd name="T102" fmla="*/ 2147483647 w 2006"/>
                  <a:gd name="T103" fmla="*/ 2147483647 h 863"/>
                  <a:gd name="T104" fmla="*/ 2147483647 w 2006"/>
                  <a:gd name="T105" fmla="*/ 2147483647 h 863"/>
                  <a:gd name="T106" fmla="*/ 2147483647 w 2006"/>
                  <a:gd name="T107" fmla="*/ 2147483647 h 863"/>
                  <a:gd name="T108" fmla="*/ 2147483647 w 2006"/>
                  <a:gd name="T109" fmla="*/ 2147483647 h 863"/>
                  <a:gd name="T110" fmla="*/ 2147483647 w 2006"/>
                  <a:gd name="T111" fmla="*/ 2147483647 h 863"/>
                  <a:gd name="T112" fmla="*/ 2147483647 w 2006"/>
                  <a:gd name="T113" fmla="*/ 2147483647 h 863"/>
                  <a:gd name="T114" fmla="*/ 2147483647 w 2006"/>
                  <a:gd name="T115" fmla="*/ 2147483647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06" h="863">
                    <a:moveTo>
                      <a:pt x="571" y="826"/>
                    </a:moveTo>
                    <a:lnTo>
                      <a:pt x="538" y="826"/>
                    </a:lnTo>
                    <a:lnTo>
                      <a:pt x="512" y="789"/>
                    </a:lnTo>
                    <a:lnTo>
                      <a:pt x="438" y="764"/>
                    </a:lnTo>
                    <a:lnTo>
                      <a:pt x="433" y="765"/>
                    </a:lnTo>
                    <a:lnTo>
                      <a:pt x="427" y="766"/>
                    </a:lnTo>
                    <a:lnTo>
                      <a:pt x="424" y="767"/>
                    </a:lnTo>
                    <a:lnTo>
                      <a:pt x="421" y="767"/>
                    </a:lnTo>
                    <a:lnTo>
                      <a:pt x="416" y="766"/>
                    </a:lnTo>
                    <a:lnTo>
                      <a:pt x="412" y="764"/>
                    </a:lnTo>
                    <a:lnTo>
                      <a:pt x="405" y="772"/>
                    </a:lnTo>
                    <a:lnTo>
                      <a:pt x="397" y="778"/>
                    </a:lnTo>
                    <a:lnTo>
                      <a:pt x="393" y="782"/>
                    </a:lnTo>
                    <a:lnTo>
                      <a:pt x="391" y="786"/>
                    </a:lnTo>
                    <a:lnTo>
                      <a:pt x="390" y="794"/>
                    </a:lnTo>
                    <a:lnTo>
                      <a:pt x="392" y="802"/>
                    </a:lnTo>
                    <a:lnTo>
                      <a:pt x="386" y="800"/>
                    </a:lnTo>
                    <a:lnTo>
                      <a:pt x="381" y="798"/>
                    </a:lnTo>
                    <a:lnTo>
                      <a:pt x="378" y="795"/>
                    </a:lnTo>
                    <a:lnTo>
                      <a:pt x="375" y="792"/>
                    </a:lnTo>
                    <a:lnTo>
                      <a:pt x="372" y="787"/>
                    </a:lnTo>
                    <a:lnTo>
                      <a:pt x="371" y="783"/>
                    </a:lnTo>
                    <a:lnTo>
                      <a:pt x="370" y="778"/>
                    </a:lnTo>
                    <a:lnTo>
                      <a:pt x="369" y="773"/>
                    </a:lnTo>
                    <a:lnTo>
                      <a:pt x="370" y="751"/>
                    </a:lnTo>
                    <a:lnTo>
                      <a:pt x="372" y="727"/>
                    </a:lnTo>
                    <a:lnTo>
                      <a:pt x="352" y="727"/>
                    </a:lnTo>
                    <a:lnTo>
                      <a:pt x="332" y="726"/>
                    </a:lnTo>
                    <a:lnTo>
                      <a:pt x="327" y="725"/>
                    </a:lnTo>
                    <a:lnTo>
                      <a:pt x="324" y="724"/>
                    </a:lnTo>
                    <a:lnTo>
                      <a:pt x="321" y="722"/>
                    </a:lnTo>
                    <a:lnTo>
                      <a:pt x="318" y="719"/>
                    </a:lnTo>
                    <a:lnTo>
                      <a:pt x="315" y="716"/>
                    </a:lnTo>
                    <a:lnTo>
                      <a:pt x="313" y="712"/>
                    </a:lnTo>
                    <a:lnTo>
                      <a:pt x="312" y="708"/>
                    </a:lnTo>
                    <a:lnTo>
                      <a:pt x="312" y="703"/>
                    </a:lnTo>
                    <a:lnTo>
                      <a:pt x="305" y="702"/>
                    </a:lnTo>
                    <a:lnTo>
                      <a:pt x="299" y="700"/>
                    </a:lnTo>
                    <a:lnTo>
                      <a:pt x="293" y="697"/>
                    </a:lnTo>
                    <a:lnTo>
                      <a:pt x="288" y="692"/>
                    </a:lnTo>
                    <a:lnTo>
                      <a:pt x="280" y="682"/>
                    </a:lnTo>
                    <a:lnTo>
                      <a:pt x="273" y="668"/>
                    </a:lnTo>
                    <a:lnTo>
                      <a:pt x="265" y="656"/>
                    </a:lnTo>
                    <a:lnTo>
                      <a:pt x="256" y="646"/>
                    </a:lnTo>
                    <a:lnTo>
                      <a:pt x="251" y="641"/>
                    </a:lnTo>
                    <a:lnTo>
                      <a:pt x="245" y="638"/>
                    </a:lnTo>
                    <a:lnTo>
                      <a:pt x="240" y="636"/>
                    </a:lnTo>
                    <a:lnTo>
                      <a:pt x="232" y="635"/>
                    </a:lnTo>
                    <a:lnTo>
                      <a:pt x="232" y="623"/>
                    </a:lnTo>
                    <a:lnTo>
                      <a:pt x="232" y="610"/>
                    </a:lnTo>
                    <a:lnTo>
                      <a:pt x="239" y="608"/>
                    </a:lnTo>
                    <a:lnTo>
                      <a:pt x="245" y="604"/>
                    </a:lnTo>
                    <a:lnTo>
                      <a:pt x="251" y="600"/>
                    </a:lnTo>
                    <a:lnTo>
                      <a:pt x="253" y="598"/>
                    </a:lnTo>
                    <a:lnTo>
                      <a:pt x="253" y="594"/>
                    </a:lnTo>
                    <a:lnTo>
                      <a:pt x="254" y="591"/>
                    </a:lnTo>
                    <a:lnTo>
                      <a:pt x="256" y="588"/>
                    </a:lnTo>
                    <a:lnTo>
                      <a:pt x="259" y="585"/>
                    </a:lnTo>
                    <a:lnTo>
                      <a:pt x="268" y="578"/>
                    </a:lnTo>
                    <a:lnTo>
                      <a:pt x="279" y="573"/>
                    </a:lnTo>
                    <a:lnTo>
                      <a:pt x="292" y="568"/>
                    </a:lnTo>
                    <a:lnTo>
                      <a:pt x="309" y="564"/>
                    </a:lnTo>
                    <a:lnTo>
                      <a:pt x="326" y="561"/>
                    </a:lnTo>
                    <a:lnTo>
                      <a:pt x="345" y="561"/>
                    </a:lnTo>
                    <a:lnTo>
                      <a:pt x="338" y="544"/>
                    </a:lnTo>
                    <a:lnTo>
                      <a:pt x="330" y="529"/>
                    </a:lnTo>
                    <a:lnTo>
                      <a:pt x="325" y="520"/>
                    </a:lnTo>
                    <a:lnTo>
                      <a:pt x="322" y="511"/>
                    </a:lnTo>
                    <a:lnTo>
                      <a:pt x="320" y="499"/>
                    </a:lnTo>
                    <a:lnTo>
                      <a:pt x="319" y="487"/>
                    </a:lnTo>
                    <a:lnTo>
                      <a:pt x="307" y="486"/>
                    </a:lnTo>
                    <a:lnTo>
                      <a:pt x="293" y="484"/>
                    </a:lnTo>
                    <a:lnTo>
                      <a:pt x="281" y="481"/>
                    </a:lnTo>
                    <a:lnTo>
                      <a:pt x="269" y="478"/>
                    </a:lnTo>
                    <a:lnTo>
                      <a:pt x="258" y="475"/>
                    </a:lnTo>
                    <a:lnTo>
                      <a:pt x="247" y="472"/>
                    </a:lnTo>
                    <a:lnTo>
                      <a:pt x="236" y="470"/>
                    </a:lnTo>
                    <a:lnTo>
                      <a:pt x="225" y="469"/>
                    </a:lnTo>
                    <a:lnTo>
                      <a:pt x="218" y="469"/>
                    </a:lnTo>
                    <a:lnTo>
                      <a:pt x="209" y="470"/>
                    </a:lnTo>
                    <a:lnTo>
                      <a:pt x="201" y="472"/>
                    </a:lnTo>
                    <a:lnTo>
                      <a:pt x="195" y="474"/>
                    </a:lnTo>
                    <a:lnTo>
                      <a:pt x="180" y="480"/>
                    </a:lnTo>
                    <a:lnTo>
                      <a:pt x="168" y="487"/>
                    </a:lnTo>
                    <a:lnTo>
                      <a:pt x="157" y="495"/>
                    </a:lnTo>
                    <a:lnTo>
                      <a:pt x="146" y="505"/>
                    </a:lnTo>
                    <a:lnTo>
                      <a:pt x="136" y="515"/>
                    </a:lnTo>
                    <a:lnTo>
                      <a:pt x="127" y="524"/>
                    </a:lnTo>
                    <a:lnTo>
                      <a:pt x="133" y="512"/>
                    </a:lnTo>
                    <a:lnTo>
                      <a:pt x="106" y="505"/>
                    </a:lnTo>
                    <a:lnTo>
                      <a:pt x="133" y="487"/>
                    </a:lnTo>
                    <a:lnTo>
                      <a:pt x="106" y="463"/>
                    </a:lnTo>
                    <a:lnTo>
                      <a:pt x="79" y="438"/>
                    </a:lnTo>
                    <a:lnTo>
                      <a:pt x="40" y="438"/>
                    </a:lnTo>
                    <a:lnTo>
                      <a:pt x="27" y="413"/>
                    </a:lnTo>
                    <a:lnTo>
                      <a:pt x="7" y="401"/>
                    </a:lnTo>
                    <a:lnTo>
                      <a:pt x="0" y="370"/>
                    </a:lnTo>
                    <a:lnTo>
                      <a:pt x="0" y="333"/>
                    </a:lnTo>
                    <a:lnTo>
                      <a:pt x="13" y="308"/>
                    </a:lnTo>
                    <a:lnTo>
                      <a:pt x="20" y="283"/>
                    </a:lnTo>
                    <a:lnTo>
                      <a:pt x="53" y="302"/>
                    </a:lnTo>
                    <a:lnTo>
                      <a:pt x="86" y="314"/>
                    </a:lnTo>
                    <a:lnTo>
                      <a:pt x="106" y="308"/>
                    </a:lnTo>
                    <a:lnTo>
                      <a:pt x="79" y="277"/>
                    </a:lnTo>
                    <a:lnTo>
                      <a:pt x="113" y="259"/>
                    </a:lnTo>
                    <a:lnTo>
                      <a:pt x="146" y="228"/>
                    </a:lnTo>
                    <a:lnTo>
                      <a:pt x="179" y="222"/>
                    </a:lnTo>
                    <a:lnTo>
                      <a:pt x="219" y="222"/>
                    </a:lnTo>
                    <a:lnTo>
                      <a:pt x="246" y="210"/>
                    </a:lnTo>
                    <a:lnTo>
                      <a:pt x="292" y="222"/>
                    </a:lnTo>
                    <a:lnTo>
                      <a:pt x="338" y="241"/>
                    </a:lnTo>
                    <a:lnTo>
                      <a:pt x="379" y="277"/>
                    </a:lnTo>
                    <a:lnTo>
                      <a:pt x="425" y="271"/>
                    </a:lnTo>
                    <a:lnTo>
                      <a:pt x="465" y="253"/>
                    </a:lnTo>
                    <a:lnTo>
                      <a:pt x="498" y="253"/>
                    </a:lnTo>
                    <a:lnTo>
                      <a:pt x="538" y="247"/>
                    </a:lnTo>
                    <a:lnTo>
                      <a:pt x="578" y="265"/>
                    </a:lnTo>
                    <a:lnTo>
                      <a:pt x="624" y="277"/>
                    </a:lnTo>
                    <a:lnTo>
                      <a:pt x="671" y="271"/>
                    </a:lnTo>
                    <a:lnTo>
                      <a:pt x="717" y="253"/>
                    </a:lnTo>
                    <a:lnTo>
                      <a:pt x="717" y="228"/>
                    </a:lnTo>
                    <a:lnTo>
                      <a:pt x="684" y="222"/>
                    </a:lnTo>
                    <a:lnTo>
                      <a:pt x="645" y="210"/>
                    </a:lnTo>
                    <a:lnTo>
                      <a:pt x="617" y="198"/>
                    </a:lnTo>
                    <a:lnTo>
                      <a:pt x="658" y="185"/>
                    </a:lnTo>
                    <a:lnTo>
                      <a:pt x="651" y="148"/>
                    </a:lnTo>
                    <a:lnTo>
                      <a:pt x="704" y="142"/>
                    </a:lnTo>
                    <a:lnTo>
                      <a:pt x="638" y="93"/>
                    </a:lnTo>
                    <a:lnTo>
                      <a:pt x="744" y="75"/>
                    </a:lnTo>
                    <a:lnTo>
                      <a:pt x="830" y="68"/>
                    </a:lnTo>
                    <a:lnTo>
                      <a:pt x="844" y="43"/>
                    </a:lnTo>
                    <a:lnTo>
                      <a:pt x="904" y="37"/>
                    </a:lnTo>
                    <a:lnTo>
                      <a:pt x="963" y="25"/>
                    </a:lnTo>
                    <a:lnTo>
                      <a:pt x="983" y="0"/>
                    </a:lnTo>
                    <a:lnTo>
                      <a:pt x="1050" y="13"/>
                    </a:lnTo>
                    <a:lnTo>
                      <a:pt x="1089" y="6"/>
                    </a:lnTo>
                    <a:lnTo>
                      <a:pt x="1116" y="25"/>
                    </a:lnTo>
                    <a:lnTo>
                      <a:pt x="1122" y="75"/>
                    </a:lnTo>
                    <a:lnTo>
                      <a:pt x="1163" y="75"/>
                    </a:lnTo>
                    <a:lnTo>
                      <a:pt x="1176" y="61"/>
                    </a:lnTo>
                    <a:lnTo>
                      <a:pt x="1196" y="75"/>
                    </a:lnTo>
                    <a:lnTo>
                      <a:pt x="1235" y="81"/>
                    </a:lnTo>
                    <a:lnTo>
                      <a:pt x="1255" y="81"/>
                    </a:lnTo>
                    <a:lnTo>
                      <a:pt x="1255" y="117"/>
                    </a:lnTo>
                    <a:lnTo>
                      <a:pt x="1296" y="111"/>
                    </a:lnTo>
                    <a:lnTo>
                      <a:pt x="1335" y="93"/>
                    </a:lnTo>
                    <a:lnTo>
                      <a:pt x="1375" y="61"/>
                    </a:lnTo>
                    <a:lnTo>
                      <a:pt x="1401" y="49"/>
                    </a:lnTo>
                    <a:lnTo>
                      <a:pt x="1401" y="81"/>
                    </a:lnTo>
                    <a:lnTo>
                      <a:pt x="1442" y="99"/>
                    </a:lnTo>
                    <a:lnTo>
                      <a:pt x="1488" y="117"/>
                    </a:lnTo>
                    <a:lnTo>
                      <a:pt x="1528" y="160"/>
                    </a:lnTo>
                    <a:lnTo>
                      <a:pt x="1581" y="204"/>
                    </a:lnTo>
                    <a:lnTo>
                      <a:pt x="1627" y="241"/>
                    </a:lnTo>
                    <a:lnTo>
                      <a:pt x="1647" y="271"/>
                    </a:lnTo>
                    <a:lnTo>
                      <a:pt x="1660" y="241"/>
                    </a:lnTo>
                    <a:lnTo>
                      <a:pt x="1688" y="235"/>
                    </a:lnTo>
                    <a:lnTo>
                      <a:pt x="1708" y="259"/>
                    </a:lnTo>
                    <a:lnTo>
                      <a:pt x="1747" y="271"/>
                    </a:lnTo>
                    <a:lnTo>
                      <a:pt x="1793" y="265"/>
                    </a:lnTo>
                    <a:lnTo>
                      <a:pt x="1821" y="253"/>
                    </a:lnTo>
                    <a:lnTo>
                      <a:pt x="1860" y="283"/>
                    </a:lnTo>
                    <a:lnTo>
                      <a:pt x="1906" y="308"/>
                    </a:lnTo>
                    <a:lnTo>
                      <a:pt x="1947" y="333"/>
                    </a:lnTo>
                    <a:lnTo>
                      <a:pt x="2000" y="339"/>
                    </a:lnTo>
                    <a:lnTo>
                      <a:pt x="2006" y="346"/>
                    </a:lnTo>
                    <a:lnTo>
                      <a:pt x="2005" y="358"/>
                    </a:lnTo>
                    <a:lnTo>
                      <a:pt x="2004" y="373"/>
                    </a:lnTo>
                    <a:lnTo>
                      <a:pt x="2004" y="377"/>
                    </a:lnTo>
                    <a:lnTo>
                      <a:pt x="2002" y="381"/>
                    </a:lnTo>
                    <a:lnTo>
                      <a:pt x="2000" y="385"/>
                    </a:lnTo>
                    <a:lnTo>
                      <a:pt x="1996" y="388"/>
                    </a:lnTo>
                    <a:lnTo>
                      <a:pt x="1993" y="392"/>
                    </a:lnTo>
                    <a:lnTo>
                      <a:pt x="1988" y="395"/>
                    </a:lnTo>
                    <a:lnTo>
                      <a:pt x="1981" y="399"/>
                    </a:lnTo>
                    <a:lnTo>
                      <a:pt x="1973" y="401"/>
                    </a:lnTo>
                    <a:lnTo>
                      <a:pt x="1969" y="401"/>
                    </a:lnTo>
                    <a:lnTo>
                      <a:pt x="1965" y="402"/>
                    </a:lnTo>
                    <a:lnTo>
                      <a:pt x="1962" y="403"/>
                    </a:lnTo>
                    <a:lnTo>
                      <a:pt x="1960" y="404"/>
                    </a:lnTo>
                    <a:lnTo>
                      <a:pt x="1959" y="406"/>
                    </a:lnTo>
                    <a:lnTo>
                      <a:pt x="1958" y="408"/>
                    </a:lnTo>
                    <a:lnTo>
                      <a:pt x="1958" y="410"/>
                    </a:lnTo>
                    <a:lnTo>
                      <a:pt x="1958" y="413"/>
                    </a:lnTo>
                    <a:lnTo>
                      <a:pt x="1963" y="425"/>
                    </a:lnTo>
                    <a:lnTo>
                      <a:pt x="1972" y="438"/>
                    </a:lnTo>
                    <a:lnTo>
                      <a:pt x="1977" y="445"/>
                    </a:lnTo>
                    <a:lnTo>
                      <a:pt x="1981" y="452"/>
                    </a:lnTo>
                    <a:lnTo>
                      <a:pt x="1983" y="460"/>
                    </a:lnTo>
                    <a:lnTo>
                      <a:pt x="1985" y="466"/>
                    </a:lnTo>
                    <a:lnTo>
                      <a:pt x="1985" y="469"/>
                    </a:lnTo>
                    <a:lnTo>
                      <a:pt x="1984" y="471"/>
                    </a:lnTo>
                    <a:lnTo>
                      <a:pt x="1983" y="474"/>
                    </a:lnTo>
                    <a:lnTo>
                      <a:pt x="1982" y="476"/>
                    </a:lnTo>
                    <a:lnTo>
                      <a:pt x="1979" y="478"/>
                    </a:lnTo>
                    <a:lnTo>
                      <a:pt x="1976" y="479"/>
                    </a:lnTo>
                    <a:lnTo>
                      <a:pt x="1971" y="480"/>
                    </a:lnTo>
                    <a:lnTo>
                      <a:pt x="1967" y="481"/>
                    </a:lnTo>
                    <a:lnTo>
                      <a:pt x="1954" y="481"/>
                    </a:lnTo>
                    <a:lnTo>
                      <a:pt x="1939" y="481"/>
                    </a:lnTo>
                    <a:lnTo>
                      <a:pt x="1932" y="481"/>
                    </a:lnTo>
                    <a:lnTo>
                      <a:pt x="1923" y="480"/>
                    </a:lnTo>
                    <a:lnTo>
                      <a:pt x="1913" y="478"/>
                    </a:lnTo>
                    <a:lnTo>
                      <a:pt x="1903" y="476"/>
                    </a:lnTo>
                    <a:lnTo>
                      <a:pt x="1893" y="474"/>
                    </a:lnTo>
                    <a:lnTo>
                      <a:pt x="1883" y="471"/>
                    </a:lnTo>
                    <a:lnTo>
                      <a:pt x="1875" y="467"/>
                    </a:lnTo>
                    <a:lnTo>
                      <a:pt x="1867" y="463"/>
                    </a:lnTo>
                    <a:lnTo>
                      <a:pt x="1865" y="468"/>
                    </a:lnTo>
                    <a:lnTo>
                      <a:pt x="1864" y="474"/>
                    </a:lnTo>
                    <a:lnTo>
                      <a:pt x="1865" y="482"/>
                    </a:lnTo>
                    <a:lnTo>
                      <a:pt x="1865" y="490"/>
                    </a:lnTo>
                    <a:lnTo>
                      <a:pt x="1869" y="508"/>
                    </a:lnTo>
                    <a:lnTo>
                      <a:pt x="1873" y="529"/>
                    </a:lnTo>
                    <a:lnTo>
                      <a:pt x="1878" y="548"/>
                    </a:lnTo>
                    <a:lnTo>
                      <a:pt x="1882" y="564"/>
                    </a:lnTo>
                    <a:lnTo>
                      <a:pt x="1882" y="572"/>
                    </a:lnTo>
                    <a:lnTo>
                      <a:pt x="1882" y="578"/>
                    </a:lnTo>
                    <a:lnTo>
                      <a:pt x="1882" y="583"/>
                    </a:lnTo>
                    <a:lnTo>
                      <a:pt x="1880" y="586"/>
                    </a:lnTo>
                    <a:lnTo>
                      <a:pt x="1854" y="584"/>
                    </a:lnTo>
                    <a:lnTo>
                      <a:pt x="1816" y="584"/>
                    </a:lnTo>
                    <a:lnTo>
                      <a:pt x="1806" y="585"/>
                    </a:lnTo>
                    <a:lnTo>
                      <a:pt x="1798" y="586"/>
                    </a:lnTo>
                    <a:lnTo>
                      <a:pt x="1789" y="588"/>
                    </a:lnTo>
                    <a:lnTo>
                      <a:pt x="1782" y="591"/>
                    </a:lnTo>
                    <a:lnTo>
                      <a:pt x="1776" y="594"/>
                    </a:lnTo>
                    <a:lnTo>
                      <a:pt x="1771" y="598"/>
                    </a:lnTo>
                    <a:lnTo>
                      <a:pt x="1769" y="601"/>
                    </a:lnTo>
                    <a:lnTo>
                      <a:pt x="1768" y="604"/>
                    </a:lnTo>
                    <a:lnTo>
                      <a:pt x="1767" y="607"/>
                    </a:lnTo>
                    <a:lnTo>
                      <a:pt x="1767" y="610"/>
                    </a:lnTo>
                    <a:lnTo>
                      <a:pt x="1778" y="612"/>
                    </a:lnTo>
                    <a:lnTo>
                      <a:pt x="1788" y="615"/>
                    </a:lnTo>
                    <a:lnTo>
                      <a:pt x="1795" y="619"/>
                    </a:lnTo>
                    <a:lnTo>
                      <a:pt x="1801" y="625"/>
                    </a:lnTo>
                    <a:lnTo>
                      <a:pt x="1805" y="631"/>
                    </a:lnTo>
                    <a:lnTo>
                      <a:pt x="1809" y="637"/>
                    </a:lnTo>
                    <a:lnTo>
                      <a:pt x="1812" y="644"/>
                    </a:lnTo>
                    <a:lnTo>
                      <a:pt x="1814" y="650"/>
                    </a:lnTo>
                    <a:lnTo>
                      <a:pt x="1817" y="664"/>
                    </a:lnTo>
                    <a:lnTo>
                      <a:pt x="1822" y="676"/>
                    </a:lnTo>
                    <a:lnTo>
                      <a:pt x="1824" y="682"/>
                    </a:lnTo>
                    <a:lnTo>
                      <a:pt x="1828" y="686"/>
                    </a:lnTo>
                    <a:lnTo>
                      <a:pt x="1834" y="689"/>
                    </a:lnTo>
                    <a:lnTo>
                      <a:pt x="1840" y="691"/>
                    </a:lnTo>
                    <a:lnTo>
                      <a:pt x="1838" y="695"/>
                    </a:lnTo>
                    <a:lnTo>
                      <a:pt x="1837" y="699"/>
                    </a:lnTo>
                    <a:lnTo>
                      <a:pt x="1837" y="702"/>
                    </a:lnTo>
                    <a:lnTo>
                      <a:pt x="1837" y="706"/>
                    </a:lnTo>
                    <a:lnTo>
                      <a:pt x="1839" y="713"/>
                    </a:lnTo>
                    <a:lnTo>
                      <a:pt x="1840" y="721"/>
                    </a:lnTo>
                    <a:lnTo>
                      <a:pt x="1840" y="735"/>
                    </a:lnTo>
                    <a:lnTo>
                      <a:pt x="1838" y="748"/>
                    </a:lnTo>
                    <a:lnTo>
                      <a:pt x="1837" y="754"/>
                    </a:lnTo>
                    <a:lnTo>
                      <a:pt x="1835" y="760"/>
                    </a:lnTo>
                    <a:lnTo>
                      <a:pt x="1832" y="765"/>
                    </a:lnTo>
                    <a:lnTo>
                      <a:pt x="1827" y="770"/>
                    </a:lnTo>
                    <a:lnTo>
                      <a:pt x="1814" y="764"/>
                    </a:lnTo>
                    <a:lnTo>
                      <a:pt x="1741" y="740"/>
                    </a:lnTo>
                    <a:lnTo>
                      <a:pt x="1674" y="740"/>
                    </a:lnTo>
                    <a:lnTo>
                      <a:pt x="1614" y="734"/>
                    </a:lnTo>
                    <a:lnTo>
                      <a:pt x="1534" y="727"/>
                    </a:lnTo>
                    <a:lnTo>
                      <a:pt x="1488" y="715"/>
                    </a:lnTo>
                    <a:lnTo>
                      <a:pt x="1475" y="764"/>
                    </a:lnTo>
                    <a:lnTo>
                      <a:pt x="1414" y="740"/>
                    </a:lnTo>
                    <a:lnTo>
                      <a:pt x="1368" y="734"/>
                    </a:lnTo>
                    <a:lnTo>
                      <a:pt x="1342" y="758"/>
                    </a:lnTo>
                    <a:lnTo>
                      <a:pt x="1342" y="770"/>
                    </a:lnTo>
                    <a:lnTo>
                      <a:pt x="1316" y="795"/>
                    </a:lnTo>
                    <a:lnTo>
                      <a:pt x="1282" y="808"/>
                    </a:lnTo>
                    <a:lnTo>
                      <a:pt x="1255" y="838"/>
                    </a:lnTo>
                    <a:lnTo>
                      <a:pt x="1235" y="863"/>
                    </a:lnTo>
                    <a:lnTo>
                      <a:pt x="1196" y="832"/>
                    </a:lnTo>
                    <a:lnTo>
                      <a:pt x="1142" y="838"/>
                    </a:lnTo>
                    <a:lnTo>
                      <a:pt x="1122" y="808"/>
                    </a:lnTo>
                    <a:lnTo>
                      <a:pt x="1083" y="746"/>
                    </a:lnTo>
                    <a:lnTo>
                      <a:pt x="1050" y="715"/>
                    </a:lnTo>
                    <a:lnTo>
                      <a:pt x="1003" y="685"/>
                    </a:lnTo>
                    <a:lnTo>
                      <a:pt x="963" y="697"/>
                    </a:lnTo>
                    <a:lnTo>
                      <a:pt x="917" y="691"/>
                    </a:lnTo>
                    <a:lnTo>
                      <a:pt x="857" y="697"/>
                    </a:lnTo>
                    <a:lnTo>
                      <a:pt x="730" y="616"/>
                    </a:lnTo>
                    <a:lnTo>
                      <a:pt x="682" y="595"/>
                    </a:lnTo>
                    <a:lnTo>
                      <a:pt x="684" y="586"/>
                    </a:lnTo>
                    <a:lnTo>
                      <a:pt x="638" y="548"/>
                    </a:lnTo>
                    <a:lnTo>
                      <a:pt x="610" y="580"/>
                    </a:lnTo>
                    <a:lnTo>
                      <a:pt x="525" y="604"/>
                    </a:lnTo>
                    <a:lnTo>
                      <a:pt x="565" y="826"/>
                    </a:lnTo>
                    <a:lnTo>
                      <a:pt x="584" y="832"/>
                    </a:lnTo>
                    <a:lnTo>
                      <a:pt x="571" y="8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4" name="Freeform 31"/>
              <p:cNvSpPr>
                <a:spLocks/>
              </p:cNvSpPr>
              <p:nvPr/>
            </p:nvSpPr>
            <p:spPr bwMode="auto">
              <a:xfrm>
                <a:off x="5272088" y="2900325"/>
                <a:ext cx="409575" cy="249238"/>
              </a:xfrm>
              <a:custGeom>
                <a:avLst/>
                <a:gdLst>
                  <a:gd name="T0" fmla="*/ 2147483647 w 950"/>
                  <a:gd name="T1" fmla="*/ 2147483647 h 468"/>
                  <a:gd name="T2" fmla="*/ 2147483647 w 950"/>
                  <a:gd name="T3" fmla="*/ 2147483647 h 468"/>
                  <a:gd name="T4" fmla="*/ 2147483647 w 950"/>
                  <a:gd name="T5" fmla="*/ 2147483647 h 468"/>
                  <a:gd name="T6" fmla="*/ 2147483647 w 950"/>
                  <a:gd name="T7" fmla="*/ 2147483647 h 468"/>
                  <a:gd name="T8" fmla="*/ 2147483647 w 950"/>
                  <a:gd name="T9" fmla="*/ 2147483647 h 468"/>
                  <a:gd name="T10" fmla="*/ 2147483647 w 950"/>
                  <a:gd name="T11" fmla="*/ 2147483647 h 468"/>
                  <a:gd name="T12" fmla="*/ 2147483647 w 950"/>
                  <a:gd name="T13" fmla="*/ 2147483647 h 468"/>
                  <a:gd name="T14" fmla="*/ 2147483647 w 950"/>
                  <a:gd name="T15" fmla="*/ 2147483647 h 468"/>
                  <a:gd name="T16" fmla="*/ 2147483647 w 950"/>
                  <a:gd name="T17" fmla="*/ 2147483647 h 468"/>
                  <a:gd name="T18" fmla="*/ 2147483647 w 950"/>
                  <a:gd name="T19" fmla="*/ 2147483647 h 468"/>
                  <a:gd name="T20" fmla="*/ 0 w 950"/>
                  <a:gd name="T21" fmla="*/ 2147483647 h 468"/>
                  <a:gd name="T22" fmla="*/ 2147483647 w 950"/>
                  <a:gd name="T23" fmla="*/ 906165993 h 468"/>
                  <a:gd name="T24" fmla="*/ 2147483647 w 950"/>
                  <a:gd name="T25" fmla="*/ 2147483647 h 468"/>
                  <a:gd name="T26" fmla="*/ 2147483647 w 950"/>
                  <a:gd name="T27" fmla="*/ 2147483647 h 468"/>
                  <a:gd name="T28" fmla="*/ 2147483647 w 950"/>
                  <a:gd name="T29" fmla="*/ 2147483647 h 468"/>
                  <a:gd name="T30" fmla="*/ 2147483647 w 950"/>
                  <a:gd name="T31" fmla="*/ 2147483647 h 468"/>
                  <a:gd name="T32" fmla="*/ 2147483647 w 950"/>
                  <a:gd name="T33" fmla="*/ 2147483647 h 468"/>
                  <a:gd name="T34" fmla="*/ 2147483647 w 950"/>
                  <a:gd name="T35" fmla="*/ 2147483647 h 468"/>
                  <a:gd name="T36" fmla="*/ 2147483647 w 950"/>
                  <a:gd name="T37" fmla="*/ 2147483647 h 468"/>
                  <a:gd name="T38" fmla="*/ 2147483647 w 950"/>
                  <a:gd name="T39" fmla="*/ 2147483647 h 468"/>
                  <a:gd name="T40" fmla="*/ 2147483647 w 950"/>
                  <a:gd name="T41" fmla="*/ 2147483647 h 468"/>
                  <a:gd name="T42" fmla="*/ 2147483647 w 950"/>
                  <a:gd name="T43" fmla="*/ 2147483647 h 468"/>
                  <a:gd name="T44" fmla="*/ 2147483647 w 950"/>
                  <a:gd name="T45" fmla="*/ 2147483647 h 468"/>
                  <a:gd name="T46" fmla="*/ 2147483647 w 950"/>
                  <a:gd name="T47" fmla="*/ 2147483647 h 468"/>
                  <a:gd name="T48" fmla="*/ 2147483647 w 950"/>
                  <a:gd name="T49" fmla="*/ 2147483647 h 468"/>
                  <a:gd name="T50" fmla="*/ 2147483647 w 950"/>
                  <a:gd name="T51" fmla="*/ 2147483647 h 468"/>
                  <a:gd name="T52" fmla="*/ 2147483647 w 950"/>
                  <a:gd name="T53" fmla="*/ 2147483647 h 468"/>
                  <a:gd name="T54" fmla="*/ 2147483647 w 950"/>
                  <a:gd name="T55" fmla="*/ 2147483647 h 468"/>
                  <a:gd name="T56" fmla="*/ 2147483647 w 950"/>
                  <a:gd name="T57" fmla="*/ 2147483647 h 468"/>
                  <a:gd name="T58" fmla="*/ 2147483647 w 950"/>
                  <a:gd name="T59" fmla="*/ 2147483647 h 468"/>
                  <a:gd name="T60" fmla="*/ 2147483647 w 950"/>
                  <a:gd name="T61" fmla="*/ 2147483647 h 468"/>
                  <a:gd name="T62" fmla="*/ 2147483647 w 950"/>
                  <a:gd name="T63" fmla="*/ 2147483647 h 468"/>
                  <a:gd name="T64" fmla="*/ 2147483647 w 950"/>
                  <a:gd name="T65" fmla="*/ 2147483647 h 468"/>
                  <a:gd name="T66" fmla="*/ 2147483647 w 950"/>
                  <a:gd name="T67" fmla="*/ 2147483647 h 468"/>
                  <a:gd name="T68" fmla="*/ 2147483647 w 950"/>
                  <a:gd name="T69" fmla="*/ 2147483647 h 468"/>
                  <a:gd name="T70" fmla="*/ 2147483647 w 950"/>
                  <a:gd name="T71" fmla="*/ 2147483647 h 4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50" h="468">
                    <a:moveTo>
                      <a:pt x="664" y="455"/>
                    </a:moveTo>
                    <a:lnTo>
                      <a:pt x="638" y="443"/>
                    </a:lnTo>
                    <a:lnTo>
                      <a:pt x="604" y="431"/>
                    </a:lnTo>
                    <a:lnTo>
                      <a:pt x="558" y="418"/>
                    </a:lnTo>
                    <a:lnTo>
                      <a:pt x="512" y="388"/>
                    </a:lnTo>
                    <a:lnTo>
                      <a:pt x="471" y="376"/>
                    </a:lnTo>
                    <a:lnTo>
                      <a:pt x="425" y="345"/>
                    </a:lnTo>
                    <a:lnTo>
                      <a:pt x="392" y="307"/>
                    </a:lnTo>
                    <a:lnTo>
                      <a:pt x="345" y="258"/>
                    </a:lnTo>
                    <a:lnTo>
                      <a:pt x="305" y="258"/>
                    </a:lnTo>
                    <a:lnTo>
                      <a:pt x="266" y="246"/>
                    </a:lnTo>
                    <a:lnTo>
                      <a:pt x="253" y="209"/>
                    </a:lnTo>
                    <a:lnTo>
                      <a:pt x="219" y="190"/>
                    </a:lnTo>
                    <a:lnTo>
                      <a:pt x="186" y="172"/>
                    </a:lnTo>
                    <a:lnTo>
                      <a:pt x="153" y="166"/>
                    </a:lnTo>
                    <a:lnTo>
                      <a:pt x="133" y="190"/>
                    </a:lnTo>
                    <a:lnTo>
                      <a:pt x="92" y="209"/>
                    </a:lnTo>
                    <a:lnTo>
                      <a:pt x="99" y="240"/>
                    </a:lnTo>
                    <a:lnTo>
                      <a:pt x="59" y="252"/>
                    </a:lnTo>
                    <a:lnTo>
                      <a:pt x="40" y="246"/>
                    </a:lnTo>
                    <a:lnTo>
                      <a:pt x="46" y="240"/>
                    </a:lnTo>
                    <a:lnTo>
                      <a:pt x="0" y="24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86" y="55"/>
                    </a:lnTo>
                    <a:lnTo>
                      <a:pt x="133" y="55"/>
                    </a:lnTo>
                    <a:lnTo>
                      <a:pt x="153" y="30"/>
                    </a:lnTo>
                    <a:lnTo>
                      <a:pt x="157" y="15"/>
                    </a:lnTo>
                    <a:lnTo>
                      <a:pt x="205" y="36"/>
                    </a:lnTo>
                    <a:lnTo>
                      <a:pt x="332" y="117"/>
                    </a:lnTo>
                    <a:lnTo>
                      <a:pt x="392" y="111"/>
                    </a:lnTo>
                    <a:lnTo>
                      <a:pt x="438" y="117"/>
                    </a:lnTo>
                    <a:lnTo>
                      <a:pt x="478" y="105"/>
                    </a:lnTo>
                    <a:lnTo>
                      <a:pt x="525" y="135"/>
                    </a:lnTo>
                    <a:lnTo>
                      <a:pt x="558" y="166"/>
                    </a:lnTo>
                    <a:lnTo>
                      <a:pt x="597" y="228"/>
                    </a:lnTo>
                    <a:lnTo>
                      <a:pt x="617" y="258"/>
                    </a:lnTo>
                    <a:lnTo>
                      <a:pt x="671" y="252"/>
                    </a:lnTo>
                    <a:lnTo>
                      <a:pt x="710" y="283"/>
                    </a:lnTo>
                    <a:lnTo>
                      <a:pt x="730" y="258"/>
                    </a:lnTo>
                    <a:lnTo>
                      <a:pt x="757" y="228"/>
                    </a:lnTo>
                    <a:lnTo>
                      <a:pt x="791" y="215"/>
                    </a:lnTo>
                    <a:lnTo>
                      <a:pt x="817" y="190"/>
                    </a:lnTo>
                    <a:lnTo>
                      <a:pt x="843" y="196"/>
                    </a:lnTo>
                    <a:lnTo>
                      <a:pt x="810" y="228"/>
                    </a:lnTo>
                    <a:lnTo>
                      <a:pt x="824" y="252"/>
                    </a:lnTo>
                    <a:lnTo>
                      <a:pt x="850" y="258"/>
                    </a:lnTo>
                    <a:lnTo>
                      <a:pt x="870" y="240"/>
                    </a:lnTo>
                    <a:lnTo>
                      <a:pt x="910" y="258"/>
                    </a:lnTo>
                    <a:lnTo>
                      <a:pt x="950" y="283"/>
                    </a:lnTo>
                    <a:lnTo>
                      <a:pt x="917" y="313"/>
                    </a:lnTo>
                    <a:lnTo>
                      <a:pt x="883" y="320"/>
                    </a:lnTo>
                    <a:lnTo>
                      <a:pt x="837" y="313"/>
                    </a:lnTo>
                    <a:lnTo>
                      <a:pt x="824" y="283"/>
                    </a:lnTo>
                    <a:lnTo>
                      <a:pt x="804" y="271"/>
                    </a:lnTo>
                    <a:lnTo>
                      <a:pt x="764" y="277"/>
                    </a:lnTo>
                    <a:lnTo>
                      <a:pt x="757" y="301"/>
                    </a:lnTo>
                    <a:lnTo>
                      <a:pt x="737" y="320"/>
                    </a:lnTo>
                    <a:lnTo>
                      <a:pt x="724" y="351"/>
                    </a:lnTo>
                    <a:lnTo>
                      <a:pt x="684" y="357"/>
                    </a:lnTo>
                    <a:lnTo>
                      <a:pt x="671" y="369"/>
                    </a:lnTo>
                    <a:lnTo>
                      <a:pt x="710" y="388"/>
                    </a:lnTo>
                    <a:lnTo>
                      <a:pt x="730" y="406"/>
                    </a:lnTo>
                    <a:lnTo>
                      <a:pt x="743" y="437"/>
                    </a:lnTo>
                    <a:lnTo>
                      <a:pt x="730" y="468"/>
                    </a:lnTo>
                    <a:lnTo>
                      <a:pt x="717" y="468"/>
                    </a:lnTo>
                    <a:lnTo>
                      <a:pt x="712" y="467"/>
                    </a:lnTo>
                    <a:lnTo>
                      <a:pt x="703" y="465"/>
                    </a:lnTo>
                    <a:lnTo>
                      <a:pt x="694" y="462"/>
                    </a:lnTo>
                    <a:lnTo>
                      <a:pt x="684" y="461"/>
                    </a:lnTo>
                    <a:lnTo>
                      <a:pt x="669" y="461"/>
                    </a:lnTo>
                    <a:lnTo>
                      <a:pt x="658" y="461"/>
                    </a:lnTo>
                    <a:lnTo>
                      <a:pt x="664" y="4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5" name="Freeform 32"/>
              <p:cNvSpPr>
                <a:spLocks/>
              </p:cNvSpPr>
              <p:nvPr/>
            </p:nvSpPr>
            <p:spPr bwMode="auto">
              <a:xfrm>
                <a:off x="4079875" y="3903625"/>
                <a:ext cx="296863" cy="288925"/>
              </a:xfrm>
              <a:custGeom>
                <a:avLst/>
                <a:gdLst>
                  <a:gd name="T0" fmla="*/ 519674830 w 671"/>
                  <a:gd name="T1" fmla="*/ 2147483647 h 549"/>
                  <a:gd name="T2" fmla="*/ 692703929 w 671"/>
                  <a:gd name="T3" fmla="*/ 2147483647 h 549"/>
                  <a:gd name="T4" fmla="*/ 1472118399 w 671"/>
                  <a:gd name="T5" fmla="*/ 2147483647 h 549"/>
                  <a:gd name="T6" fmla="*/ 2147483647 w 671"/>
                  <a:gd name="T7" fmla="*/ 2147483647 h 549"/>
                  <a:gd name="T8" fmla="*/ 2147483647 w 671"/>
                  <a:gd name="T9" fmla="*/ 2147483647 h 549"/>
                  <a:gd name="T10" fmla="*/ 2147483647 w 671"/>
                  <a:gd name="T11" fmla="*/ 2147483647 h 549"/>
                  <a:gd name="T12" fmla="*/ 2147483647 w 671"/>
                  <a:gd name="T13" fmla="*/ 2147483647 h 549"/>
                  <a:gd name="T14" fmla="*/ 2147483647 w 671"/>
                  <a:gd name="T15" fmla="*/ 2147483647 h 549"/>
                  <a:gd name="T16" fmla="*/ 2147483647 w 671"/>
                  <a:gd name="T17" fmla="*/ 2147483647 h 549"/>
                  <a:gd name="T18" fmla="*/ 2147483647 w 671"/>
                  <a:gd name="T19" fmla="*/ 2147483647 h 549"/>
                  <a:gd name="T20" fmla="*/ 2147483647 w 671"/>
                  <a:gd name="T21" fmla="*/ 2147483647 h 549"/>
                  <a:gd name="T22" fmla="*/ 2147483647 w 671"/>
                  <a:gd name="T23" fmla="*/ 1020340479 h 549"/>
                  <a:gd name="T24" fmla="*/ 2147483647 w 671"/>
                  <a:gd name="T25" fmla="*/ 0 h 549"/>
                  <a:gd name="T26" fmla="*/ 2147483647 w 671"/>
                  <a:gd name="T27" fmla="*/ 728696216 h 549"/>
                  <a:gd name="T28" fmla="*/ 2147483647 w 671"/>
                  <a:gd name="T29" fmla="*/ 2147483647 h 549"/>
                  <a:gd name="T30" fmla="*/ 2147483647 w 671"/>
                  <a:gd name="T31" fmla="*/ 2147483647 h 549"/>
                  <a:gd name="T32" fmla="*/ 2147483647 w 671"/>
                  <a:gd name="T33" fmla="*/ 2147483647 h 549"/>
                  <a:gd name="T34" fmla="*/ 2147483647 w 671"/>
                  <a:gd name="T35" fmla="*/ 2147483647 h 549"/>
                  <a:gd name="T36" fmla="*/ 2147483647 w 671"/>
                  <a:gd name="T37" fmla="*/ 2147483647 h 549"/>
                  <a:gd name="T38" fmla="*/ 2147483647 w 671"/>
                  <a:gd name="T39" fmla="*/ 2147483647 h 549"/>
                  <a:gd name="T40" fmla="*/ 2147483647 w 671"/>
                  <a:gd name="T41" fmla="*/ 2147483647 h 549"/>
                  <a:gd name="T42" fmla="*/ 2147483647 w 671"/>
                  <a:gd name="T43" fmla="*/ 2147483647 h 549"/>
                  <a:gd name="T44" fmla="*/ 2147483647 w 671"/>
                  <a:gd name="T45" fmla="*/ 2147483647 h 549"/>
                  <a:gd name="T46" fmla="*/ 2147483647 w 671"/>
                  <a:gd name="T47" fmla="*/ 2147483647 h 549"/>
                  <a:gd name="T48" fmla="*/ 2147483647 w 671"/>
                  <a:gd name="T49" fmla="*/ 2147483647 h 549"/>
                  <a:gd name="T50" fmla="*/ 2147483647 w 671"/>
                  <a:gd name="T51" fmla="*/ 2147483647 h 549"/>
                  <a:gd name="T52" fmla="*/ 2147483647 w 671"/>
                  <a:gd name="T53" fmla="*/ 2147483647 h 549"/>
                  <a:gd name="T54" fmla="*/ 2147483647 w 671"/>
                  <a:gd name="T55" fmla="*/ 2147483647 h 549"/>
                  <a:gd name="T56" fmla="*/ 2147483647 w 671"/>
                  <a:gd name="T57" fmla="*/ 2147483647 h 549"/>
                  <a:gd name="T58" fmla="*/ 2147483647 w 671"/>
                  <a:gd name="T59" fmla="*/ 2147483647 h 549"/>
                  <a:gd name="T60" fmla="*/ 2147483647 w 671"/>
                  <a:gd name="T61" fmla="*/ 2147483647 h 549"/>
                  <a:gd name="T62" fmla="*/ 2147483647 w 671"/>
                  <a:gd name="T63" fmla="*/ 2147483647 h 549"/>
                  <a:gd name="T64" fmla="*/ 2147483647 w 671"/>
                  <a:gd name="T65" fmla="*/ 2147483647 h 549"/>
                  <a:gd name="T66" fmla="*/ 2147483647 w 671"/>
                  <a:gd name="T67" fmla="*/ 2147483647 h 549"/>
                  <a:gd name="T68" fmla="*/ 2147483647 w 671"/>
                  <a:gd name="T69" fmla="*/ 2147483647 h 549"/>
                  <a:gd name="T70" fmla="*/ 2147483647 w 671"/>
                  <a:gd name="T71" fmla="*/ 2147483647 h 549"/>
                  <a:gd name="T72" fmla="*/ 2147483647 w 671"/>
                  <a:gd name="T73" fmla="*/ 2147483647 h 549"/>
                  <a:gd name="T74" fmla="*/ 2147483647 w 671"/>
                  <a:gd name="T75" fmla="*/ 2147483647 h 549"/>
                  <a:gd name="T76" fmla="*/ 2147483647 w 671"/>
                  <a:gd name="T77" fmla="*/ 2147483647 h 549"/>
                  <a:gd name="T78" fmla="*/ 2147483647 w 671"/>
                  <a:gd name="T79" fmla="*/ 2147483647 h 549"/>
                  <a:gd name="T80" fmla="*/ 2147483647 w 671"/>
                  <a:gd name="T81" fmla="*/ 2147483647 h 549"/>
                  <a:gd name="T82" fmla="*/ 2147483647 w 671"/>
                  <a:gd name="T83" fmla="*/ 2147483647 h 549"/>
                  <a:gd name="T84" fmla="*/ 2147483647 w 671"/>
                  <a:gd name="T85" fmla="*/ 2147483647 h 549"/>
                  <a:gd name="T86" fmla="*/ 2147483647 w 671"/>
                  <a:gd name="T87" fmla="*/ 2147483647 h 549"/>
                  <a:gd name="T88" fmla="*/ 2147483647 w 671"/>
                  <a:gd name="T89" fmla="*/ 2147483647 h 549"/>
                  <a:gd name="T90" fmla="*/ 2147483647 w 671"/>
                  <a:gd name="T91" fmla="*/ 2147483647 h 549"/>
                  <a:gd name="T92" fmla="*/ 2147483647 w 671"/>
                  <a:gd name="T93" fmla="*/ 2147483647 h 549"/>
                  <a:gd name="T94" fmla="*/ 2147483647 w 671"/>
                  <a:gd name="T95" fmla="*/ 2147483647 h 549"/>
                  <a:gd name="T96" fmla="*/ 2147483647 w 671"/>
                  <a:gd name="T97" fmla="*/ 2147483647 h 549"/>
                  <a:gd name="T98" fmla="*/ 2147483647 w 671"/>
                  <a:gd name="T99" fmla="*/ 2147483647 h 549"/>
                  <a:gd name="T100" fmla="*/ 2147483647 w 671"/>
                  <a:gd name="T101" fmla="*/ 2147483647 h 549"/>
                  <a:gd name="T102" fmla="*/ 2147483647 w 671"/>
                  <a:gd name="T103" fmla="*/ 2147483647 h 549"/>
                  <a:gd name="T104" fmla="*/ 2147483647 w 671"/>
                  <a:gd name="T105" fmla="*/ 2147483647 h 549"/>
                  <a:gd name="T106" fmla="*/ 2147483647 w 671"/>
                  <a:gd name="T107" fmla="*/ 2147483647 h 549"/>
                  <a:gd name="T108" fmla="*/ 2147483647 w 671"/>
                  <a:gd name="T109" fmla="*/ 2147483647 h 549"/>
                  <a:gd name="T110" fmla="*/ 2147483647 w 671"/>
                  <a:gd name="T111" fmla="*/ 2147483647 h 549"/>
                  <a:gd name="T112" fmla="*/ 2147483647 w 671"/>
                  <a:gd name="T113" fmla="*/ 2147483647 h 549"/>
                  <a:gd name="T114" fmla="*/ 2147483647 w 671"/>
                  <a:gd name="T115" fmla="*/ 2147483647 h 549"/>
                  <a:gd name="T116" fmla="*/ 2147483647 w 671"/>
                  <a:gd name="T117" fmla="*/ 2147483647 h 549"/>
                  <a:gd name="T118" fmla="*/ 2147483647 w 671"/>
                  <a:gd name="T119" fmla="*/ 2147483647 h 549"/>
                  <a:gd name="T120" fmla="*/ 2147483647 w 671"/>
                  <a:gd name="T121" fmla="*/ 2147483647 h 549"/>
                  <a:gd name="T122" fmla="*/ 0 w 671"/>
                  <a:gd name="T123" fmla="*/ 2147483647 h 5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1" h="549">
                    <a:moveTo>
                      <a:pt x="0" y="438"/>
                    </a:moveTo>
                    <a:lnTo>
                      <a:pt x="4" y="405"/>
                    </a:lnTo>
                    <a:lnTo>
                      <a:pt x="6" y="383"/>
                    </a:lnTo>
                    <a:lnTo>
                      <a:pt x="7" y="360"/>
                    </a:lnTo>
                    <a:lnTo>
                      <a:pt x="7" y="327"/>
                    </a:lnTo>
                    <a:lnTo>
                      <a:pt x="8" y="316"/>
                    </a:lnTo>
                    <a:lnTo>
                      <a:pt x="9" y="306"/>
                    </a:lnTo>
                    <a:lnTo>
                      <a:pt x="12" y="296"/>
                    </a:lnTo>
                    <a:lnTo>
                      <a:pt x="17" y="287"/>
                    </a:lnTo>
                    <a:lnTo>
                      <a:pt x="28" y="270"/>
                    </a:lnTo>
                    <a:lnTo>
                      <a:pt x="40" y="254"/>
                    </a:lnTo>
                    <a:lnTo>
                      <a:pt x="52" y="238"/>
                    </a:lnTo>
                    <a:lnTo>
                      <a:pt x="63" y="222"/>
                    </a:lnTo>
                    <a:lnTo>
                      <a:pt x="67" y="214"/>
                    </a:lnTo>
                    <a:lnTo>
                      <a:pt x="71" y="205"/>
                    </a:lnTo>
                    <a:lnTo>
                      <a:pt x="73" y="196"/>
                    </a:lnTo>
                    <a:lnTo>
                      <a:pt x="73" y="185"/>
                    </a:lnTo>
                    <a:lnTo>
                      <a:pt x="73" y="167"/>
                    </a:lnTo>
                    <a:lnTo>
                      <a:pt x="73" y="156"/>
                    </a:lnTo>
                    <a:lnTo>
                      <a:pt x="73" y="148"/>
                    </a:lnTo>
                    <a:lnTo>
                      <a:pt x="73" y="137"/>
                    </a:lnTo>
                    <a:lnTo>
                      <a:pt x="63" y="126"/>
                    </a:lnTo>
                    <a:lnTo>
                      <a:pt x="53" y="117"/>
                    </a:lnTo>
                    <a:lnTo>
                      <a:pt x="54" y="108"/>
                    </a:lnTo>
                    <a:lnTo>
                      <a:pt x="55" y="99"/>
                    </a:lnTo>
                    <a:lnTo>
                      <a:pt x="57" y="89"/>
                    </a:lnTo>
                    <a:lnTo>
                      <a:pt x="61" y="79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76" y="50"/>
                    </a:lnTo>
                    <a:lnTo>
                      <a:pt x="83" y="41"/>
                    </a:lnTo>
                    <a:lnTo>
                      <a:pt x="89" y="33"/>
                    </a:lnTo>
                    <a:lnTo>
                      <a:pt x="96" y="25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20" y="7"/>
                    </a:lnTo>
                    <a:lnTo>
                      <a:pt x="129" y="3"/>
                    </a:lnTo>
                    <a:lnTo>
                      <a:pt x="138" y="1"/>
                    </a:lnTo>
                    <a:lnTo>
                      <a:pt x="146" y="0"/>
                    </a:lnTo>
                    <a:lnTo>
                      <a:pt x="156" y="1"/>
                    </a:lnTo>
                    <a:lnTo>
                      <a:pt x="164" y="3"/>
                    </a:lnTo>
                    <a:lnTo>
                      <a:pt x="173" y="5"/>
                    </a:lnTo>
                    <a:lnTo>
                      <a:pt x="179" y="8"/>
                    </a:lnTo>
                    <a:lnTo>
                      <a:pt x="194" y="16"/>
                    </a:lnTo>
                    <a:lnTo>
                      <a:pt x="206" y="26"/>
                    </a:lnTo>
                    <a:lnTo>
                      <a:pt x="217" y="35"/>
                    </a:lnTo>
                    <a:lnTo>
                      <a:pt x="230" y="42"/>
                    </a:lnTo>
                    <a:lnTo>
                      <a:pt x="236" y="45"/>
                    </a:lnTo>
                    <a:lnTo>
                      <a:pt x="243" y="48"/>
                    </a:lnTo>
                    <a:lnTo>
                      <a:pt x="251" y="49"/>
                    </a:lnTo>
                    <a:lnTo>
                      <a:pt x="259" y="50"/>
                    </a:lnTo>
                    <a:lnTo>
                      <a:pt x="264" y="49"/>
                    </a:lnTo>
                    <a:lnTo>
                      <a:pt x="268" y="47"/>
                    </a:lnTo>
                    <a:lnTo>
                      <a:pt x="272" y="44"/>
                    </a:lnTo>
                    <a:lnTo>
                      <a:pt x="276" y="41"/>
                    </a:lnTo>
                    <a:lnTo>
                      <a:pt x="279" y="37"/>
                    </a:lnTo>
                    <a:lnTo>
                      <a:pt x="284" y="35"/>
                    </a:lnTo>
                    <a:lnTo>
                      <a:pt x="288" y="32"/>
                    </a:lnTo>
                    <a:lnTo>
                      <a:pt x="292" y="32"/>
                    </a:lnTo>
                    <a:lnTo>
                      <a:pt x="300" y="32"/>
                    </a:lnTo>
                    <a:lnTo>
                      <a:pt x="308" y="34"/>
                    </a:lnTo>
                    <a:lnTo>
                      <a:pt x="313" y="36"/>
                    </a:lnTo>
                    <a:lnTo>
                      <a:pt x="318" y="39"/>
                    </a:lnTo>
                    <a:lnTo>
                      <a:pt x="325" y="47"/>
                    </a:lnTo>
                    <a:lnTo>
                      <a:pt x="332" y="56"/>
                    </a:lnTo>
                    <a:lnTo>
                      <a:pt x="337" y="65"/>
                    </a:lnTo>
                    <a:lnTo>
                      <a:pt x="344" y="73"/>
                    </a:lnTo>
                    <a:lnTo>
                      <a:pt x="348" y="76"/>
                    </a:lnTo>
                    <a:lnTo>
                      <a:pt x="353" y="79"/>
                    </a:lnTo>
                    <a:lnTo>
                      <a:pt x="358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5" y="80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7" y="70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3" y="49"/>
                    </a:lnTo>
                    <a:lnTo>
                      <a:pt x="410" y="43"/>
                    </a:lnTo>
                    <a:lnTo>
                      <a:pt x="419" y="38"/>
                    </a:lnTo>
                    <a:lnTo>
                      <a:pt x="433" y="30"/>
                    </a:lnTo>
                    <a:lnTo>
                      <a:pt x="446" y="25"/>
                    </a:lnTo>
                    <a:lnTo>
                      <a:pt x="458" y="22"/>
                    </a:lnTo>
                    <a:lnTo>
                      <a:pt x="468" y="21"/>
                    </a:lnTo>
                    <a:lnTo>
                      <a:pt x="478" y="22"/>
                    </a:lnTo>
                    <a:lnTo>
                      <a:pt x="487" y="25"/>
                    </a:lnTo>
                    <a:lnTo>
                      <a:pt x="496" y="28"/>
                    </a:lnTo>
                    <a:lnTo>
                      <a:pt x="503" y="31"/>
                    </a:lnTo>
                    <a:lnTo>
                      <a:pt x="511" y="35"/>
                    </a:lnTo>
                    <a:lnTo>
                      <a:pt x="520" y="38"/>
                    </a:lnTo>
                    <a:lnTo>
                      <a:pt x="528" y="41"/>
                    </a:lnTo>
                    <a:lnTo>
                      <a:pt x="537" y="43"/>
                    </a:lnTo>
                    <a:lnTo>
                      <a:pt x="547" y="43"/>
                    </a:lnTo>
                    <a:lnTo>
                      <a:pt x="559" y="42"/>
                    </a:lnTo>
                    <a:lnTo>
                      <a:pt x="571" y="39"/>
                    </a:lnTo>
                    <a:lnTo>
                      <a:pt x="586" y="33"/>
                    </a:lnTo>
                    <a:lnTo>
                      <a:pt x="632" y="74"/>
                    </a:lnTo>
                    <a:lnTo>
                      <a:pt x="646" y="67"/>
                    </a:lnTo>
                    <a:lnTo>
                      <a:pt x="651" y="81"/>
                    </a:lnTo>
                    <a:lnTo>
                      <a:pt x="658" y="93"/>
                    </a:lnTo>
                    <a:lnTo>
                      <a:pt x="665" y="105"/>
                    </a:lnTo>
                    <a:lnTo>
                      <a:pt x="671" y="117"/>
                    </a:lnTo>
                    <a:lnTo>
                      <a:pt x="646" y="152"/>
                    </a:lnTo>
                    <a:lnTo>
                      <a:pt x="623" y="183"/>
                    </a:lnTo>
                    <a:lnTo>
                      <a:pt x="612" y="199"/>
                    </a:lnTo>
                    <a:lnTo>
                      <a:pt x="602" y="216"/>
                    </a:lnTo>
                    <a:lnTo>
                      <a:pt x="593" y="233"/>
                    </a:lnTo>
                    <a:lnTo>
                      <a:pt x="584" y="254"/>
                    </a:lnTo>
                    <a:lnTo>
                      <a:pt x="578" y="273"/>
                    </a:lnTo>
                    <a:lnTo>
                      <a:pt x="570" y="291"/>
                    </a:lnTo>
                    <a:lnTo>
                      <a:pt x="564" y="309"/>
                    </a:lnTo>
                    <a:lnTo>
                      <a:pt x="557" y="326"/>
                    </a:lnTo>
                    <a:lnTo>
                      <a:pt x="550" y="343"/>
                    </a:lnTo>
                    <a:lnTo>
                      <a:pt x="543" y="363"/>
                    </a:lnTo>
                    <a:lnTo>
                      <a:pt x="534" y="383"/>
                    </a:lnTo>
                    <a:lnTo>
                      <a:pt x="525" y="407"/>
                    </a:lnTo>
                    <a:lnTo>
                      <a:pt x="524" y="410"/>
                    </a:lnTo>
                    <a:lnTo>
                      <a:pt x="521" y="416"/>
                    </a:lnTo>
                    <a:lnTo>
                      <a:pt x="516" y="422"/>
                    </a:lnTo>
                    <a:lnTo>
                      <a:pt x="511" y="428"/>
                    </a:lnTo>
                    <a:lnTo>
                      <a:pt x="505" y="434"/>
                    </a:lnTo>
                    <a:lnTo>
                      <a:pt x="500" y="439"/>
                    </a:lnTo>
                    <a:lnTo>
                      <a:pt x="496" y="443"/>
                    </a:lnTo>
                    <a:lnTo>
                      <a:pt x="492" y="444"/>
                    </a:lnTo>
                    <a:lnTo>
                      <a:pt x="482" y="443"/>
                    </a:lnTo>
                    <a:lnTo>
                      <a:pt x="474" y="440"/>
                    </a:lnTo>
                    <a:lnTo>
                      <a:pt x="466" y="436"/>
                    </a:lnTo>
                    <a:lnTo>
                      <a:pt x="459" y="432"/>
                    </a:lnTo>
                    <a:lnTo>
                      <a:pt x="453" y="428"/>
                    </a:lnTo>
                    <a:lnTo>
                      <a:pt x="446" y="424"/>
                    </a:lnTo>
                    <a:lnTo>
                      <a:pt x="440" y="421"/>
                    </a:lnTo>
                    <a:lnTo>
                      <a:pt x="432" y="420"/>
                    </a:lnTo>
                    <a:lnTo>
                      <a:pt x="419" y="421"/>
                    </a:lnTo>
                    <a:lnTo>
                      <a:pt x="408" y="424"/>
                    </a:lnTo>
                    <a:lnTo>
                      <a:pt x="398" y="428"/>
                    </a:lnTo>
                    <a:lnTo>
                      <a:pt x="389" y="434"/>
                    </a:lnTo>
                    <a:lnTo>
                      <a:pt x="381" y="441"/>
                    </a:lnTo>
                    <a:lnTo>
                      <a:pt x="375" y="449"/>
                    </a:lnTo>
                    <a:lnTo>
                      <a:pt x="369" y="458"/>
                    </a:lnTo>
                    <a:lnTo>
                      <a:pt x="364" y="469"/>
                    </a:lnTo>
                    <a:lnTo>
                      <a:pt x="355" y="489"/>
                    </a:lnTo>
                    <a:lnTo>
                      <a:pt x="346" y="510"/>
                    </a:lnTo>
                    <a:lnTo>
                      <a:pt x="342" y="521"/>
                    </a:lnTo>
                    <a:lnTo>
                      <a:pt x="336" y="531"/>
                    </a:lnTo>
                    <a:lnTo>
                      <a:pt x="332" y="541"/>
                    </a:lnTo>
                    <a:lnTo>
                      <a:pt x="325" y="549"/>
                    </a:lnTo>
                    <a:lnTo>
                      <a:pt x="233" y="543"/>
                    </a:lnTo>
                    <a:lnTo>
                      <a:pt x="231" y="545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3" y="548"/>
                    </a:lnTo>
                    <a:lnTo>
                      <a:pt x="217" y="548"/>
                    </a:lnTo>
                    <a:lnTo>
                      <a:pt x="209" y="547"/>
                    </a:lnTo>
                    <a:lnTo>
                      <a:pt x="193" y="545"/>
                    </a:lnTo>
                    <a:lnTo>
                      <a:pt x="179" y="543"/>
                    </a:lnTo>
                    <a:lnTo>
                      <a:pt x="173" y="543"/>
                    </a:lnTo>
                    <a:lnTo>
                      <a:pt x="167" y="542"/>
                    </a:lnTo>
                    <a:lnTo>
                      <a:pt x="161" y="540"/>
                    </a:lnTo>
                    <a:lnTo>
                      <a:pt x="155" y="537"/>
                    </a:lnTo>
                    <a:lnTo>
                      <a:pt x="150" y="534"/>
                    </a:lnTo>
                    <a:lnTo>
                      <a:pt x="144" y="531"/>
                    </a:lnTo>
                    <a:lnTo>
                      <a:pt x="139" y="527"/>
                    </a:lnTo>
                    <a:lnTo>
                      <a:pt x="134" y="521"/>
                    </a:lnTo>
                    <a:lnTo>
                      <a:pt x="129" y="515"/>
                    </a:lnTo>
                    <a:lnTo>
                      <a:pt x="126" y="509"/>
                    </a:lnTo>
                    <a:lnTo>
                      <a:pt x="122" y="503"/>
                    </a:lnTo>
                    <a:lnTo>
                      <a:pt x="119" y="496"/>
                    </a:lnTo>
                    <a:lnTo>
                      <a:pt x="117" y="489"/>
                    </a:lnTo>
                    <a:lnTo>
                      <a:pt x="115" y="481"/>
                    </a:lnTo>
                    <a:lnTo>
                      <a:pt x="113" y="472"/>
                    </a:lnTo>
                    <a:lnTo>
                      <a:pt x="113" y="462"/>
                    </a:lnTo>
                    <a:lnTo>
                      <a:pt x="106" y="462"/>
                    </a:lnTo>
                    <a:lnTo>
                      <a:pt x="100" y="460"/>
                    </a:lnTo>
                    <a:lnTo>
                      <a:pt x="95" y="457"/>
                    </a:lnTo>
                    <a:lnTo>
                      <a:pt x="90" y="454"/>
                    </a:lnTo>
                    <a:lnTo>
                      <a:pt x="83" y="447"/>
                    </a:lnTo>
                    <a:lnTo>
                      <a:pt x="74" y="439"/>
                    </a:lnTo>
                    <a:lnTo>
                      <a:pt x="70" y="435"/>
                    </a:lnTo>
                    <a:lnTo>
                      <a:pt x="63" y="432"/>
                    </a:lnTo>
                    <a:lnTo>
                      <a:pt x="56" y="430"/>
                    </a:lnTo>
                    <a:lnTo>
                      <a:pt x="49" y="429"/>
                    </a:lnTo>
                    <a:lnTo>
                      <a:pt x="39" y="429"/>
                    </a:lnTo>
                    <a:lnTo>
                      <a:pt x="28" y="430"/>
                    </a:lnTo>
                    <a:lnTo>
                      <a:pt x="15" y="433"/>
                    </a:lnTo>
                    <a:lnTo>
                      <a:pt x="0" y="4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6" name="Freeform 33"/>
              <p:cNvSpPr>
                <a:spLocks/>
              </p:cNvSpPr>
              <p:nvPr/>
            </p:nvSpPr>
            <p:spPr bwMode="auto">
              <a:xfrm>
                <a:off x="4922838" y="3768688"/>
                <a:ext cx="152400" cy="169862"/>
              </a:xfrm>
              <a:custGeom>
                <a:avLst/>
                <a:gdLst>
                  <a:gd name="T0" fmla="*/ 2147483647 w 358"/>
                  <a:gd name="T1" fmla="*/ 2147483647 h 327"/>
                  <a:gd name="T2" fmla="*/ 2147483647 w 358"/>
                  <a:gd name="T3" fmla="*/ 2147483647 h 327"/>
                  <a:gd name="T4" fmla="*/ 2147483647 w 358"/>
                  <a:gd name="T5" fmla="*/ 2147483647 h 327"/>
                  <a:gd name="T6" fmla="*/ 2147483647 w 358"/>
                  <a:gd name="T7" fmla="*/ 2147483647 h 327"/>
                  <a:gd name="T8" fmla="*/ 2147483647 w 358"/>
                  <a:gd name="T9" fmla="*/ 2147483647 h 327"/>
                  <a:gd name="T10" fmla="*/ 2147483647 w 358"/>
                  <a:gd name="T11" fmla="*/ 2147483647 h 327"/>
                  <a:gd name="T12" fmla="*/ 2147483647 w 358"/>
                  <a:gd name="T13" fmla="*/ 2147483647 h 327"/>
                  <a:gd name="T14" fmla="*/ 2147483647 w 358"/>
                  <a:gd name="T15" fmla="*/ 2147483647 h 327"/>
                  <a:gd name="T16" fmla="*/ 2147483647 w 358"/>
                  <a:gd name="T17" fmla="*/ 2147483647 h 327"/>
                  <a:gd name="T18" fmla="*/ 2147483647 w 358"/>
                  <a:gd name="T19" fmla="*/ 2147483647 h 327"/>
                  <a:gd name="T20" fmla="*/ 2147483647 w 358"/>
                  <a:gd name="T21" fmla="*/ 2147483647 h 327"/>
                  <a:gd name="T22" fmla="*/ 2147483647 w 358"/>
                  <a:gd name="T23" fmla="*/ 2147483647 h 327"/>
                  <a:gd name="T24" fmla="*/ 2147483647 w 358"/>
                  <a:gd name="T25" fmla="*/ 2147483647 h 327"/>
                  <a:gd name="T26" fmla="*/ 2147483647 w 358"/>
                  <a:gd name="T27" fmla="*/ 2147483647 h 327"/>
                  <a:gd name="T28" fmla="*/ 2147483647 w 358"/>
                  <a:gd name="T29" fmla="*/ 2147483647 h 327"/>
                  <a:gd name="T30" fmla="*/ 2147483647 w 358"/>
                  <a:gd name="T31" fmla="*/ 2147483647 h 327"/>
                  <a:gd name="T32" fmla="*/ 2147483647 w 358"/>
                  <a:gd name="T33" fmla="*/ 2147483647 h 327"/>
                  <a:gd name="T34" fmla="*/ 2147483647 w 358"/>
                  <a:gd name="T35" fmla="*/ 2147483647 h 327"/>
                  <a:gd name="T36" fmla="*/ 2147483647 w 358"/>
                  <a:gd name="T37" fmla="*/ 2147483647 h 327"/>
                  <a:gd name="T38" fmla="*/ 2147483647 w 358"/>
                  <a:gd name="T39" fmla="*/ 2147483647 h 327"/>
                  <a:gd name="T40" fmla="*/ 2147483647 w 358"/>
                  <a:gd name="T41" fmla="*/ 2147483647 h 327"/>
                  <a:gd name="T42" fmla="*/ 2147483647 w 358"/>
                  <a:gd name="T43" fmla="*/ 2147483647 h 327"/>
                  <a:gd name="T44" fmla="*/ 2147483647 w 358"/>
                  <a:gd name="T45" fmla="*/ 2147483647 h 327"/>
                  <a:gd name="T46" fmla="*/ 2147483647 w 358"/>
                  <a:gd name="T47" fmla="*/ 2147483647 h 327"/>
                  <a:gd name="T48" fmla="*/ 2147483647 w 358"/>
                  <a:gd name="T49" fmla="*/ 2147483647 h 327"/>
                  <a:gd name="T50" fmla="*/ 2147483647 w 358"/>
                  <a:gd name="T51" fmla="*/ 2147483647 h 327"/>
                  <a:gd name="T52" fmla="*/ 2147483647 w 358"/>
                  <a:gd name="T53" fmla="*/ 0 h 327"/>
                  <a:gd name="T54" fmla="*/ 2147483647 w 358"/>
                  <a:gd name="T55" fmla="*/ 2147483647 h 327"/>
                  <a:gd name="T56" fmla="*/ 2147483647 w 358"/>
                  <a:gd name="T57" fmla="*/ 2147483647 h 327"/>
                  <a:gd name="T58" fmla="*/ 2147483647 w 358"/>
                  <a:gd name="T59" fmla="*/ 2147483647 h 327"/>
                  <a:gd name="T60" fmla="*/ 1620098417 w 358"/>
                  <a:gd name="T61" fmla="*/ 2147483647 h 327"/>
                  <a:gd name="T62" fmla="*/ 1311482457 w 358"/>
                  <a:gd name="T63" fmla="*/ 2147483647 h 327"/>
                  <a:gd name="T64" fmla="*/ 1234282917 w 358"/>
                  <a:gd name="T65" fmla="*/ 2147483647 h 327"/>
                  <a:gd name="T66" fmla="*/ 1542899303 w 358"/>
                  <a:gd name="T67" fmla="*/ 2147483647 h 327"/>
                  <a:gd name="T68" fmla="*/ 1697116609 w 358"/>
                  <a:gd name="T69" fmla="*/ 2147483647 h 327"/>
                  <a:gd name="T70" fmla="*/ 1542899303 w 358"/>
                  <a:gd name="T71" fmla="*/ 2147483647 h 327"/>
                  <a:gd name="T72" fmla="*/ 1157083803 w 358"/>
                  <a:gd name="T73" fmla="*/ 2147483647 h 327"/>
                  <a:gd name="T74" fmla="*/ 540032806 w 358"/>
                  <a:gd name="T75" fmla="*/ 2147483647 h 327"/>
                  <a:gd name="T76" fmla="*/ 0 w 358"/>
                  <a:gd name="T77" fmla="*/ 2147483647 h 327"/>
                  <a:gd name="T78" fmla="*/ 0 w 358"/>
                  <a:gd name="T79" fmla="*/ 2147483647 h 327"/>
                  <a:gd name="T80" fmla="*/ 385634152 w 358"/>
                  <a:gd name="T81" fmla="*/ 2147483647 h 327"/>
                  <a:gd name="T82" fmla="*/ 848648765 w 358"/>
                  <a:gd name="T83" fmla="*/ 2147483647 h 327"/>
                  <a:gd name="T84" fmla="*/ 1542899303 w 358"/>
                  <a:gd name="T85" fmla="*/ 2147483647 h 327"/>
                  <a:gd name="T86" fmla="*/ 2147483647 w 358"/>
                  <a:gd name="T87" fmla="*/ 2147483647 h 327"/>
                  <a:gd name="T88" fmla="*/ 2147483647 w 358"/>
                  <a:gd name="T89" fmla="*/ 2147483647 h 327"/>
                  <a:gd name="T90" fmla="*/ 2147483647 w 358"/>
                  <a:gd name="T91" fmla="*/ 2147483647 h 327"/>
                  <a:gd name="T92" fmla="*/ 2147483647 w 358"/>
                  <a:gd name="T93" fmla="*/ 2147483647 h 327"/>
                  <a:gd name="T94" fmla="*/ 2147483647 w 358"/>
                  <a:gd name="T95" fmla="*/ 2147483647 h 327"/>
                  <a:gd name="T96" fmla="*/ 2147483647 w 358"/>
                  <a:gd name="T97" fmla="*/ 2147483647 h 327"/>
                  <a:gd name="T98" fmla="*/ 2147483647 w 358"/>
                  <a:gd name="T99" fmla="*/ 2147483647 h 327"/>
                  <a:gd name="T100" fmla="*/ 2147483647 w 358"/>
                  <a:gd name="T101" fmla="*/ 2147483647 h 327"/>
                  <a:gd name="T102" fmla="*/ 2147483647 w 358"/>
                  <a:gd name="T103" fmla="*/ 2147483647 h 327"/>
                  <a:gd name="T104" fmla="*/ 2147483647 w 358"/>
                  <a:gd name="T105" fmla="*/ 2147483647 h 327"/>
                  <a:gd name="T106" fmla="*/ 2147483647 w 358"/>
                  <a:gd name="T107" fmla="*/ 2147483647 h 327"/>
                  <a:gd name="T108" fmla="*/ 2147483647 w 358"/>
                  <a:gd name="T109" fmla="*/ 2147483647 h 327"/>
                  <a:gd name="T110" fmla="*/ 2147483647 w 358"/>
                  <a:gd name="T111" fmla="*/ 2147483647 h 327"/>
                  <a:gd name="T112" fmla="*/ 2147483647 w 358"/>
                  <a:gd name="T113" fmla="*/ 2147483647 h 327"/>
                  <a:gd name="T114" fmla="*/ 2147483647 w 358"/>
                  <a:gd name="T115" fmla="*/ 2147483647 h 327"/>
                  <a:gd name="T116" fmla="*/ 2147483647 w 358"/>
                  <a:gd name="T117" fmla="*/ 2147483647 h 327"/>
                  <a:gd name="T118" fmla="*/ 2147483647 w 358"/>
                  <a:gd name="T119" fmla="*/ 2147483647 h 327"/>
                  <a:gd name="T120" fmla="*/ 2147483647 w 358"/>
                  <a:gd name="T121" fmla="*/ 2147483647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8" h="327">
                    <a:moveTo>
                      <a:pt x="325" y="327"/>
                    </a:moveTo>
                    <a:lnTo>
                      <a:pt x="326" y="324"/>
                    </a:lnTo>
                    <a:lnTo>
                      <a:pt x="329" y="322"/>
                    </a:lnTo>
                    <a:lnTo>
                      <a:pt x="331" y="321"/>
                    </a:lnTo>
                    <a:lnTo>
                      <a:pt x="332" y="321"/>
                    </a:lnTo>
                    <a:lnTo>
                      <a:pt x="337" y="318"/>
                    </a:lnTo>
                    <a:lnTo>
                      <a:pt x="342" y="317"/>
                    </a:lnTo>
                    <a:lnTo>
                      <a:pt x="346" y="318"/>
                    </a:lnTo>
                    <a:lnTo>
                      <a:pt x="351" y="319"/>
                    </a:lnTo>
                    <a:lnTo>
                      <a:pt x="356" y="324"/>
                    </a:lnTo>
                    <a:lnTo>
                      <a:pt x="358" y="327"/>
                    </a:lnTo>
                    <a:lnTo>
                      <a:pt x="319" y="285"/>
                    </a:lnTo>
                    <a:lnTo>
                      <a:pt x="302" y="265"/>
                    </a:lnTo>
                    <a:lnTo>
                      <a:pt x="278" y="235"/>
                    </a:lnTo>
                    <a:lnTo>
                      <a:pt x="265" y="219"/>
                    </a:lnTo>
                    <a:lnTo>
                      <a:pt x="253" y="204"/>
                    </a:lnTo>
                    <a:lnTo>
                      <a:pt x="241" y="193"/>
                    </a:lnTo>
                    <a:lnTo>
                      <a:pt x="232" y="186"/>
                    </a:lnTo>
                    <a:lnTo>
                      <a:pt x="225" y="182"/>
                    </a:lnTo>
                    <a:lnTo>
                      <a:pt x="219" y="181"/>
                    </a:lnTo>
                    <a:lnTo>
                      <a:pt x="213" y="180"/>
                    </a:lnTo>
                    <a:lnTo>
                      <a:pt x="208" y="180"/>
                    </a:lnTo>
                    <a:lnTo>
                      <a:pt x="205" y="180"/>
                    </a:lnTo>
                    <a:lnTo>
                      <a:pt x="201" y="179"/>
                    </a:lnTo>
                    <a:lnTo>
                      <a:pt x="200" y="177"/>
                    </a:lnTo>
                    <a:lnTo>
                      <a:pt x="199" y="174"/>
                    </a:lnTo>
                    <a:lnTo>
                      <a:pt x="199" y="172"/>
                    </a:lnTo>
                    <a:lnTo>
                      <a:pt x="198" y="170"/>
                    </a:lnTo>
                    <a:lnTo>
                      <a:pt x="197" y="169"/>
                    </a:lnTo>
                    <a:lnTo>
                      <a:pt x="195" y="169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3"/>
                    </a:lnTo>
                    <a:lnTo>
                      <a:pt x="171" y="172"/>
                    </a:lnTo>
                    <a:lnTo>
                      <a:pt x="168" y="170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0" y="161"/>
                    </a:lnTo>
                    <a:lnTo>
                      <a:pt x="156" y="152"/>
                    </a:lnTo>
                    <a:lnTo>
                      <a:pt x="152" y="144"/>
                    </a:lnTo>
                    <a:lnTo>
                      <a:pt x="147" y="138"/>
                    </a:lnTo>
                    <a:lnTo>
                      <a:pt x="143" y="131"/>
                    </a:lnTo>
                    <a:lnTo>
                      <a:pt x="138" y="125"/>
                    </a:lnTo>
                    <a:lnTo>
                      <a:pt x="133" y="119"/>
                    </a:lnTo>
                    <a:lnTo>
                      <a:pt x="129" y="112"/>
                    </a:lnTo>
                    <a:lnTo>
                      <a:pt x="127" y="105"/>
                    </a:lnTo>
                    <a:lnTo>
                      <a:pt x="123" y="96"/>
                    </a:lnTo>
                    <a:lnTo>
                      <a:pt x="122" y="84"/>
                    </a:lnTo>
                    <a:lnTo>
                      <a:pt x="121" y="69"/>
                    </a:lnTo>
                    <a:lnTo>
                      <a:pt x="119" y="53"/>
                    </a:lnTo>
                    <a:lnTo>
                      <a:pt x="118" y="37"/>
                    </a:lnTo>
                    <a:lnTo>
                      <a:pt x="117" y="23"/>
                    </a:lnTo>
                    <a:lnTo>
                      <a:pt x="115" y="10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3" y="26"/>
                    </a:lnTo>
                    <a:lnTo>
                      <a:pt x="70" y="28"/>
                    </a:lnTo>
                    <a:lnTo>
                      <a:pt x="61" y="33"/>
                    </a:lnTo>
                    <a:lnTo>
                      <a:pt x="48" y="41"/>
                    </a:lnTo>
                    <a:lnTo>
                      <a:pt x="33" y="50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8" y="66"/>
                    </a:lnTo>
                    <a:lnTo>
                      <a:pt x="17" y="72"/>
                    </a:lnTo>
                    <a:lnTo>
                      <a:pt x="16" y="78"/>
                    </a:lnTo>
                    <a:lnTo>
                      <a:pt x="16" y="83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2" y="104"/>
                    </a:lnTo>
                    <a:lnTo>
                      <a:pt x="20" y="110"/>
                    </a:lnTo>
                    <a:lnTo>
                      <a:pt x="18" y="117"/>
                    </a:lnTo>
                    <a:lnTo>
                      <a:pt x="15" y="123"/>
                    </a:lnTo>
                    <a:lnTo>
                      <a:pt x="11" y="130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1" y="176"/>
                    </a:lnTo>
                    <a:lnTo>
                      <a:pt x="5" y="182"/>
                    </a:lnTo>
                    <a:lnTo>
                      <a:pt x="8" y="185"/>
                    </a:lnTo>
                    <a:lnTo>
                      <a:pt x="11" y="187"/>
                    </a:lnTo>
                    <a:lnTo>
                      <a:pt x="15" y="187"/>
                    </a:lnTo>
                    <a:lnTo>
                      <a:pt x="20" y="186"/>
                    </a:lnTo>
                    <a:lnTo>
                      <a:pt x="31" y="177"/>
                    </a:lnTo>
                    <a:lnTo>
                      <a:pt x="44" y="168"/>
                    </a:lnTo>
                    <a:lnTo>
                      <a:pt x="55" y="163"/>
                    </a:lnTo>
                    <a:lnTo>
                      <a:pt x="60" y="161"/>
                    </a:lnTo>
                    <a:lnTo>
                      <a:pt x="73" y="149"/>
                    </a:lnTo>
                    <a:lnTo>
                      <a:pt x="76" y="150"/>
                    </a:lnTo>
                    <a:lnTo>
                      <a:pt x="84" y="155"/>
                    </a:lnTo>
                    <a:lnTo>
                      <a:pt x="93" y="159"/>
                    </a:lnTo>
                    <a:lnTo>
                      <a:pt x="99" y="161"/>
                    </a:lnTo>
                    <a:lnTo>
                      <a:pt x="110" y="164"/>
                    </a:lnTo>
                    <a:lnTo>
                      <a:pt x="126" y="170"/>
                    </a:lnTo>
                    <a:lnTo>
                      <a:pt x="142" y="180"/>
                    </a:lnTo>
                    <a:lnTo>
                      <a:pt x="153" y="186"/>
                    </a:lnTo>
                    <a:lnTo>
                      <a:pt x="163" y="190"/>
                    </a:lnTo>
                    <a:lnTo>
                      <a:pt x="179" y="199"/>
                    </a:lnTo>
                    <a:lnTo>
                      <a:pt x="196" y="209"/>
                    </a:lnTo>
                    <a:lnTo>
                      <a:pt x="206" y="216"/>
                    </a:lnTo>
                    <a:lnTo>
                      <a:pt x="219" y="225"/>
                    </a:lnTo>
                    <a:lnTo>
                      <a:pt x="232" y="235"/>
                    </a:lnTo>
                    <a:lnTo>
                      <a:pt x="245" y="244"/>
                    </a:lnTo>
                    <a:lnTo>
                      <a:pt x="252" y="247"/>
                    </a:lnTo>
                    <a:lnTo>
                      <a:pt x="256" y="254"/>
                    </a:lnTo>
                    <a:lnTo>
                      <a:pt x="266" y="265"/>
                    </a:lnTo>
                    <a:lnTo>
                      <a:pt x="267" y="270"/>
                    </a:lnTo>
                    <a:lnTo>
                      <a:pt x="268" y="274"/>
                    </a:lnTo>
                    <a:lnTo>
                      <a:pt x="269" y="279"/>
                    </a:lnTo>
                    <a:lnTo>
                      <a:pt x="269" y="283"/>
                    </a:lnTo>
                    <a:lnTo>
                      <a:pt x="269" y="286"/>
                    </a:lnTo>
                    <a:lnTo>
                      <a:pt x="269" y="289"/>
                    </a:lnTo>
                    <a:lnTo>
                      <a:pt x="270" y="290"/>
                    </a:lnTo>
                    <a:lnTo>
                      <a:pt x="273" y="291"/>
                    </a:lnTo>
                    <a:lnTo>
                      <a:pt x="276" y="292"/>
                    </a:lnTo>
                    <a:lnTo>
                      <a:pt x="284" y="296"/>
                    </a:lnTo>
                    <a:lnTo>
                      <a:pt x="292" y="302"/>
                    </a:lnTo>
                    <a:lnTo>
                      <a:pt x="301" y="309"/>
                    </a:lnTo>
                    <a:lnTo>
                      <a:pt x="318" y="321"/>
                    </a:lnTo>
                    <a:lnTo>
                      <a:pt x="325" y="32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9" name="Freeform 34"/>
              <p:cNvSpPr>
                <a:spLocks/>
              </p:cNvSpPr>
              <p:nvPr/>
            </p:nvSpPr>
            <p:spPr bwMode="auto">
              <a:xfrm>
                <a:off x="4383753" y="2773559"/>
                <a:ext cx="125851" cy="56434"/>
              </a:xfrm>
              <a:custGeom>
                <a:avLst/>
                <a:gdLst>
                  <a:gd name="T0" fmla="*/ 23243066 w 292"/>
                  <a:gd name="T1" fmla="*/ 0 h 99"/>
                  <a:gd name="T2" fmla="*/ 28223508 w 292"/>
                  <a:gd name="T3" fmla="*/ 0 h 99"/>
                  <a:gd name="T4" fmla="*/ 36524389 w 292"/>
                  <a:gd name="T5" fmla="*/ 333086 h 99"/>
                  <a:gd name="T6" fmla="*/ 46116765 w 292"/>
                  <a:gd name="T7" fmla="*/ 1999673 h 99"/>
                  <a:gd name="T8" fmla="*/ 53864454 w 292"/>
                  <a:gd name="T9" fmla="*/ 2332759 h 99"/>
                  <a:gd name="T10" fmla="*/ 53495516 w 292"/>
                  <a:gd name="T11" fmla="*/ 6664614 h 99"/>
                  <a:gd name="T12" fmla="*/ 52573387 w 292"/>
                  <a:gd name="T13" fmla="*/ 10997045 h 99"/>
                  <a:gd name="T14" fmla="*/ 51466575 w 292"/>
                  <a:gd name="T15" fmla="*/ 18328409 h 99"/>
                  <a:gd name="T16" fmla="*/ 24903070 w 292"/>
                  <a:gd name="T17" fmla="*/ 23327014 h 99"/>
                  <a:gd name="T18" fmla="*/ 18262194 w 292"/>
                  <a:gd name="T19" fmla="*/ 29658541 h 99"/>
                  <a:gd name="T20" fmla="*/ 14572819 w 292"/>
                  <a:gd name="T21" fmla="*/ 31991300 h 99"/>
                  <a:gd name="T22" fmla="*/ 12174939 w 292"/>
                  <a:gd name="T23" fmla="*/ 32658050 h 99"/>
                  <a:gd name="T24" fmla="*/ 10145568 w 292"/>
                  <a:gd name="T25" fmla="*/ 32658050 h 99"/>
                  <a:gd name="T26" fmla="*/ 8300880 w 292"/>
                  <a:gd name="T27" fmla="*/ 31325127 h 99"/>
                  <a:gd name="T28" fmla="*/ 6087255 w 292"/>
                  <a:gd name="T29" fmla="*/ 28658705 h 99"/>
                  <a:gd name="T30" fmla="*/ 3689376 w 292"/>
                  <a:gd name="T31" fmla="*/ 25659773 h 99"/>
                  <a:gd name="T32" fmla="*/ 1291067 w 292"/>
                  <a:gd name="T33" fmla="*/ 22993927 h 99"/>
                  <a:gd name="T34" fmla="*/ 184254 w 292"/>
                  <a:gd name="T35" fmla="*/ 18995159 h 99"/>
                  <a:gd name="T36" fmla="*/ 0 w 292"/>
                  <a:gd name="T37" fmla="*/ 13995977 h 99"/>
                  <a:gd name="T38" fmla="*/ 184254 w 292"/>
                  <a:gd name="T39" fmla="*/ 8331200 h 99"/>
                  <a:gd name="T40" fmla="*/ 553192 w 292"/>
                  <a:gd name="T41" fmla="*/ 6664614 h 99"/>
                  <a:gd name="T42" fmla="*/ 1660004 w 292"/>
                  <a:gd name="T43" fmla="*/ 5998441 h 99"/>
                  <a:gd name="T44" fmla="*/ 2766817 w 292"/>
                  <a:gd name="T45" fmla="*/ 6998277 h 99"/>
                  <a:gd name="T46" fmla="*/ 4611505 w 292"/>
                  <a:gd name="T47" fmla="*/ 9331036 h 99"/>
                  <a:gd name="T48" fmla="*/ 6456193 w 292"/>
                  <a:gd name="T49" fmla="*/ 10663959 h 99"/>
                  <a:gd name="T50" fmla="*/ 8300880 w 292"/>
                  <a:gd name="T51" fmla="*/ 11330132 h 99"/>
                  <a:gd name="T52" fmla="*/ 9961314 w 292"/>
                  <a:gd name="T53" fmla="*/ 10997045 h 99"/>
                  <a:gd name="T54" fmla="*/ 12359193 w 292"/>
                  <a:gd name="T55" fmla="*/ 9664123 h 99"/>
                  <a:gd name="T56" fmla="*/ 14941756 w 292"/>
                  <a:gd name="T57" fmla="*/ 6331527 h 99"/>
                  <a:gd name="T58" fmla="*/ 16233253 w 292"/>
                  <a:gd name="T59" fmla="*/ 3665682 h 99"/>
                  <a:gd name="T60" fmla="*/ 17340065 w 292"/>
                  <a:gd name="T61" fmla="*/ 1999673 h 99"/>
                  <a:gd name="T62" fmla="*/ 20106882 w 292"/>
                  <a:gd name="T63" fmla="*/ 333086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8" name="Freeform 35"/>
              <p:cNvSpPr>
                <a:spLocks/>
              </p:cNvSpPr>
              <p:nvPr/>
            </p:nvSpPr>
            <p:spPr bwMode="auto">
              <a:xfrm>
                <a:off x="5248275" y="3494050"/>
                <a:ext cx="19050" cy="57150"/>
              </a:xfrm>
              <a:custGeom>
                <a:avLst/>
                <a:gdLst>
                  <a:gd name="T0" fmla="*/ 2147483647 w 43"/>
                  <a:gd name="T1" fmla="*/ 2147483647 h 93"/>
                  <a:gd name="T2" fmla="*/ 2147483647 w 43"/>
                  <a:gd name="T3" fmla="*/ 2147483647 h 93"/>
                  <a:gd name="T4" fmla="*/ 2147483647 w 43"/>
                  <a:gd name="T5" fmla="*/ 2147483647 h 93"/>
                  <a:gd name="T6" fmla="*/ 1825895983 w 43"/>
                  <a:gd name="T7" fmla="*/ 2147483647 h 93"/>
                  <a:gd name="T8" fmla="*/ 1565053636 w 43"/>
                  <a:gd name="T9" fmla="*/ 2147483647 h 93"/>
                  <a:gd name="T10" fmla="*/ 1304211733 w 43"/>
                  <a:gd name="T11" fmla="*/ 2147483647 h 93"/>
                  <a:gd name="T12" fmla="*/ 1217263988 w 43"/>
                  <a:gd name="T13" fmla="*/ 2147483647 h 93"/>
                  <a:gd name="T14" fmla="*/ 1130316687 w 43"/>
                  <a:gd name="T15" fmla="*/ 2147483647 h 93"/>
                  <a:gd name="T16" fmla="*/ 956421642 w 43"/>
                  <a:gd name="T17" fmla="*/ 2147483647 h 93"/>
                  <a:gd name="T18" fmla="*/ 956421642 w 43"/>
                  <a:gd name="T19" fmla="*/ 2147483647 h 93"/>
                  <a:gd name="T20" fmla="*/ 782527040 w 43"/>
                  <a:gd name="T21" fmla="*/ 2147483647 h 93"/>
                  <a:gd name="T22" fmla="*/ 521684693 w 43"/>
                  <a:gd name="T23" fmla="*/ 2147483647 h 93"/>
                  <a:gd name="T24" fmla="*/ 347789648 w 43"/>
                  <a:gd name="T25" fmla="*/ 2147483647 h 93"/>
                  <a:gd name="T26" fmla="*/ 173895045 w 43"/>
                  <a:gd name="T27" fmla="*/ 2147483647 h 93"/>
                  <a:gd name="T28" fmla="*/ 0 w 43"/>
                  <a:gd name="T29" fmla="*/ 2147483647 h 93"/>
                  <a:gd name="T30" fmla="*/ 173895045 w 43"/>
                  <a:gd name="T31" fmla="*/ 2147483647 h 93"/>
                  <a:gd name="T32" fmla="*/ 434737392 w 43"/>
                  <a:gd name="T33" fmla="*/ 2147483647 h 93"/>
                  <a:gd name="T34" fmla="*/ 521684693 w 43"/>
                  <a:gd name="T35" fmla="*/ 2147483647 h 93"/>
                  <a:gd name="T36" fmla="*/ 608631994 w 43"/>
                  <a:gd name="T37" fmla="*/ 2147483647 h 93"/>
                  <a:gd name="T38" fmla="*/ 695579295 w 43"/>
                  <a:gd name="T39" fmla="*/ 2147483647 h 93"/>
                  <a:gd name="T40" fmla="*/ 782527040 w 43"/>
                  <a:gd name="T41" fmla="*/ 2147483647 h 93"/>
                  <a:gd name="T42" fmla="*/ 956421642 w 43"/>
                  <a:gd name="T43" fmla="*/ 2147483647 h 93"/>
                  <a:gd name="T44" fmla="*/ 1217263988 w 43"/>
                  <a:gd name="T45" fmla="*/ 2147483647 h 93"/>
                  <a:gd name="T46" fmla="*/ 1391159034 w 43"/>
                  <a:gd name="T47" fmla="*/ 2147483647 h 93"/>
                  <a:gd name="T48" fmla="*/ 1738948681 w 43"/>
                  <a:gd name="T49" fmla="*/ 1392322098 h 93"/>
                  <a:gd name="T50" fmla="*/ 1913039986 w 43"/>
                  <a:gd name="T51" fmla="*/ 928214937 h 93"/>
                  <a:gd name="T52" fmla="*/ 2147483647 w 43"/>
                  <a:gd name="T53" fmla="*/ 464107161 h 93"/>
                  <a:gd name="T54" fmla="*/ 2147483647 w 43"/>
                  <a:gd name="T55" fmla="*/ 0 h 93"/>
                  <a:gd name="T56" fmla="*/ 2147483647 w 43"/>
                  <a:gd name="T57" fmla="*/ 0 h 93"/>
                  <a:gd name="T58" fmla="*/ 2147483647 w 43"/>
                  <a:gd name="T59" fmla="*/ 2147483647 h 93"/>
                  <a:gd name="T60" fmla="*/ 2147483647 w 43"/>
                  <a:gd name="T61" fmla="*/ 2147483647 h 93"/>
                  <a:gd name="T62" fmla="*/ 2147483647 w 43"/>
                  <a:gd name="T63" fmla="*/ 2147483647 h 93"/>
                  <a:gd name="T64" fmla="*/ 2147483647 w 43"/>
                  <a:gd name="T65" fmla="*/ 2147483647 h 93"/>
                  <a:gd name="T66" fmla="*/ 2147483647 w 43"/>
                  <a:gd name="T67" fmla="*/ 2147483647 h 93"/>
                  <a:gd name="T68" fmla="*/ 2147483647 w 43"/>
                  <a:gd name="T69" fmla="*/ 2147483647 h 93"/>
                  <a:gd name="T70" fmla="*/ 2147483647 w 43"/>
                  <a:gd name="T71" fmla="*/ 2147483647 h 93"/>
                  <a:gd name="T72" fmla="*/ 2147483647 w 43"/>
                  <a:gd name="T73" fmla="*/ 2147483647 h 93"/>
                  <a:gd name="T74" fmla="*/ 2147483647 w 43"/>
                  <a:gd name="T75" fmla="*/ 2147483647 h 93"/>
                  <a:gd name="T76" fmla="*/ 2147483647 w 43"/>
                  <a:gd name="T77" fmla="*/ 2147483647 h 93"/>
                  <a:gd name="T78" fmla="*/ 2147483647 w 43"/>
                  <a:gd name="T79" fmla="*/ 2147483647 h 93"/>
                  <a:gd name="T80" fmla="*/ 2147483647 w 43"/>
                  <a:gd name="T81" fmla="*/ 2147483647 h 93"/>
                  <a:gd name="T82" fmla="*/ 2147483647 w 43"/>
                  <a:gd name="T83" fmla="*/ 2147483647 h 93"/>
                  <a:gd name="T84" fmla="*/ 2147483647 w 43"/>
                  <a:gd name="T85" fmla="*/ 2147483647 h 93"/>
                  <a:gd name="T86" fmla="*/ 2147483647 w 43"/>
                  <a:gd name="T87" fmla="*/ 2147483647 h 93"/>
                  <a:gd name="T88" fmla="*/ 2147483647 w 43"/>
                  <a:gd name="T89" fmla="*/ 2147483647 h 93"/>
                  <a:gd name="T90" fmla="*/ 2147483647 w 43"/>
                  <a:gd name="T91" fmla="*/ 2147483647 h 93"/>
                  <a:gd name="T92" fmla="*/ 2147483647 w 43"/>
                  <a:gd name="T93" fmla="*/ 2147483647 h 93"/>
                  <a:gd name="T94" fmla="*/ 2147483647 w 43"/>
                  <a:gd name="T95" fmla="*/ 2147483647 h 93"/>
                  <a:gd name="T96" fmla="*/ 2147483647 w 43"/>
                  <a:gd name="T97" fmla="*/ 2147483647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3" h="93">
                    <a:moveTo>
                      <a:pt x="39" y="93"/>
                    </a:moveTo>
                    <a:lnTo>
                      <a:pt x="31" y="91"/>
                    </a:lnTo>
                    <a:lnTo>
                      <a:pt x="26" y="89"/>
                    </a:lnTo>
                    <a:lnTo>
                      <a:pt x="21" y="87"/>
                    </a:lnTo>
                    <a:lnTo>
                      <a:pt x="18" y="84"/>
                    </a:lnTo>
                    <a:lnTo>
                      <a:pt x="15" y="79"/>
                    </a:lnTo>
                    <a:lnTo>
                      <a:pt x="14" y="73"/>
                    </a:lnTo>
                    <a:lnTo>
                      <a:pt x="13" y="65"/>
                    </a:lnTo>
                    <a:lnTo>
                      <a:pt x="11" y="55"/>
                    </a:lnTo>
                    <a:lnTo>
                      <a:pt x="11" y="48"/>
                    </a:lnTo>
                    <a:lnTo>
                      <a:pt x="9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10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6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8" y="51"/>
                    </a:lnTo>
                    <a:lnTo>
                      <a:pt x="39" y="59"/>
                    </a:lnTo>
                    <a:lnTo>
                      <a:pt x="41" y="68"/>
                    </a:lnTo>
                    <a:lnTo>
                      <a:pt x="42" y="76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2" y="91"/>
                    </a:lnTo>
                    <a:lnTo>
                      <a:pt x="40" y="92"/>
                    </a:lnTo>
                    <a:lnTo>
                      <a:pt x="39" y="9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9" name="Freeform 36"/>
              <p:cNvSpPr>
                <a:spLocks/>
              </p:cNvSpPr>
              <p:nvPr/>
            </p:nvSpPr>
            <p:spPr bwMode="auto">
              <a:xfrm>
                <a:off x="5367338" y="3498813"/>
                <a:ext cx="14287" cy="57150"/>
              </a:xfrm>
              <a:custGeom>
                <a:avLst/>
                <a:gdLst>
                  <a:gd name="T0" fmla="*/ 1822649381 w 40"/>
                  <a:gd name="T1" fmla="*/ 2147483647 h 56"/>
                  <a:gd name="T2" fmla="*/ 1685890288 w 40"/>
                  <a:gd name="T3" fmla="*/ 2147483647 h 56"/>
                  <a:gd name="T4" fmla="*/ 1503714608 w 40"/>
                  <a:gd name="T5" fmla="*/ 2147483647 h 56"/>
                  <a:gd name="T6" fmla="*/ 1275867318 w 40"/>
                  <a:gd name="T7" fmla="*/ 2147483647 h 56"/>
                  <a:gd name="T8" fmla="*/ 1048020385 w 40"/>
                  <a:gd name="T9" fmla="*/ 2147483647 h 56"/>
                  <a:gd name="T10" fmla="*/ 501238322 w 40"/>
                  <a:gd name="T11" fmla="*/ 2147483647 h 56"/>
                  <a:gd name="T12" fmla="*/ 0 w 40"/>
                  <a:gd name="T13" fmla="*/ 2147483647 h 56"/>
                  <a:gd name="T14" fmla="*/ 592326162 w 40"/>
                  <a:gd name="T15" fmla="*/ 2147483647 h 56"/>
                  <a:gd name="T16" fmla="*/ 911388446 w 40"/>
                  <a:gd name="T17" fmla="*/ 0 h 56"/>
                  <a:gd name="T18" fmla="*/ 1275867318 w 40"/>
                  <a:gd name="T19" fmla="*/ 2147483647 h 56"/>
                  <a:gd name="T20" fmla="*/ 1594802448 w 40"/>
                  <a:gd name="T21" fmla="*/ 2147483647 h 56"/>
                  <a:gd name="T22" fmla="*/ 1685890288 w 40"/>
                  <a:gd name="T23" fmla="*/ 2147483647 h 56"/>
                  <a:gd name="T24" fmla="*/ 1777105639 w 40"/>
                  <a:gd name="T25" fmla="*/ 2147483647 h 56"/>
                  <a:gd name="T26" fmla="*/ 1777105639 w 40"/>
                  <a:gd name="T27" fmla="*/ 2147483647 h 56"/>
                  <a:gd name="T28" fmla="*/ 1822649381 w 40"/>
                  <a:gd name="T29" fmla="*/ 2147483647 h 56"/>
                  <a:gd name="T30" fmla="*/ 1822649381 w 40"/>
                  <a:gd name="T31" fmla="*/ 2147483647 h 56"/>
                  <a:gd name="T32" fmla="*/ 1822649381 w 40"/>
                  <a:gd name="T33" fmla="*/ 2147483647 h 56"/>
                  <a:gd name="T34" fmla="*/ 1822649381 w 40"/>
                  <a:gd name="T35" fmla="*/ 2147483647 h 56"/>
                  <a:gd name="T36" fmla="*/ 1822649381 w 40"/>
                  <a:gd name="T37" fmla="*/ 214748364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56">
                    <a:moveTo>
                      <a:pt x="40" y="56"/>
                    </a:moveTo>
                    <a:lnTo>
                      <a:pt x="37" y="46"/>
                    </a:lnTo>
                    <a:lnTo>
                      <a:pt x="33" y="38"/>
                    </a:lnTo>
                    <a:lnTo>
                      <a:pt x="28" y="32"/>
                    </a:lnTo>
                    <a:lnTo>
                      <a:pt x="23" y="28"/>
                    </a:lnTo>
                    <a:lnTo>
                      <a:pt x="11" y="21"/>
                    </a:lnTo>
                    <a:lnTo>
                      <a:pt x="0" y="12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8" y="12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9" y="29"/>
                    </a:lnTo>
                    <a:lnTo>
                      <a:pt x="39" y="33"/>
                    </a:lnTo>
                    <a:lnTo>
                      <a:pt x="40" y="37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9"/>
                    </a:lnTo>
                    <a:lnTo>
                      <a:pt x="4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0" name="Freeform 37"/>
              <p:cNvSpPr>
                <a:spLocks/>
              </p:cNvSpPr>
              <p:nvPr/>
            </p:nvSpPr>
            <p:spPr bwMode="auto">
              <a:xfrm>
                <a:off x="6854825" y="4159213"/>
                <a:ext cx="44450" cy="57150"/>
              </a:xfrm>
              <a:custGeom>
                <a:avLst/>
                <a:gdLst>
                  <a:gd name="T0" fmla="*/ 0 w 106"/>
                  <a:gd name="T1" fmla="*/ 2147483647 h 71"/>
                  <a:gd name="T2" fmla="*/ 884855667 w 106"/>
                  <a:gd name="T3" fmla="*/ 2147483647 h 71"/>
                  <a:gd name="T4" fmla="*/ 1769711333 w 106"/>
                  <a:gd name="T5" fmla="*/ 2147483647 h 71"/>
                  <a:gd name="T6" fmla="*/ 2147483647 w 106"/>
                  <a:gd name="T7" fmla="*/ 2147483647 h 71"/>
                  <a:gd name="T8" fmla="*/ 2147483647 w 106"/>
                  <a:gd name="T9" fmla="*/ 2147483647 h 71"/>
                  <a:gd name="T10" fmla="*/ 2147483647 w 106"/>
                  <a:gd name="T11" fmla="*/ 2147483647 h 71"/>
                  <a:gd name="T12" fmla="*/ 2147483647 w 106"/>
                  <a:gd name="T13" fmla="*/ 2147483647 h 71"/>
                  <a:gd name="T14" fmla="*/ 2147483647 w 106"/>
                  <a:gd name="T15" fmla="*/ 2147483647 h 71"/>
                  <a:gd name="T16" fmla="*/ 2147483647 w 106"/>
                  <a:gd name="T17" fmla="*/ 0 h 71"/>
                  <a:gd name="T18" fmla="*/ 2147483647 w 106"/>
                  <a:gd name="T19" fmla="*/ 2147483647 h 71"/>
                  <a:gd name="T20" fmla="*/ 2147483647 w 106"/>
                  <a:gd name="T21" fmla="*/ 2147483647 h 71"/>
                  <a:gd name="T22" fmla="*/ 2147483647 w 106"/>
                  <a:gd name="T23" fmla="*/ 2147483647 h 71"/>
                  <a:gd name="T24" fmla="*/ 2147483647 w 106"/>
                  <a:gd name="T25" fmla="*/ 2147483647 h 71"/>
                  <a:gd name="T26" fmla="*/ 2147483647 w 106"/>
                  <a:gd name="T27" fmla="*/ 2147483647 h 71"/>
                  <a:gd name="T28" fmla="*/ 2147483647 w 106"/>
                  <a:gd name="T29" fmla="*/ 2147483647 h 71"/>
                  <a:gd name="T30" fmla="*/ 2147483647 w 106"/>
                  <a:gd name="T31" fmla="*/ 2147483647 h 71"/>
                  <a:gd name="T32" fmla="*/ 2147483647 w 106"/>
                  <a:gd name="T33" fmla="*/ 2147483647 h 71"/>
                  <a:gd name="T34" fmla="*/ 2147483647 w 106"/>
                  <a:gd name="T35" fmla="*/ 2147483647 h 71"/>
                  <a:gd name="T36" fmla="*/ 2147483647 w 106"/>
                  <a:gd name="T37" fmla="*/ 2147483647 h 71"/>
                  <a:gd name="T38" fmla="*/ 2147483647 w 106"/>
                  <a:gd name="T39" fmla="*/ 2147483647 h 71"/>
                  <a:gd name="T40" fmla="*/ 2147483647 w 106"/>
                  <a:gd name="T41" fmla="*/ 2147483647 h 71"/>
                  <a:gd name="T42" fmla="*/ 2147483647 w 106"/>
                  <a:gd name="T43" fmla="*/ 2147483647 h 71"/>
                  <a:gd name="T44" fmla="*/ 2147483647 w 106"/>
                  <a:gd name="T45" fmla="*/ 2147483647 h 71"/>
                  <a:gd name="T46" fmla="*/ 2147483647 w 106"/>
                  <a:gd name="T47" fmla="*/ 2147483647 h 71"/>
                  <a:gd name="T48" fmla="*/ 2147483647 w 106"/>
                  <a:gd name="T49" fmla="*/ 2147483647 h 71"/>
                  <a:gd name="T50" fmla="*/ 2147483647 w 106"/>
                  <a:gd name="T51" fmla="*/ 2147483647 h 71"/>
                  <a:gd name="T52" fmla="*/ 2147483647 w 106"/>
                  <a:gd name="T53" fmla="*/ 2147483647 h 71"/>
                  <a:gd name="T54" fmla="*/ 1990925145 w 106"/>
                  <a:gd name="T55" fmla="*/ 2147483647 h 71"/>
                  <a:gd name="T56" fmla="*/ 1769711333 w 106"/>
                  <a:gd name="T57" fmla="*/ 2147483647 h 71"/>
                  <a:gd name="T58" fmla="*/ 1548497521 w 106"/>
                  <a:gd name="T59" fmla="*/ 2147483647 h 71"/>
                  <a:gd name="T60" fmla="*/ 1474817872 w 106"/>
                  <a:gd name="T61" fmla="*/ 2147483647 h 71"/>
                  <a:gd name="T62" fmla="*/ 1400962939 w 106"/>
                  <a:gd name="T63" fmla="*/ 2147483647 h 71"/>
                  <a:gd name="T64" fmla="*/ 1327283290 w 106"/>
                  <a:gd name="T65" fmla="*/ 2147483647 h 71"/>
                  <a:gd name="T66" fmla="*/ 1327283290 w 106"/>
                  <a:gd name="T67" fmla="*/ 2147483647 h 71"/>
                  <a:gd name="T68" fmla="*/ 1400962939 w 106"/>
                  <a:gd name="T69" fmla="*/ 2147483647 h 71"/>
                  <a:gd name="T70" fmla="*/ 1474817872 w 106"/>
                  <a:gd name="T71" fmla="*/ 2147483647 h 71"/>
                  <a:gd name="T72" fmla="*/ 1548497521 w 106"/>
                  <a:gd name="T73" fmla="*/ 2147483647 h 71"/>
                  <a:gd name="T74" fmla="*/ 1474817872 w 106"/>
                  <a:gd name="T75" fmla="*/ 2147483647 h 71"/>
                  <a:gd name="T76" fmla="*/ 1400962939 w 106"/>
                  <a:gd name="T77" fmla="*/ 2147483647 h 71"/>
                  <a:gd name="T78" fmla="*/ 1400962939 w 106"/>
                  <a:gd name="T79" fmla="*/ 2147483647 h 71"/>
                  <a:gd name="T80" fmla="*/ 1400962939 w 106"/>
                  <a:gd name="T81" fmla="*/ 2147483647 h 71"/>
                  <a:gd name="T82" fmla="*/ 1474817872 w 106"/>
                  <a:gd name="T83" fmla="*/ 2147483647 h 71"/>
                  <a:gd name="T84" fmla="*/ 1548497521 w 106"/>
                  <a:gd name="T85" fmla="*/ 2147483647 h 71"/>
                  <a:gd name="T86" fmla="*/ 1696032103 w 106"/>
                  <a:gd name="T87" fmla="*/ 2147483647 h 71"/>
                  <a:gd name="T88" fmla="*/ 1990925145 w 106"/>
                  <a:gd name="T89" fmla="*/ 2147483647 h 71"/>
                  <a:gd name="T90" fmla="*/ 0 w 106"/>
                  <a:gd name="T91" fmla="*/ 2147483647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6" h="71">
                    <a:moveTo>
                      <a:pt x="0" y="7"/>
                    </a:moveTo>
                    <a:lnTo>
                      <a:pt x="12" y="10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4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4" y="0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101" y="44"/>
                    </a:lnTo>
                    <a:lnTo>
                      <a:pt x="105" y="55"/>
                    </a:lnTo>
                    <a:lnTo>
                      <a:pt x="106" y="60"/>
                    </a:lnTo>
                    <a:lnTo>
                      <a:pt x="106" y="63"/>
                    </a:lnTo>
                    <a:lnTo>
                      <a:pt x="105" y="67"/>
                    </a:lnTo>
                    <a:lnTo>
                      <a:pt x="103" y="69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2" y="70"/>
                    </a:lnTo>
                    <a:lnTo>
                      <a:pt x="87" y="68"/>
                    </a:lnTo>
                    <a:lnTo>
                      <a:pt x="74" y="70"/>
                    </a:lnTo>
                    <a:lnTo>
                      <a:pt x="63" y="71"/>
                    </a:lnTo>
                    <a:lnTo>
                      <a:pt x="53" y="69"/>
                    </a:lnTo>
                    <a:lnTo>
                      <a:pt x="45" y="66"/>
                    </a:lnTo>
                    <a:lnTo>
                      <a:pt x="37" y="62"/>
                    </a:lnTo>
                    <a:lnTo>
                      <a:pt x="32" y="57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21" y="38"/>
                    </a:lnTo>
                    <a:lnTo>
                      <a:pt x="20" y="30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10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27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2706688" y="5967375"/>
                <a:ext cx="65087" cy="55563"/>
                <a:chOff x="1654" y="3671"/>
                <a:chExt cx="49" cy="17"/>
              </a:xfrm>
            </p:grpSpPr>
            <p:sp>
              <p:nvSpPr>
                <p:cNvPr id="11827" name="Freeform 39"/>
                <p:cNvSpPr>
                  <a:spLocks/>
                </p:cNvSpPr>
                <p:nvPr/>
              </p:nvSpPr>
              <p:spPr bwMode="auto">
                <a:xfrm>
                  <a:off x="1654" y="3672"/>
                  <a:ext cx="20" cy="14"/>
                </a:xfrm>
                <a:custGeom>
                  <a:avLst/>
                  <a:gdLst>
                    <a:gd name="T0" fmla="*/ 1 w 59"/>
                    <a:gd name="T1" fmla="*/ 2 h 43"/>
                    <a:gd name="T2" fmla="*/ 2 w 59"/>
                    <a:gd name="T3" fmla="*/ 1 h 43"/>
                    <a:gd name="T4" fmla="*/ 2 w 59"/>
                    <a:gd name="T5" fmla="*/ 1 h 43"/>
                    <a:gd name="T6" fmla="*/ 2 w 59"/>
                    <a:gd name="T7" fmla="*/ 0 h 43"/>
                    <a:gd name="T8" fmla="*/ 2 w 59"/>
                    <a:gd name="T9" fmla="*/ 0 h 43"/>
                    <a:gd name="T10" fmla="*/ 2 w 59"/>
                    <a:gd name="T11" fmla="*/ 0 h 43"/>
                    <a:gd name="T12" fmla="*/ 2 w 59"/>
                    <a:gd name="T13" fmla="*/ 0 h 43"/>
                    <a:gd name="T14" fmla="*/ 1 w 59"/>
                    <a:gd name="T15" fmla="*/ 0 h 43"/>
                    <a:gd name="T16" fmla="*/ 1 w 59"/>
                    <a:gd name="T17" fmla="*/ 0 h 43"/>
                    <a:gd name="T18" fmla="*/ 1 w 59"/>
                    <a:gd name="T19" fmla="*/ 0 h 43"/>
                    <a:gd name="T20" fmla="*/ 1 w 59"/>
                    <a:gd name="T21" fmla="*/ 0 h 43"/>
                    <a:gd name="T22" fmla="*/ 1 w 59"/>
                    <a:gd name="T23" fmla="*/ 0 h 43"/>
                    <a:gd name="T24" fmla="*/ 1 w 59"/>
                    <a:gd name="T25" fmla="*/ 0 h 43"/>
                    <a:gd name="T26" fmla="*/ 0 w 59"/>
                    <a:gd name="T27" fmla="*/ 1 h 43"/>
                    <a:gd name="T28" fmla="*/ 0 w 59"/>
                    <a:gd name="T29" fmla="*/ 1 h 43"/>
                    <a:gd name="T30" fmla="*/ 0 w 59"/>
                    <a:gd name="T31" fmla="*/ 1 h 43"/>
                    <a:gd name="T32" fmla="*/ 0 w 59"/>
                    <a:gd name="T33" fmla="*/ 1 h 43"/>
                    <a:gd name="T34" fmla="*/ 0 w 59"/>
                    <a:gd name="T35" fmla="*/ 1 h 43"/>
                    <a:gd name="T36" fmla="*/ 1 w 59"/>
                    <a:gd name="T37" fmla="*/ 1 h 43"/>
                    <a:gd name="T38" fmla="*/ 1 w 59"/>
                    <a:gd name="T39" fmla="*/ 2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43">
                      <a:moveTo>
                        <a:pt x="26" y="43"/>
                      </a:moveTo>
                      <a:lnTo>
                        <a:pt x="59" y="18"/>
                      </a:lnTo>
                      <a:lnTo>
                        <a:pt x="55" y="14"/>
                      </a:lnTo>
                      <a:lnTo>
                        <a:pt x="51" y="9"/>
                      </a:lnTo>
                      <a:lnTo>
                        <a:pt x="47" y="5"/>
                      </a:lnTo>
                      <a:lnTo>
                        <a:pt x="46" y="0"/>
                      </a:lnTo>
                      <a:lnTo>
                        <a:pt x="41" y="1"/>
                      </a:lnTo>
                      <a:lnTo>
                        <a:pt x="34" y="4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0" y="13"/>
                      </a:lnTo>
                      <a:lnTo>
                        <a:pt x="13" y="16"/>
                      </a:lnTo>
                      <a:lnTo>
                        <a:pt x="6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8" y="39"/>
                      </a:lnTo>
                      <a:lnTo>
                        <a:pt x="26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8" name="Freeform 40"/>
                <p:cNvSpPr>
                  <a:spLocks/>
                </p:cNvSpPr>
                <p:nvPr/>
              </p:nvSpPr>
              <p:spPr bwMode="auto">
                <a:xfrm>
                  <a:off x="1681" y="3671"/>
                  <a:ext cx="22" cy="17"/>
                </a:xfrm>
                <a:custGeom>
                  <a:avLst/>
                  <a:gdLst>
                    <a:gd name="T0" fmla="*/ 0 w 67"/>
                    <a:gd name="T1" fmla="*/ 0 h 51"/>
                    <a:gd name="T2" fmla="*/ 1 w 67"/>
                    <a:gd name="T3" fmla="*/ 0 h 51"/>
                    <a:gd name="T4" fmla="*/ 1 w 67"/>
                    <a:gd name="T5" fmla="*/ 0 h 51"/>
                    <a:gd name="T6" fmla="*/ 2 w 67"/>
                    <a:gd name="T7" fmla="*/ 0 h 51"/>
                    <a:gd name="T8" fmla="*/ 2 w 67"/>
                    <a:gd name="T9" fmla="*/ 0 h 51"/>
                    <a:gd name="T10" fmla="*/ 2 w 67"/>
                    <a:gd name="T11" fmla="*/ 0 h 51"/>
                    <a:gd name="T12" fmla="*/ 2 w 67"/>
                    <a:gd name="T13" fmla="*/ 0 h 51"/>
                    <a:gd name="T14" fmla="*/ 2 w 67"/>
                    <a:gd name="T15" fmla="*/ 0 h 51"/>
                    <a:gd name="T16" fmla="*/ 2 w 67"/>
                    <a:gd name="T17" fmla="*/ 1 h 51"/>
                    <a:gd name="T18" fmla="*/ 2 w 67"/>
                    <a:gd name="T19" fmla="*/ 1 h 51"/>
                    <a:gd name="T20" fmla="*/ 1 w 67"/>
                    <a:gd name="T21" fmla="*/ 1 h 51"/>
                    <a:gd name="T22" fmla="*/ 1 w 67"/>
                    <a:gd name="T23" fmla="*/ 1 h 51"/>
                    <a:gd name="T24" fmla="*/ 1 w 67"/>
                    <a:gd name="T25" fmla="*/ 1 h 51"/>
                    <a:gd name="T26" fmla="*/ 1 w 67"/>
                    <a:gd name="T27" fmla="*/ 1 h 51"/>
                    <a:gd name="T28" fmla="*/ 1 w 67"/>
                    <a:gd name="T29" fmla="*/ 1 h 51"/>
                    <a:gd name="T30" fmla="*/ 1 w 67"/>
                    <a:gd name="T31" fmla="*/ 1 h 51"/>
                    <a:gd name="T32" fmla="*/ 1 w 67"/>
                    <a:gd name="T33" fmla="*/ 1 h 51"/>
                    <a:gd name="T34" fmla="*/ 1 w 67"/>
                    <a:gd name="T35" fmla="*/ 2 h 51"/>
                    <a:gd name="T36" fmla="*/ 1 w 67"/>
                    <a:gd name="T37" fmla="*/ 2 h 51"/>
                    <a:gd name="T38" fmla="*/ 0 w 67"/>
                    <a:gd name="T39" fmla="*/ 2 h 51"/>
                    <a:gd name="T40" fmla="*/ 0 w 67"/>
                    <a:gd name="T41" fmla="*/ 2 h 51"/>
                    <a:gd name="T42" fmla="*/ 0 w 67"/>
                    <a:gd name="T43" fmla="*/ 0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7" h="51">
                      <a:moveTo>
                        <a:pt x="0" y="2"/>
                      </a:moveTo>
                      <a:lnTo>
                        <a:pt x="24" y="1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51" y="2"/>
                      </a:lnTo>
                      <a:lnTo>
                        <a:pt x="58" y="4"/>
                      </a:lnTo>
                      <a:lnTo>
                        <a:pt x="67" y="8"/>
                      </a:lnTo>
                      <a:lnTo>
                        <a:pt x="55" y="13"/>
                      </a:lnTo>
                      <a:lnTo>
                        <a:pt x="46" y="19"/>
                      </a:lnTo>
                      <a:lnTo>
                        <a:pt x="42" y="22"/>
                      </a:lnTo>
                      <a:lnTo>
                        <a:pt x="36" y="24"/>
                      </a:lnTo>
                      <a:lnTo>
                        <a:pt x="29" y="26"/>
                      </a:lnTo>
                      <a:lnTo>
                        <a:pt x="20" y="26"/>
                      </a:lnTo>
                      <a:lnTo>
                        <a:pt x="24" y="26"/>
                      </a:lnTo>
                      <a:lnTo>
                        <a:pt x="34" y="26"/>
                      </a:lnTo>
                      <a:lnTo>
                        <a:pt x="29" y="34"/>
                      </a:lnTo>
                      <a:lnTo>
                        <a:pt x="25" y="40"/>
                      </a:lnTo>
                      <a:lnTo>
                        <a:pt x="22" y="44"/>
                      </a:lnTo>
                      <a:lnTo>
                        <a:pt x="20" y="46"/>
                      </a:lnTo>
                      <a:lnTo>
                        <a:pt x="12" y="48"/>
                      </a:lnTo>
                      <a:lnTo>
                        <a:pt x="0" y="5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362" name="Freeform 41"/>
              <p:cNvSpPr>
                <a:spLocks/>
              </p:cNvSpPr>
              <p:nvPr/>
            </p:nvSpPr>
            <p:spPr bwMode="auto">
              <a:xfrm>
                <a:off x="2354263" y="3762338"/>
                <a:ext cx="31750" cy="58737"/>
              </a:xfrm>
              <a:custGeom>
                <a:avLst/>
                <a:gdLst>
                  <a:gd name="T0" fmla="*/ 0 w 80"/>
                  <a:gd name="T1" fmla="*/ 2147483647 h 34"/>
                  <a:gd name="T2" fmla="*/ 62531228 w 80"/>
                  <a:gd name="T3" fmla="*/ 2147483647 h 34"/>
                  <a:gd name="T4" fmla="*/ 125062853 w 80"/>
                  <a:gd name="T5" fmla="*/ 2147483647 h 34"/>
                  <a:gd name="T6" fmla="*/ 250125706 w 80"/>
                  <a:gd name="T7" fmla="*/ 2147483647 h 34"/>
                  <a:gd name="T8" fmla="*/ 437562228 w 80"/>
                  <a:gd name="T9" fmla="*/ 2147483647 h 34"/>
                  <a:gd name="T10" fmla="*/ 812592831 w 80"/>
                  <a:gd name="T11" fmla="*/ 2147483647 h 34"/>
                  <a:gd name="T12" fmla="*/ 1375217913 w 80"/>
                  <a:gd name="T13" fmla="*/ 2147483647 h 34"/>
                  <a:gd name="T14" fmla="*/ 2147483647 w 80"/>
                  <a:gd name="T15" fmla="*/ 2147483647 h 34"/>
                  <a:gd name="T16" fmla="*/ 2147483647 w 80"/>
                  <a:gd name="T17" fmla="*/ 2147483647 h 34"/>
                  <a:gd name="T18" fmla="*/ 2147483647 w 80"/>
                  <a:gd name="T19" fmla="*/ 2147483647 h 34"/>
                  <a:gd name="T20" fmla="*/ 2147483647 w 80"/>
                  <a:gd name="T21" fmla="*/ 2147483647 h 34"/>
                  <a:gd name="T22" fmla="*/ 2147483647 w 80"/>
                  <a:gd name="T23" fmla="*/ 2147483647 h 34"/>
                  <a:gd name="T24" fmla="*/ 2147483647 w 80"/>
                  <a:gd name="T25" fmla="*/ 2147483647 h 34"/>
                  <a:gd name="T26" fmla="*/ 2147483647 w 80"/>
                  <a:gd name="T27" fmla="*/ 2147483647 h 34"/>
                  <a:gd name="T28" fmla="*/ 2147483647 w 80"/>
                  <a:gd name="T29" fmla="*/ 2147483647 h 34"/>
                  <a:gd name="T30" fmla="*/ 2147483647 w 80"/>
                  <a:gd name="T31" fmla="*/ 2147483647 h 34"/>
                  <a:gd name="T32" fmla="*/ 2147483647 w 80"/>
                  <a:gd name="T33" fmla="*/ 2147483647 h 34"/>
                  <a:gd name="T34" fmla="*/ 2147483647 w 80"/>
                  <a:gd name="T35" fmla="*/ 2147483647 h 34"/>
                  <a:gd name="T36" fmla="*/ 2147483647 w 80"/>
                  <a:gd name="T37" fmla="*/ 2147483647 h 34"/>
                  <a:gd name="T38" fmla="*/ 2147483647 w 80"/>
                  <a:gd name="T39" fmla="*/ 0 h 34"/>
                  <a:gd name="T40" fmla="*/ 2147483647 w 80"/>
                  <a:gd name="T41" fmla="*/ 0 h 34"/>
                  <a:gd name="T42" fmla="*/ 2147483647 w 80"/>
                  <a:gd name="T43" fmla="*/ 2147483647 h 34"/>
                  <a:gd name="T44" fmla="*/ 2147483647 w 80"/>
                  <a:gd name="T45" fmla="*/ 2147483647 h 34"/>
                  <a:gd name="T46" fmla="*/ 2125436678 w 80"/>
                  <a:gd name="T47" fmla="*/ 2147483647 h 34"/>
                  <a:gd name="T48" fmla="*/ 1312686288 w 80"/>
                  <a:gd name="T49" fmla="*/ 2147483647 h 34"/>
                  <a:gd name="T50" fmla="*/ 812592831 w 80"/>
                  <a:gd name="T51" fmla="*/ 2147483647 h 34"/>
                  <a:gd name="T52" fmla="*/ 437562228 w 80"/>
                  <a:gd name="T53" fmla="*/ 2147483647 h 34"/>
                  <a:gd name="T54" fmla="*/ 250125706 w 80"/>
                  <a:gd name="T55" fmla="*/ 2147483647 h 34"/>
                  <a:gd name="T56" fmla="*/ 125062853 w 80"/>
                  <a:gd name="T57" fmla="*/ 2147483647 h 34"/>
                  <a:gd name="T58" fmla="*/ 62531228 w 80"/>
                  <a:gd name="T59" fmla="*/ 2147483647 h 34"/>
                  <a:gd name="T60" fmla="*/ 0 w 80"/>
                  <a:gd name="T61" fmla="*/ 2147483647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34">
                    <a:moveTo>
                      <a:pt x="0" y="15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13" y="29"/>
                    </a:lnTo>
                    <a:lnTo>
                      <a:pt x="22" y="31"/>
                    </a:lnTo>
                    <a:lnTo>
                      <a:pt x="40" y="33"/>
                    </a:lnTo>
                    <a:lnTo>
                      <a:pt x="54" y="34"/>
                    </a:lnTo>
                    <a:lnTo>
                      <a:pt x="58" y="33"/>
                    </a:lnTo>
                    <a:lnTo>
                      <a:pt x="62" y="32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73" y="21"/>
                    </a:lnTo>
                    <a:lnTo>
                      <a:pt x="80" y="15"/>
                    </a:lnTo>
                    <a:lnTo>
                      <a:pt x="75" y="10"/>
                    </a:lnTo>
                    <a:lnTo>
                      <a:pt x="70" y="7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3" name="Freeform 42"/>
              <p:cNvSpPr>
                <a:spLocks/>
              </p:cNvSpPr>
              <p:nvPr/>
            </p:nvSpPr>
            <p:spPr bwMode="auto">
              <a:xfrm>
                <a:off x="2409825" y="3768688"/>
                <a:ext cx="1588" cy="58737"/>
              </a:xfrm>
              <a:custGeom>
                <a:avLst/>
                <a:gdLst>
                  <a:gd name="T0" fmla="*/ 0 w 7"/>
                  <a:gd name="T1" fmla="*/ 0 h 13"/>
                  <a:gd name="T2" fmla="*/ 81725059 w 7"/>
                  <a:gd name="T3" fmla="*/ 2147483647 h 13"/>
                  <a:gd name="T4" fmla="*/ 81725059 w 7"/>
                  <a:gd name="T5" fmla="*/ 214748364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7" y="13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4" name="Freeform 43"/>
              <p:cNvSpPr>
                <a:spLocks/>
              </p:cNvSpPr>
              <p:nvPr/>
            </p:nvSpPr>
            <p:spPr bwMode="auto">
              <a:xfrm>
                <a:off x="2422525" y="3770275"/>
                <a:ext cx="6350" cy="58738"/>
              </a:xfrm>
              <a:custGeom>
                <a:avLst/>
                <a:gdLst>
                  <a:gd name="T0" fmla="*/ 0 w 20"/>
                  <a:gd name="T1" fmla="*/ 0 h 6"/>
                  <a:gd name="T2" fmla="*/ 224092453 w 20"/>
                  <a:gd name="T3" fmla="*/ 2147483647 h 6"/>
                  <a:gd name="T4" fmla="*/ 640119688 w 20"/>
                  <a:gd name="T5" fmla="*/ 2147483647 h 6"/>
                  <a:gd name="T6" fmla="*/ 0 w 2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7" y="3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5" name="Freeform 44"/>
              <p:cNvSpPr>
                <a:spLocks/>
              </p:cNvSpPr>
              <p:nvPr/>
            </p:nvSpPr>
            <p:spPr bwMode="auto">
              <a:xfrm>
                <a:off x="2436813" y="3760750"/>
                <a:ext cx="7937" cy="57150"/>
              </a:xfrm>
              <a:custGeom>
                <a:avLst/>
                <a:gdLst>
                  <a:gd name="T0" fmla="*/ 0 w 14"/>
                  <a:gd name="T1" fmla="*/ 2147483647 h 12"/>
                  <a:gd name="T2" fmla="*/ 2147483647 w 14"/>
                  <a:gd name="T3" fmla="*/ 0 h 12"/>
                  <a:gd name="T4" fmla="*/ 0 w 14"/>
                  <a:gd name="T5" fmla="*/ 2147483647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12"/>
                    </a:move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6" name="Freeform 45"/>
              <p:cNvSpPr>
                <a:spLocks/>
              </p:cNvSpPr>
              <p:nvPr/>
            </p:nvSpPr>
            <p:spPr bwMode="auto">
              <a:xfrm>
                <a:off x="2416175" y="3752813"/>
                <a:ext cx="11113" cy="58737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2147483647 h 7"/>
                  <a:gd name="T4" fmla="*/ 139423286 w 27"/>
                  <a:gd name="T5" fmla="*/ 2147483647 h 7"/>
                  <a:gd name="T6" fmla="*/ 488065673 w 27"/>
                  <a:gd name="T7" fmla="*/ 2147483647 h 7"/>
                  <a:gd name="T8" fmla="*/ 697285185 w 27"/>
                  <a:gd name="T9" fmla="*/ 2147483647 h 7"/>
                  <a:gd name="T10" fmla="*/ 1045927983 w 27"/>
                  <a:gd name="T11" fmla="*/ 2147483647 h 7"/>
                  <a:gd name="T12" fmla="*/ 1324774145 w 27"/>
                  <a:gd name="T13" fmla="*/ 2147483647 h 7"/>
                  <a:gd name="T14" fmla="*/ 1603789882 w 27"/>
                  <a:gd name="T15" fmla="*/ 2147483647 h 7"/>
                  <a:gd name="T16" fmla="*/ 1882636043 w 27"/>
                  <a:gd name="T17" fmla="*/ 0 h 7"/>
                  <a:gd name="T18" fmla="*/ 0 w 2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7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7" name="Freeform 46"/>
              <p:cNvSpPr>
                <a:spLocks/>
              </p:cNvSpPr>
              <p:nvPr/>
            </p:nvSpPr>
            <p:spPr bwMode="auto">
              <a:xfrm>
                <a:off x="2465388" y="3781388"/>
                <a:ext cx="14287" cy="60325"/>
              </a:xfrm>
              <a:custGeom>
                <a:avLst/>
                <a:gdLst>
                  <a:gd name="T0" fmla="*/ 0 w 27"/>
                  <a:gd name="T1" fmla="*/ 0 h 6"/>
                  <a:gd name="T2" fmla="*/ 1629866781 w 27"/>
                  <a:gd name="T3" fmla="*/ 2147483647 h 6"/>
                  <a:gd name="T4" fmla="*/ 2147483647 w 27"/>
                  <a:gd name="T5" fmla="*/ 2147483647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lnTo>
                      <a:pt x="11" y="3"/>
                    </a:lnTo>
                    <a:lnTo>
                      <a:pt x="27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8" name="Line 47"/>
              <p:cNvSpPr>
                <a:spLocks noChangeShapeType="1"/>
              </p:cNvSpPr>
              <p:nvPr/>
            </p:nvSpPr>
            <p:spPr bwMode="auto">
              <a:xfrm flipH="1" flipV="1">
                <a:off x="2473325" y="3778213"/>
                <a:ext cx="6350" cy="952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9" name="Line 48"/>
              <p:cNvSpPr>
                <a:spLocks noChangeShapeType="1"/>
              </p:cNvSpPr>
              <p:nvPr/>
            </p:nvSpPr>
            <p:spPr bwMode="auto">
              <a:xfrm flipH="1">
                <a:off x="2473325" y="3803613"/>
                <a:ext cx="6350" cy="1111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0" name="Freeform 49"/>
              <p:cNvSpPr>
                <a:spLocks/>
              </p:cNvSpPr>
              <p:nvPr/>
            </p:nvSpPr>
            <p:spPr bwMode="auto">
              <a:xfrm>
                <a:off x="2473325" y="3798850"/>
                <a:ext cx="11113" cy="58738"/>
              </a:xfrm>
              <a:custGeom>
                <a:avLst/>
                <a:gdLst>
                  <a:gd name="T0" fmla="*/ 0 w 20"/>
                  <a:gd name="T1" fmla="*/ 2147483647 h 24"/>
                  <a:gd name="T2" fmla="*/ 343017748 w 20"/>
                  <a:gd name="T3" fmla="*/ 2147483647 h 24"/>
                  <a:gd name="T4" fmla="*/ 1029362184 w 20"/>
                  <a:gd name="T5" fmla="*/ 2147483647 h 24"/>
                  <a:gd name="T6" fmla="*/ 1544043554 w 20"/>
                  <a:gd name="T7" fmla="*/ 2147483647 h 24"/>
                  <a:gd name="T8" fmla="*/ 2058724368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2147483647 w 20"/>
                  <a:gd name="T15" fmla="*/ 2147483647 h 24"/>
                  <a:gd name="T16" fmla="*/ 2147483647 w 20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2" y="24"/>
                    </a:lnTo>
                    <a:lnTo>
                      <a:pt x="6" y="22"/>
                    </a:lnTo>
                    <a:lnTo>
                      <a:pt x="9" y="20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8" y="9"/>
                    </a:lnTo>
                    <a:lnTo>
                      <a:pt x="19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1" name="Freeform 50"/>
              <p:cNvSpPr>
                <a:spLocks/>
              </p:cNvSpPr>
              <p:nvPr/>
            </p:nvSpPr>
            <p:spPr bwMode="auto">
              <a:xfrm>
                <a:off x="2479675" y="3827425"/>
                <a:ext cx="17463" cy="55563"/>
              </a:xfrm>
              <a:custGeom>
                <a:avLst/>
                <a:gdLst>
                  <a:gd name="T0" fmla="*/ 1926349880 w 33"/>
                  <a:gd name="T1" fmla="*/ 2147483647 h 25"/>
                  <a:gd name="T2" fmla="*/ 0 w 33"/>
                  <a:gd name="T3" fmla="*/ 2147483647 h 25"/>
                  <a:gd name="T4" fmla="*/ 1481936639 w 33"/>
                  <a:gd name="T5" fmla="*/ 2147483647 h 25"/>
                  <a:gd name="T6" fmla="*/ 2147483647 w 33"/>
                  <a:gd name="T7" fmla="*/ 2147483647 h 25"/>
                  <a:gd name="T8" fmla="*/ 2147483647 w 33"/>
                  <a:gd name="T9" fmla="*/ 2147483647 h 25"/>
                  <a:gd name="T10" fmla="*/ 2147483647 w 33"/>
                  <a:gd name="T11" fmla="*/ 2147483647 h 25"/>
                  <a:gd name="T12" fmla="*/ 2147483647 w 33"/>
                  <a:gd name="T13" fmla="*/ 0 h 25"/>
                  <a:gd name="T14" fmla="*/ 2147483647 w 33"/>
                  <a:gd name="T15" fmla="*/ 0 h 25"/>
                  <a:gd name="T16" fmla="*/ 1926349880 w 33"/>
                  <a:gd name="T17" fmla="*/ 214748364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13" y="7"/>
                    </a:moveTo>
                    <a:lnTo>
                      <a:pt x="0" y="19"/>
                    </a:lnTo>
                    <a:lnTo>
                      <a:pt x="10" y="20"/>
                    </a:lnTo>
                    <a:lnTo>
                      <a:pt x="19" y="22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2" name="Freeform 51"/>
              <p:cNvSpPr>
                <a:spLocks/>
              </p:cNvSpPr>
              <p:nvPr/>
            </p:nvSpPr>
            <p:spPr bwMode="auto">
              <a:xfrm>
                <a:off x="2486025" y="3875050"/>
                <a:ext cx="15875" cy="57150"/>
              </a:xfrm>
              <a:custGeom>
                <a:avLst/>
                <a:gdLst>
                  <a:gd name="T0" fmla="*/ 0 w 40"/>
                  <a:gd name="T1" fmla="*/ 0 h 18"/>
                  <a:gd name="T2" fmla="*/ 187594081 w 40"/>
                  <a:gd name="T3" fmla="*/ 2147483647 h 18"/>
                  <a:gd name="T4" fmla="*/ 375030603 w 40"/>
                  <a:gd name="T5" fmla="*/ 2147483647 h 18"/>
                  <a:gd name="T6" fmla="*/ 625156309 w 40"/>
                  <a:gd name="T7" fmla="*/ 2147483647 h 18"/>
                  <a:gd name="T8" fmla="*/ 937655684 w 40"/>
                  <a:gd name="T9" fmla="*/ 2147483647 h 18"/>
                  <a:gd name="T10" fmla="*/ 1687874847 w 40"/>
                  <a:gd name="T11" fmla="*/ 2147483647 h 18"/>
                  <a:gd name="T12" fmla="*/ 2147483647 w 40"/>
                  <a:gd name="T13" fmla="*/ 2147483647 h 18"/>
                  <a:gd name="T14" fmla="*/ 2147483647 w 40"/>
                  <a:gd name="T15" fmla="*/ 0 h 18"/>
                  <a:gd name="T16" fmla="*/ 1875311369 w 40"/>
                  <a:gd name="T17" fmla="*/ 0 h 18"/>
                  <a:gd name="T18" fmla="*/ 1250312619 w 40"/>
                  <a:gd name="T19" fmla="*/ 0 h 18"/>
                  <a:gd name="T20" fmla="*/ 625156309 w 40"/>
                  <a:gd name="T21" fmla="*/ 0 h 18"/>
                  <a:gd name="T22" fmla="*/ 0 w 4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18">
                    <a:moveTo>
                      <a:pt x="0" y="0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10" y="14"/>
                    </a:lnTo>
                    <a:lnTo>
                      <a:pt x="15" y="16"/>
                    </a:lnTo>
                    <a:lnTo>
                      <a:pt x="27" y="18"/>
                    </a:lnTo>
                    <a:lnTo>
                      <a:pt x="40" y="18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3" name="Freeform 52"/>
              <p:cNvSpPr>
                <a:spLocks/>
              </p:cNvSpPr>
              <p:nvPr/>
            </p:nvSpPr>
            <p:spPr bwMode="auto">
              <a:xfrm>
                <a:off x="2495550" y="3900450"/>
                <a:ext cx="3175" cy="57150"/>
              </a:xfrm>
              <a:custGeom>
                <a:avLst/>
                <a:gdLst>
                  <a:gd name="T0" fmla="*/ 96224148 w 11"/>
                  <a:gd name="T1" fmla="*/ 2147483647 h 32"/>
                  <a:gd name="T2" fmla="*/ 144294514 w 11"/>
                  <a:gd name="T3" fmla="*/ 2147483647 h 32"/>
                  <a:gd name="T4" fmla="*/ 192364880 w 11"/>
                  <a:gd name="T5" fmla="*/ 2147483647 h 32"/>
                  <a:gd name="T6" fmla="*/ 216441770 w 11"/>
                  <a:gd name="T7" fmla="*/ 2147483647 h 32"/>
                  <a:gd name="T8" fmla="*/ 240435534 w 11"/>
                  <a:gd name="T9" fmla="*/ 2147483647 h 32"/>
                  <a:gd name="T10" fmla="*/ 264512136 w 11"/>
                  <a:gd name="T11" fmla="*/ 2147483647 h 32"/>
                  <a:gd name="T12" fmla="*/ 264512136 w 11"/>
                  <a:gd name="T13" fmla="*/ 0 h 32"/>
                  <a:gd name="T14" fmla="*/ 144294514 w 11"/>
                  <a:gd name="T15" fmla="*/ 2147483647 h 32"/>
                  <a:gd name="T16" fmla="*/ 72147257 w 11"/>
                  <a:gd name="T17" fmla="*/ 2147483647 h 32"/>
                  <a:gd name="T18" fmla="*/ 24076891 w 11"/>
                  <a:gd name="T19" fmla="*/ 2147483647 h 32"/>
                  <a:gd name="T20" fmla="*/ 0 w 11"/>
                  <a:gd name="T21" fmla="*/ 2147483647 h 32"/>
                  <a:gd name="T22" fmla="*/ 0 w 11"/>
                  <a:gd name="T23" fmla="*/ 2147483647 h 32"/>
                  <a:gd name="T24" fmla="*/ 24076891 w 11"/>
                  <a:gd name="T25" fmla="*/ 2147483647 h 32"/>
                  <a:gd name="T26" fmla="*/ 48070366 w 11"/>
                  <a:gd name="T27" fmla="*/ 2147483647 h 32"/>
                  <a:gd name="T28" fmla="*/ 96224148 w 11"/>
                  <a:gd name="T29" fmla="*/ 214748364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32">
                    <a:moveTo>
                      <a:pt x="4" y="32"/>
                    </a:moveTo>
                    <a:lnTo>
                      <a:pt x="6" y="28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10" y="18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4" y="3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4" name="Freeform 53"/>
              <p:cNvSpPr>
                <a:spLocks/>
              </p:cNvSpPr>
              <p:nvPr/>
            </p:nvSpPr>
            <p:spPr bwMode="auto">
              <a:xfrm>
                <a:off x="2517775" y="3930613"/>
                <a:ext cx="1588" cy="55562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2147483647 h 24"/>
                  <a:gd name="T4" fmla="*/ 20431321 w 14"/>
                  <a:gd name="T5" fmla="*/ 2147483647 h 24"/>
                  <a:gd name="T6" fmla="*/ 0 w 1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0" y="24"/>
                    </a:lnTo>
                    <a:lnTo>
                      <a:pt x="14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5" name="Freeform 54"/>
              <p:cNvSpPr>
                <a:spLocks/>
              </p:cNvSpPr>
              <p:nvPr/>
            </p:nvSpPr>
            <p:spPr bwMode="auto">
              <a:xfrm>
                <a:off x="2479675" y="3943313"/>
                <a:ext cx="15875" cy="58737"/>
              </a:xfrm>
              <a:custGeom>
                <a:avLst/>
                <a:gdLst>
                  <a:gd name="T0" fmla="*/ 0 w 27"/>
                  <a:gd name="T1" fmla="*/ 2147483647 h 18"/>
                  <a:gd name="T2" fmla="*/ 1422903296 w 27"/>
                  <a:gd name="T3" fmla="*/ 2147483647 h 18"/>
                  <a:gd name="T4" fmla="*/ 2147483647 w 27"/>
                  <a:gd name="T5" fmla="*/ 2147483647 h 18"/>
                  <a:gd name="T6" fmla="*/ 2147483647 w 27"/>
                  <a:gd name="T7" fmla="*/ 2147483647 h 18"/>
                  <a:gd name="T8" fmla="*/ 2147483647 w 27"/>
                  <a:gd name="T9" fmla="*/ 0 h 18"/>
                  <a:gd name="T10" fmla="*/ 2147483647 w 27"/>
                  <a:gd name="T11" fmla="*/ 0 h 18"/>
                  <a:gd name="T12" fmla="*/ 2147483647 w 27"/>
                  <a:gd name="T13" fmla="*/ 2147483647 h 18"/>
                  <a:gd name="T14" fmla="*/ 2147483647 w 27"/>
                  <a:gd name="T15" fmla="*/ 2147483647 h 18"/>
                  <a:gd name="T16" fmla="*/ 2032718491 w 27"/>
                  <a:gd name="T17" fmla="*/ 2147483647 h 18"/>
                  <a:gd name="T18" fmla="*/ 1016359245 w 27"/>
                  <a:gd name="T19" fmla="*/ 2147483647 h 18"/>
                  <a:gd name="T20" fmla="*/ 0 w 27"/>
                  <a:gd name="T21" fmla="*/ 214748364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18">
                    <a:moveTo>
                      <a:pt x="0" y="12"/>
                    </a:moveTo>
                    <a:lnTo>
                      <a:pt x="7" y="15"/>
                    </a:lnTo>
                    <a:lnTo>
                      <a:pt x="13" y="18"/>
                    </a:lnTo>
                    <a:lnTo>
                      <a:pt x="22" y="7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6" name="Freeform 55"/>
              <p:cNvSpPr>
                <a:spLocks/>
              </p:cNvSpPr>
              <p:nvPr/>
            </p:nvSpPr>
            <p:spPr bwMode="auto">
              <a:xfrm>
                <a:off x="2465388" y="4008400"/>
                <a:ext cx="23812" cy="57150"/>
              </a:xfrm>
              <a:custGeom>
                <a:avLst/>
                <a:gdLst>
                  <a:gd name="T0" fmla="*/ 0 w 47"/>
                  <a:gd name="T1" fmla="*/ 2147483647 h 49"/>
                  <a:gd name="T2" fmla="*/ 130138153 w 47"/>
                  <a:gd name="T3" fmla="*/ 2147483647 h 49"/>
                  <a:gd name="T4" fmla="*/ 260019440 w 47"/>
                  <a:gd name="T5" fmla="*/ 2147483647 h 49"/>
                  <a:gd name="T6" fmla="*/ 520295240 w 47"/>
                  <a:gd name="T7" fmla="*/ 2147483647 h 49"/>
                  <a:gd name="T8" fmla="*/ 780314174 w 47"/>
                  <a:gd name="T9" fmla="*/ 2147483647 h 49"/>
                  <a:gd name="T10" fmla="*/ 1560628854 w 47"/>
                  <a:gd name="T11" fmla="*/ 2147483647 h 49"/>
                  <a:gd name="T12" fmla="*/ 1820647788 w 47"/>
                  <a:gd name="T13" fmla="*/ 2147483647 h 49"/>
                  <a:gd name="T14" fmla="*/ 2147483647 w 47"/>
                  <a:gd name="T15" fmla="*/ 2147483647 h 49"/>
                  <a:gd name="T16" fmla="*/ 2147483647 w 47"/>
                  <a:gd name="T17" fmla="*/ 2147483647 h 49"/>
                  <a:gd name="T18" fmla="*/ 2147483647 w 47"/>
                  <a:gd name="T19" fmla="*/ 2147483647 h 49"/>
                  <a:gd name="T20" fmla="*/ 2147483647 w 47"/>
                  <a:gd name="T21" fmla="*/ 2147483647 h 49"/>
                  <a:gd name="T22" fmla="*/ 2147483647 w 47"/>
                  <a:gd name="T23" fmla="*/ 2147483647 h 49"/>
                  <a:gd name="T24" fmla="*/ 2147483647 w 47"/>
                  <a:gd name="T25" fmla="*/ 2147483647 h 49"/>
                  <a:gd name="T26" fmla="*/ 2147483647 w 47"/>
                  <a:gd name="T27" fmla="*/ 2147483647 h 49"/>
                  <a:gd name="T28" fmla="*/ 2147483647 w 47"/>
                  <a:gd name="T29" fmla="*/ 2147483647 h 49"/>
                  <a:gd name="T30" fmla="*/ 2147483647 w 47"/>
                  <a:gd name="T31" fmla="*/ 2147483647 h 49"/>
                  <a:gd name="T32" fmla="*/ 2147483647 w 47"/>
                  <a:gd name="T33" fmla="*/ 0 h 49"/>
                  <a:gd name="T34" fmla="*/ 2147483647 w 47"/>
                  <a:gd name="T35" fmla="*/ 0 h 49"/>
                  <a:gd name="T36" fmla="*/ 2147483647 w 47"/>
                  <a:gd name="T37" fmla="*/ 2147483647 h 49"/>
                  <a:gd name="T38" fmla="*/ 1170471767 w 47"/>
                  <a:gd name="T39" fmla="*/ 2147483647 h 49"/>
                  <a:gd name="T40" fmla="*/ 650176527 w 47"/>
                  <a:gd name="T41" fmla="*/ 2147483647 h 49"/>
                  <a:gd name="T42" fmla="*/ 260019440 w 47"/>
                  <a:gd name="T43" fmla="*/ 2147483647 h 49"/>
                  <a:gd name="T44" fmla="*/ 130138153 w 47"/>
                  <a:gd name="T45" fmla="*/ 2147483647 h 49"/>
                  <a:gd name="T46" fmla="*/ 0 w 47"/>
                  <a:gd name="T47" fmla="*/ 2147483647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49">
                    <a:moveTo>
                      <a:pt x="0" y="36"/>
                    </a:moveTo>
                    <a:lnTo>
                      <a:pt x="1" y="39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8" y="49"/>
                    </a:lnTo>
                    <a:lnTo>
                      <a:pt x="24" y="46"/>
                    </a:lnTo>
                    <a:lnTo>
                      <a:pt x="29" y="42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7" y="8"/>
                    </a:lnTo>
                    <a:lnTo>
                      <a:pt x="9" y="16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7" name="Freeform 56"/>
              <p:cNvSpPr>
                <a:spLocks/>
              </p:cNvSpPr>
              <p:nvPr/>
            </p:nvSpPr>
            <p:spPr bwMode="auto">
              <a:xfrm>
                <a:off x="2484438" y="3984588"/>
                <a:ext cx="12700" cy="57150"/>
              </a:xfrm>
              <a:custGeom>
                <a:avLst/>
                <a:gdLst>
                  <a:gd name="T0" fmla="*/ 0 w 26"/>
                  <a:gd name="T1" fmla="*/ 0 h 9"/>
                  <a:gd name="T2" fmla="*/ 0 w 26"/>
                  <a:gd name="T3" fmla="*/ 2147483647 h 9"/>
                  <a:gd name="T4" fmla="*/ 349541123 w 26"/>
                  <a:gd name="T5" fmla="*/ 2147483647 h 9"/>
                  <a:gd name="T6" fmla="*/ 699321104 w 26"/>
                  <a:gd name="T7" fmla="*/ 2147483647 h 9"/>
                  <a:gd name="T8" fmla="*/ 1281969262 w 26"/>
                  <a:gd name="T9" fmla="*/ 2147483647 h 9"/>
                  <a:gd name="T10" fmla="*/ 1748183331 w 26"/>
                  <a:gd name="T11" fmla="*/ 2147483647 h 9"/>
                  <a:gd name="T12" fmla="*/ 2147483647 w 26"/>
                  <a:gd name="T13" fmla="*/ 2147483647 h 9"/>
                  <a:gd name="T14" fmla="*/ 2147483647 w 26"/>
                  <a:gd name="T15" fmla="*/ 2147483647 h 9"/>
                  <a:gd name="T16" fmla="*/ 2147483647 w 26"/>
                  <a:gd name="T17" fmla="*/ 0 h 9"/>
                  <a:gd name="T18" fmla="*/ 0 w 26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8" name="Freeform 57"/>
              <p:cNvSpPr>
                <a:spLocks/>
              </p:cNvSpPr>
              <p:nvPr/>
            </p:nvSpPr>
            <p:spPr bwMode="auto">
              <a:xfrm>
                <a:off x="1966913" y="3655975"/>
                <a:ext cx="15875" cy="57150"/>
              </a:xfrm>
              <a:custGeom>
                <a:avLst/>
                <a:gdLst>
                  <a:gd name="T0" fmla="*/ 0 w 39"/>
                  <a:gd name="T1" fmla="*/ 0 h 18"/>
                  <a:gd name="T2" fmla="*/ 0 w 39"/>
                  <a:gd name="T3" fmla="*/ 2147483647 h 18"/>
                  <a:gd name="T4" fmla="*/ 404616708 w 39"/>
                  <a:gd name="T5" fmla="*/ 2147483647 h 18"/>
                  <a:gd name="T6" fmla="*/ 876835272 w 39"/>
                  <a:gd name="T7" fmla="*/ 2147483647 h 18"/>
                  <a:gd name="T8" fmla="*/ 1551196724 w 39"/>
                  <a:gd name="T9" fmla="*/ 2147483647 h 18"/>
                  <a:gd name="T10" fmla="*/ 2023415288 w 39"/>
                  <a:gd name="T11" fmla="*/ 2147483647 h 18"/>
                  <a:gd name="T12" fmla="*/ 2147483647 w 39"/>
                  <a:gd name="T13" fmla="*/ 2147483647 h 18"/>
                  <a:gd name="T14" fmla="*/ 2147483647 w 39"/>
                  <a:gd name="T15" fmla="*/ 2147483647 h 18"/>
                  <a:gd name="T16" fmla="*/ 2147483647 w 39"/>
                  <a:gd name="T17" fmla="*/ 2147483647 h 18"/>
                  <a:gd name="T18" fmla="*/ 2147483647 w 39"/>
                  <a:gd name="T19" fmla="*/ 2147483647 h 18"/>
                  <a:gd name="T20" fmla="*/ 1955813433 w 39"/>
                  <a:gd name="T21" fmla="*/ 2147483647 h 18"/>
                  <a:gd name="T22" fmla="*/ 1281452388 w 39"/>
                  <a:gd name="T23" fmla="*/ 2147483647 h 18"/>
                  <a:gd name="T24" fmla="*/ 674527122 w 39"/>
                  <a:gd name="T25" fmla="*/ 0 h 18"/>
                  <a:gd name="T26" fmla="*/ 0 w 39"/>
                  <a:gd name="T27" fmla="*/ 0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23" y="17"/>
                    </a:lnTo>
                    <a:lnTo>
                      <a:pt x="30" y="14"/>
                    </a:lnTo>
                    <a:lnTo>
                      <a:pt x="34" y="12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0" name="Group 58"/>
              <p:cNvGrpSpPr>
                <a:grpSpLocks/>
              </p:cNvGrpSpPr>
              <p:nvPr/>
            </p:nvGrpSpPr>
            <p:grpSpPr bwMode="auto">
              <a:xfrm>
                <a:off x="2092325" y="3489288"/>
                <a:ext cx="131763" cy="195262"/>
                <a:chOff x="1199" y="2121"/>
                <a:chExt cx="97" cy="123"/>
              </a:xfrm>
            </p:grpSpPr>
            <p:sp>
              <p:nvSpPr>
                <p:cNvPr id="11817" name="Freeform 59"/>
                <p:cNvSpPr>
                  <a:spLocks/>
                </p:cNvSpPr>
                <p:nvPr/>
              </p:nvSpPr>
              <p:spPr bwMode="auto">
                <a:xfrm>
                  <a:off x="1274" y="2236"/>
                  <a:ext cx="16" cy="8"/>
                </a:xfrm>
                <a:custGeom>
                  <a:avLst/>
                  <a:gdLst>
                    <a:gd name="T0" fmla="*/ 0 w 52"/>
                    <a:gd name="T1" fmla="*/ 1 h 25"/>
                    <a:gd name="T2" fmla="*/ 0 w 52"/>
                    <a:gd name="T3" fmla="*/ 1 h 25"/>
                    <a:gd name="T4" fmla="*/ 1 w 52"/>
                    <a:gd name="T5" fmla="*/ 1 h 25"/>
                    <a:gd name="T6" fmla="*/ 1 w 52"/>
                    <a:gd name="T7" fmla="*/ 1 h 25"/>
                    <a:gd name="T8" fmla="*/ 1 w 52"/>
                    <a:gd name="T9" fmla="*/ 1 h 25"/>
                    <a:gd name="T10" fmla="*/ 1 w 52"/>
                    <a:gd name="T11" fmla="*/ 1 h 25"/>
                    <a:gd name="T12" fmla="*/ 1 w 52"/>
                    <a:gd name="T13" fmla="*/ 0 h 25"/>
                    <a:gd name="T14" fmla="*/ 2 w 52"/>
                    <a:gd name="T15" fmla="*/ 0 h 25"/>
                    <a:gd name="T16" fmla="*/ 2 w 52"/>
                    <a:gd name="T17" fmla="*/ 0 h 25"/>
                    <a:gd name="T18" fmla="*/ 1 w 52"/>
                    <a:gd name="T19" fmla="*/ 0 h 25"/>
                    <a:gd name="T20" fmla="*/ 1 w 52"/>
                    <a:gd name="T21" fmla="*/ 0 h 25"/>
                    <a:gd name="T22" fmla="*/ 1 w 52"/>
                    <a:gd name="T23" fmla="*/ 0 h 25"/>
                    <a:gd name="T24" fmla="*/ 1 w 52"/>
                    <a:gd name="T25" fmla="*/ 0 h 25"/>
                    <a:gd name="T26" fmla="*/ 0 w 52"/>
                    <a:gd name="T27" fmla="*/ 0 h 25"/>
                    <a:gd name="T28" fmla="*/ 0 w 52"/>
                    <a:gd name="T29" fmla="*/ 0 h 25"/>
                    <a:gd name="T30" fmla="*/ 0 w 52"/>
                    <a:gd name="T31" fmla="*/ 1 h 25"/>
                    <a:gd name="T32" fmla="*/ 0 w 52"/>
                    <a:gd name="T33" fmla="*/ 1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2" h="25">
                      <a:moveTo>
                        <a:pt x="0" y="25"/>
                      </a:moveTo>
                      <a:lnTo>
                        <a:pt x="7" y="25"/>
                      </a:lnTo>
                      <a:lnTo>
                        <a:pt x="15" y="24"/>
                      </a:lnTo>
                      <a:lnTo>
                        <a:pt x="23" y="22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11"/>
                      </a:lnTo>
                      <a:lnTo>
                        <a:pt x="49" y="6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1" y="0"/>
                      </a:lnTo>
                      <a:lnTo>
                        <a:pt x="23" y="1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5" y="10"/>
                      </a:lnTo>
                      <a:lnTo>
                        <a:pt x="2" y="16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8" name="Freeform 60"/>
                <p:cNvSpPr>
                  <a:spLocks/>
                </p:cNvSpPr>
                <p:nvPr/>
              </p:nvSpPr>
              <p:spPr bwMode="auto">
                <a:xfrm>
                  <a:off x="1199" y="2131"/>
                  <a:ext cx="11" cy="4"/>
                </a:xfrm>
                <a:custGeom>
                  <a:avLst/>
                  <a:gdLst>
                    <a:gd name="T0" fmla="*/ 0 w 33"/>
                    <a:gd name="T1" fmla="*/ 0 h 13"/>
                    <a:gd name="T2" fmla="*/ 0 w 33"/>
                    <a:gd name="T3" fmla="*/ 0 h 13"/>
                    <a:gd name="T4" fmla="*/ 0 w 33"/>
                    <a:gd name="T5" fmla="*/ 0 h 13"/>
                    <a:gd name="T6" fmla="*/ 0 w 33"/>
                    <a:gd name="T7" fmla="*/ 0 h 13"/>
                    <a:gd name="T8" fmla="*/ 1 w 33"/>
                    <a:gd name="T9" fmla="*/ 0 h 13"/>
                    <a:gd name="T10" fmla="*/ 1 w 33"/>
                    <a:gd name="T11" fmla="*/ 0 h 13"/>
                    <a:gd name="T12" fmla="*/ 1 w 33"/>
                    <a:gd name="T13" fmla="*/ 0 h 13"/>
                    <a:gd name="T14" fmla="*/ 1 w 33"/>
                    <a:gd name="T15" fmla="*/ 0 h 13"/>
                    <a:gd name="T16" fmla="*/ 1 w 33"/>
                    <a:gd name="T17" fmla="*/ 0 h 13"/>
                    <a:gd name="T18" fmla="*/ 0 w 33"/>
                    <a:gd name="T19" fmla="*/ 0 h 13"/>
                    <a:gd name="T20" fmla="*/ 0 w 33"/>
                    <a:gd name="T21" fmla="*/ 0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16" y="13"/>
                      </a:lnTo>
                      <a:lnTo>
                        <a:pt x="24" y="11"/>
                      </a:lnTo>
                      <a:lnTo>
                        <a:pt x="33" y="6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9" name="Freeform 61"/>
                <p:cNvSpPr>
                  <a:spLocks/>
                </p:cNvSpPr>
                <p:nvPr/>
              </p:nvSpPr>
              <p:spPr bwMode="auto">
                <a:xfrm>
                  <a:off x="1210" y="2121"/>
                  <a:ext cx="20" cy="28"/>
                </a:xfrm>
                <a:custGeom>
                  <a:avLst/>
                  <a:gdLst>
                    <a:gd name="T0" fmla="*/ 1 w 67"/>
                    <a:gd name="T1" fmla="*/ 1 h 86"/>
                    <a:gd name="T2" fmla="*/ 0 w 67"/>
                    <a:gd name="T3" fmla="*/ 0 h 86"/>
                    <a:gd name="T4" fmla="*/ 1 w 67"/>
                    <a:gd name="T5" fmla="*/ 0 h 86"/>
                    <a:gd name="T6" fmla="*/ 1 w 67"/>
                    <a:gd name="T7" fmla="*/ 0 h 86"/>
                    <a:gd name="T8" fmla="*/ 1 w 67"/>
                    <a:gd name="T9" fmla="*/ 0 h 86"/>
                    <a:gd name="T10" fmla="*/ 1 w 67"/>
                    <a:gd name="T11" fmla="*/ 0 h 86"/>
                    <a:gd name="T12" fmla="*/ 1 w 67"/>
                    <a:gd name="T13" fmla="*/ 1 h 86"/>
                    <a:gd name="T14" fmla="*/ 1 w 67"/>
                    <a:gd name="T15" fmla="*/ 1 h 86"/>
                    <a:gd name="T16" fmla="*/ 1 w 67"/>
                    <a:gd name="T17" fmla="*/ 1 h 86"/>
                    <a:gd name="T18" fmla="*/ 1 w 67"/>
                    <a:gd name="T19" fmla="*/ 1 h 86"/>
                    <a:gd name="T20" fmla="*/ 2 w 67"/>
                    <a:gd name="T21" fmla="*/ 1 h 86"/>
                    <a:gd name="T22" fmla="*/ 2 w 67"/>
                    <a:gd name="T23" fmla="*/ 2 h 86"/>
                    <a:gd name="T24" fmla="*/ 2 w 67"/>
                    <a:gd name="T25" fmla="*/ 2 h 86"/>
                    <a:gd name="T26" fmla="*/ 2 w 67"/>
                    <a:gd name="T27" fmla="*/ 2 h 86"/>
                    <a:gd name="T28" fmla="*/ 2 w 67"/>
                    <a:gd name="T29" fmla="*/ 2 h 86"/>
                    <a:gd name="T30" fmla="*/ 2 w 67"/>
                    <a:gd name="T31" fmla="*/ 3 h 86"/>
                    <a:gd name="T32" fmla="*/ 1 w 67"/>
                    <a:gd name="T33" fmla="*/ 3 h 86"/>
                    <a:gd name="T34" fmla="*/ 1 w 67"/>
                    <a:gd name="T35" fmla="*/ 2 h 86"/>
                    <a:gd name="T36" fmla="*/ 1 w 67"/>
                    <a:gd name="T37" fmla="*/ 2 h 86"/>
                    <a:gd name="T38" fmla="*/ 1 w 67"/>
                    <a:gd name="T39" fmla="*/ 2 h 86"/>
                    <a:gd name="T40" fmla="*/ 1 w 67"/>
                    <a:gd name="T41" fmla="*/ 1 h 86"/>
                    <a:gd name="T42" fmla="*/ 1 w 67"/>
                    <a:gd name="T43" fmla="*/ 1 h 86"/>
                    <a:gd name="T44" fmla="*/ 1 w 67"/>
                    <a:gd name="T45" fmla="*/ 1 h 86"/>
                    <a:gd name="T46" fmla="*/ 1 w 67"/>
                    <a:gd name="T47" fmla="*/ 1 h 86"/>
                    <a:gd name="T48" fmla="*/ 1 w 67"/>
                    <a:gd name="T49" fmla="*/ 1 h 86"/>
                    <a:gd name="T50" fmla="*/ 1 w 67"/>
                    <a:gd name="T51" fmla="*/ 1 h 86"/>
                    <a:gd name="T52" fmla="*/ 1 w 67"/>
                    <a:gd name="T53" fmla="*/ 1 h 86"/>
                    <a:gd name="T54" fmla="*/ 1 w 67"/>
                    <a:gd name="T55" fmla="*/ 1 h 86"/>
                    <a:gd name="T56" fmla="*/ 1 w 67"/>
                    <a:gd name="T57" fmla="*/ 1 h 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7" h="86">
                      <a:moveTo>
                        <a:pt x="26" y="18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9" y="4"/>
                      </a:lnTo>
                      <a:lnTo>
                        <a:pt x="33" y="8"/>
                      </a:lnTo>
                      <a:lnTo>
                        <a:pt x="36" y="11"/>
                      </a:lnTo>
                      <a:lnTo>
                        <a:pt x="39" y="14"/>
                      </a:lnTo>
                      <a:lnTo>
                        <a:pt x="47" y="17"/>
                      </a:lnTo>
                      <a:lnTo>
                        <a:pt x="54" y="18"/>
                      </a:lnTo>
                      <a:lnTo>
                        <a:pt x="58" y="30"/>
                      </a:lnTo>
                      <a:lnTo>
                        <a:pt x="62" y="40"/>
                      </a:lnTo>
                      <a:lnTo>
                        <a:pt x="63" y="45"/>
                      </a:lnTo>
                      <a:lnTo>
                        <a:pt x="66" y="50"/>
                      </a:lnTo>
                      <a:lnTo>
                        <a:pt x="66" y="55"/>
                      </a:lnTo>
                      <a:lnTo>
                        <a:pt x="67" y="61"/>
                      </a:lnTo>
                      <a:lnTo>
                        <a:pt x="63" y="74"/>
                      </a:lnTo>
                      <a:lnTo>
                        <a:pt x="60" y="86"/>
                      </a:lnTo>
                      <a:lnTo>
                        <a:pt x="55" y="69"/>
                      </a:lnTo>
                      <a:lnTo>
                        <a:pt x="51" y="54"/>
                      </a:lnTo>
                      <a:lnTo>
                        <a:pt x="50" y="47"/>
                      </a:lnTo>
                      <a:lnTo>
                        <a:pt x="50" y="41"/>
                      </a:lnTo>
                      <a:lnTo>
                        <a:pt x="51" y="35"/>
                      </a:lnTo>
                      <a:lnTo>
                        <a:pt x="54" y="30"/>
                      </a:lnTo>
                      <a:lnTo>
                        <a:pt x="44" y="30"/>
                      </a:lnTo>
                      <a:lnTo>
                        <a:pt x="35" y="29"/>
                      </a:lnTo>
                      <a:lnTo>
                        <a:pt x="32" y="27"/>
                      </a:lnTo>
                      <a:lnTo>
                        <a:pt x="28" y="25"/>
                      </a:lnTo>
                      <a:lnTo>
                        <a:pt x="27" y="2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0" name="Freeform 62"/>
                <p:cNvSpPr>
                  <a:spLocks/>
                </p:cNvSpPr>
                <p:nvPr/>
              </p:nvSpPr>
              <p:spPr bwMode="auto">
                <a:xfrm>
                  <a:off x="1201" y="2159"/>
                  <a:ext cx="16" cy="28"/>
                </a:xfrm>
                <a:custGeom>
                  <a:avLst/>
                  <a:gdLst>
                    <a:gd name="T0" fmla="*/ 1 w 49"/>
                    <a:gd name="T1" fmla="*/ 0 h 86"/>
                    <a:gd name="T2" fmla="*/ 1 w 49"/>
                    <a:gd name="T3" fmla="*/ 0 h 86"/>
                    <a:gd name="T4" fmla="*/ 1 w 49"/>
                    <a:gd name="T5" fmla="*/ 0 h 86"/>
                    <a:gd name="T6" fmla="*/ 0 w 49"/>
                    <a:gd name="T7" fmla="*/ 0 h 86"/>
                    <a:gd name="T8" fmla="*/ 0 w 49"/>
                    <a:gd name="T9" fmla="*/ 0 h 86"/>
                    <a:gd name="T10" fmla="*/ 0 w 49"/>
                    <a:gd name="T11" fmla="*/ 1 h 86"/>
                    <a:gd name="T12" fmla="*/ 0 w 49"/>
                    <a:gd name="T13" fmla="*/ 1 h 86"/>
                    <a:gd name="T14" fmla="*/ 0 w 49"/>
                    <a:gd name="T15" fmla="*/ 1 h 86"/>
                    <a:gd name="T16" fmla="*/ 0 w 49"/>
                    <a:gd name="T17" fmla="*/ 2 h 86"/>
                    <a:gd name="T18" fmla="*/ 0 w 49"/>
                    <a:gd name="T19" fmla="*/ 2 h 86"/>
                    <a:gd name="T20" fmla="*/ 0 w 49"/>
                    <a:gd name="T21" fmla="*/ 2 h 86"/>
                    <a:gd name="T22" fmla="*/ 0 w 49"/>
                    <a:gd name="T23" fmla="*/ 2 h 86"/>
                    <a:gd name="T24" fmla="*/ 1 w 49"/>
                    <a:gd name="T25" fmla="*/ 3 h 86"/>
                    <a:gd name="T26" fmla="*/ 1 w 49"/>
                    <a:gd name="T27" fmla="*/ 3 h 86"/>
                    <a:gd name="T28" fmla="*/ 1 w 49"/>
                    <a:gd name="T29" fmla="*/ 3 h 86"/>
                    <a:gd name="T30" fmla="*/ 1 w 49"/>
                    <a:gd name="T31" fmla="*/ 3 h 86"/>
                    <a:gd name="T32" fmla="*/ 1 w 49"/>
                    <a:gd name="T33" fmla="*/ 2 h 86"/>
                    <a:gd name="T34" fmla="*/ 2 w 49"/>
                    <a:gd name="T35" fmla="*/ 2 h 86"/>
                    <a:gd name="T36" fmla="*/ 2 w 49"/>
                    <a:gd name="T37" fmla="*/ 2 h 86"/>
                    <a:gd name="T38" fmla="*/ 2 w 49"/>
                    <a:gd name="T39" fmla="*/ 1 h 86"/>
                    <a:gd name="T40" fmla="*/ 2 w 49"/>
                    <a:gd name="T41" fmla="*/ 1 h 86"/>
                    <a:gd name="T42" fmla="*/ 2 w 49"/>
                    <a:gd name="T43" fmla="*/ 1 h 86"/>
                    <a:gd name="T44" fmla="*/ 2 w 49"/>
                    <a:gd name="T45" fmla="*/ 1 h 86"/>
                    <a:gd name="T46" fmla="*/ 2 w 49"/>
                    <a:gd name="T47" fmla="*/ 1 h 86"/>
                    <a:gd name="T48" fmla="*/ 1 w 49"/>
                    <a:gd name="T49" fmla="*/ 1 h 86"/>
                    <a:gd name="T50" fmla="*/ 1 w 49"/>
                    <a:gd name="T51" fmla="*/ 0 h 86"/>
                    <a:gd name="T52" fmla="*/ 1 w 49"/>
                    <a:gd name="T53" fmla="*/ 0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" h="86">
                      <a:moveTo>
                        <a:pt x="27" y="12"/>
                      </a:move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5" y="13"/>
                      </a:lnTo>
                      <a:lnTo>
                        <a:pt x="1" y="21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3" y="43"/>
                      </a:lnTo>
                      <a:lnTo>
                        <a:pt x="5" y="50"/>
                      </a:lnTo>
                      <a:lnTo>
                        <a:pt x="8" y="58"/>
                      </a:lnTo>
                      <a:lnTo>
                        <a:pt x="12" y="66"/>
                      </a:lnTo>
                      <a:lnTo>
                        <a:pt x="17" y="74"/>
                      </a:lnTo>
                      <a:lnTo>
                        <a:pt x="22" y="80"/>
                      </a:lnTo>
                      <a:lnTo>
                        <a:pt x="27" y="86"/>
                      </a:lnTo>
                      <a:lnTo>
                        <a:pt x="31" y="79"/>
                      </a:lnTo>
                      <a:lnTo>
                        <a:pt x="37" y="69"/>
                      </a:lnTo>
                      <a:lnTo>
                        <a:pt x="42" y="57"/>
                      </a:lnTo>
                      <a:lnTo>
                        <a:pt x="46" y="45"/>
                      </a:lnTo>
                      <a:lnTo>
                        <a:pt x="49" y="39"/>
                      </a:lnTo>
                      <a:lnTo>
                        <a:pt x="49" y="33"/>
                      </a:lnTo>
                      <a:lnTo>
                        <a:pt x="49" y="26"/>
                      </a:lnTo>
                      <a:lnTo>
                        <a:pt x="48" y="22"/>
                      </a:lnTo>
                      <a:lnTo>
                        <a:pt x="44" y="18"/>
                      </a:lnTo>
                      <a:lnTo>
                        <a:pt x="40" y="15"/>
                      </a:lnTo>
                      <a:lnTo>
                        <a:pt x="34" y="13"/>
                      </a:lnTo>
                      <a:lnTo>
                        <a:pt x="27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1" name="Freeform 63"/>
                <p:cNvSpPr>
                  <a:spLocks/>
                </p:cNvSpPr>
                <p:nvPr/>
              </p:nvSpPr>
              <p:spPr bwMode="auto">
                <a:xfrm>
                  <a:off x="1226" y="2161"/>
                  <a:ext cx="2" cy="4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0 h 12"/>
                    <a:gd name="T6" fmla="*/ 0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2" name="Freeform 64"/>
                <p:cNvSpPr>
                  <a:spLocks/>
                </p:cNvSpPr>
                <p:nvPr/>
              </p:nvSpPr>
              <p:spPr bwMode="auto">
                <a:xfrm>
                  <a:off x="1230" y="2154"/>
                  <a:ext cx="13" cy="15"/>
                </a:xfrm>
                <a:custGeom>
                  <a:avLst/>
                  <a:gdLst>
                    <a:gd name="T0" fmla="*/ 0 w 39"/>
                    <a:gd name="T1" fmla="*/ 0 h 48"/>
                    <a:gd name="T2" fmla="*/ 0 w 39"/>
                    <a:gd name="T3" fmla="*/ 0 h 48"/>
                    <a:gd name="T4" fmla="*/ 1 w 39"/>
                    <a:gd name="T5" fmla="*/ 1 h 48"/>
                    <a:gd name="T6" fmla="*/ 1 w 39"/>
                    <a:gd name="T7" fmla="*/ 1 h 48"/>
                    <a:gd name="T8" fmla="*/ 1 w 39"/>
                    <a:gd name="T9" fmla="*/ 1 h 48"/>
                    <a:gd name="T10" fmla="*/ 1 w 39"/>
                    <a:gd name="T11" fmla="*/ 1 h 48"/>
                    <a:gd name="T12" fmla="*/ 1 w 39"/>
                    <a:gd name="T13" fmla="*/ 2 h 48"/>
                    <a:gd name="T14" fmla="*/ 1 w 39"/>
                    <a:gd name="T15" fmla="*/ 1 h 48"/>
                    <a:gd name="T16" fmla="*/ 0 w 39"/>
                    <a:gd name="T17" fmla="*/ 1 h 48"/>
                    <a:gd name="T18" fmla="*/ 0 w 39"/>
                    <a:gd name="T19" fmla="*/ 1 h 48"/>
                    <a:gd name="T20" fmla="*/ 0 w 39"/>
                    <a:gd name="T21" fmla="*/ 1 h 48"/>
                    <a:gd name="T22" fmla="*/ 0 w 39"/>
                    <a:gd name="T23" fmla="*/ 0 h 48"/>
                    <a:gd name="T24" fmla="*/ 0 w 39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48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22" y="17"/>
                      </a:lnTo>
                      <a:lnTo>
                        <a:pt x="32" y="24"/>
                      </a:lnTo>
                      <a:lnTo>
                        <a:pt x="39" y="30"/>
                      </a:lnTo>
                      <a:lnTo>
                        <a:pt x="36" y="39"/>
                      </a:lnTo>
                      <a:lnTo>
                        <a:pt x="33" y="48"/>
                      </a:lnTo>
                      <a:lnTo>
                        <a:pt x="18" y="36"/>
                      </a:lnTo>
                      <a:lnTo>
                        <a:pt x="8" y="26"/>
                      </a:lnTo>
                      <a:lnTo>
                        <a:pt x="4" y="21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3" name="Freeform 65"/>
                <p:cNvSpPr>
                  <a:spLocks/>
                </p:cNvSpPr>
                <p:nvPr/>
              </p:nvSpPr>
              <p:spPr bwMode="auto">
                <a:xfrm>
                  <a:off x="1247" y="2167"/>
                  <a:ext cx="6" cy="14"/>
                </a:xfrm>
                <a:custGeom>
                  <a:avLst/>
                  <a:gdLst>
                    <a:gd name="T0" fmla="*/ 0 w 16"/>
                    <a:gd name="T1" fmla="*/ 0 h 43"/>
                    <a:gd name="T2" fmla="*/ 1 w 16"/>
                    <a:gd name="T3" fmla="*/ 0 h 43"/>
                    <a:gd name="T4" fmla="*/ 1 w 16"/>
                    <a:gd name="T5" fmla="*/ 1 h 43"/>
                    <a:gd name="T6" fmla="*/ 1 w 16"/>
                    <a:gd name="T7" fmla="*/ 1 h 43"/>
                    <a:gd name="T8" fmla="*/ 1 w 16"/>
                    <a:gd name="T9" fmla="*/ 1 h 43"/>
                    <a:gd name="T10" fmla="*/ 1 w 16"/>
                    <a:gd name="T11" fmla="*/ 1 h 43"/>
                    <a:gd name="T12" fmla="*/ 1 w 16"/>
                    <a:gd name="T13" fmla="*/ 1 h 43"/>
                    <a:gd name="T14" fmla="*/ 0 w 16"/>
                    <a:gd name="T15" fmla="*/ 1 h 43"/>
                    <a:gd name="T16" fmla="*/ 0 w 16"/>
                    <a:gd name="T17" fmla="*/ 2 h 43"/>
                    <a:gd name="T18" fmla="*/ 0 w 16"/>
                    <a:gd name="T19" fmla="*/ 1 h 43"/>
                    <a:gd name="T20" fmla="*/ 0 w 16"/>
                    <a:gd name="T21" fmla="*/ 1 h 43"/>
                    <a:gd name="T22" fmla="*/ 0 w 16"/>
                    <a:gd name="T23" fmla="*/ 0 h 43"/>
                    <a:gd name="T24" fmla="*/ 0 w 16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" h="43">
                      <a:moveTo>
                        <a:pt x="7" y="0"/>
                      </a:moveTo>
                      <a:lnTo>
                        <a:pt x="11" y="9"/>
                      </a:lnTo>
                      <a:lnTo>
                        <a:pt x="15" y="16"/>
                      </a:lnTo>
                      <a:lnTo>
                        <a:pt x="16" y="22"/>
                      </a:lnTo>
                      <a:lnTo>
                        <a:pt x="16" y="27"/>
                      </a:lnTo>
                      <a:lnTo>
                        <a:pt x="15" y="31"/>
                      </a:lnTo>
                      <a:lnTo>
                        <a:pt x="11" y="35"/>
                      </a:lnTo>
                      <a:lnTo>
                        <a:pt x="7" y="39"/>
                      </a:lnTo>
                      <a:lnTo>
                        <a:pt x="0" y="43"/>
                      </a:lnTo>
                      <a:lnTo>
                        <a:pt x="2" y="28"/>
                      </a:lnTo>
                      <a:lnTo>
                        <a:pt x="4" y="18"/>
                      </a:lnTo>
                      <a:lnTo>
                        <a:pt x="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4" name="Freeform 66"/>
                <p:cNvSpPr>
                  <a:spLocks/>
                </p:cNvSpPr>
                <p:nvPr/>
              </p:nvSpPr>
              <p:spPr bwMode="auto">
                <a:xfrm>
                  <a:off x="1248" y="2190"/>
                  <a:ext cx="8" cy="12"/>
                </a:xfrm>
                <a:custGeom>
                  <a:avLst/>
                  <a:gdLst>
                    <a:gd name="T0" fmla="*/ 1 w 24"/>
                    <a:gd name="T1" fmla="*/ 1 h 37"/>
                    <a:gd name="T2" fmla="*/ 1 w 24"/>
                    <a:gd name="T3" fmla="*/ 1 h 37"/>
                    <a:gd name="T4" fmla="*/ 1 w 24"/>
                    <a:gd name="T5" fmla="*/ 1 h 37"/>
                    <a:gd name="T6" fmla="*/ 0 w 24"/>
                    <a:gd name="T7" fmla="*/ 0 h 37"/>
                    <a:gd name="T8" fmla="*/ 0 w 24"/>
                    <a:gd name="T9" fmla="*/ 0 h 37"/>
                    <a:gd name="T10" fmla="*/ 0 w 24"/>
                    <a:gd name="T11" fmla="*/ 0 h 37"/>
                    <a:gd name="T12" fmla="*/ 0 w 24"/>
                    <a:gd name="T13" fmla="*/ 1 h 37"/>
                    <a:gd name="T14" fmla="*/ 0 w 24"/>
                    <a:gd name="T15" fmla="*/ 1 h 37"/>
                    <a:gd name="T16" fmla="*/ 0 w 24"/>
                    <a:gd name="T17" fmla="*/ 1 h 37"/>
                    <a:gd name="T18" fmla="*/ 0 w 24"/>
                    <a:gd name="T19" fmla="*/ 1 h 37"/>
                    <a:gd name="T20" fmla="*/ 0 w 24"/>
                    <a:gd name="T21" fmla="*/ 1 h 37"/>
                    <a:gd name="T22" fmla="*/ 0 w 24"/>
                    <a:gd name="T23" fmla="*/ 1 h 37"/>
                    <a:gd name="T24" fmla="*/ 0 w 24"/>
                    <a:gd name="T25" fmla="*/ 1 h 37"/>
                    <a:gd name="T26" fmla="*/ 1 w 24"/>
                    <a:gd name="T27" fmla="*/ 1 h 37"/>
                    <a:gd name="T28" fmla="*/ 1 w 24"/>
                    <a:gd name="T29" fmla="*/ 1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" h="37">
                      <a:moveTo>
                        <a:pt x="24" y="36"/>
                      </a:moveTo>
                      <a:lnTo>
                        <a:pt x="19" y="27"/>
                      </a:lnTo>
                      <a:lnTo>
                        <a:pt x="15" y="18"/>
                      </a:lnTo>
                      <a:lnTo>
                        <a:pt x="12" y="9"/>
                      </a:lnTo>
                      <a:lnTo>
                        <a:pt x="11" y="0"/>
                      </a:ln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2" y="35"/>
                      </a:lnTo>
                      <a:lnTo>
                        <a:pt x="4" y="36"/>
                      </a:lnTo>
                      <a:lnTo>
                        <a:pt x="6" y="37"/>
                      </a:lnTo>
                      <a:lnTo>
                        <a:pt x="14" y="37"/>
                      </a:lnTo>
                      <a:lnTo>
                        <a:pt x="24" y="3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5" name="Freeform 67"/>
                <p:cNvSpPr>
                  <a:spLocks/>
                </p:cNvSpPr>
                <p:nvPr/>
              </p:nvSpPr>
              <p:spPr bwMode="auto">
                <a:xfrm>
                  <a:off x="1265" y="2204"/>
                  <a:ext cx="11" cy="17"/>
                </a:xfrm>
                <a:custGeom>
                  <a:avLst/>
                  <a:gdLst>
                    <a:gd name="T0" fmla="*/ 1 w 34"/>
                    <a:gd name="T1" fmla="*/ 0 h 55"/>
                    <a:gd name="T2" fmla="*/ 1 w 34"/>
                    <a:gd name="T3" fmla="*/ 0 h 55"/>
                    <a:gd name="T4" fmla="*/ 1 w 34"/>
                    <a:gd name="T5" fmla="*/ 1 h 55"/>
                    <a:gd name="T6" fmla="*/ 1 w 34"/>
                    <a:gd name="T7" fmla="*/ 1 h 55"/>
                    <a:gd name="T8" fmla="*/ 1 w 34"/>
                    <a:gd name="T9" fmla="*/ 1 h 55"/>
                    <a:gd name="T10" fmla="*/ 1 w 34"/>
                    <a:gd name="T11" fmla="*/ 1 h 55"/>
                    <a:gd name="T12" fmla="*/ 1 w 34"/>
                    <a:gd name="T13" fmla="*/ 2 h 55"/>
                    <a:gd name="T14" fmla="*/ 1 w 34"/>
                    <a:gd name="T15" fmla="*/ 2 h 55"/>
                    <a:gd name="T16" fmla="*/ 1 w 34"/>
                    <a:gd name="T17" fmla="*/ 2 h 55"/>
                    <a:gd name="T18" fmla="*/ 0 w 34"/>
                    <a:gd name="T19" fmla="*/ 2 h 55"/>
                    <a:gd name="T20" fmla="*/ 0 w 34"/>
                    <a:gd name="T21" fmla="*/ 2 h 55"/>
                    <a:gd name="T22" fmla="*/ 0 w 34"/>
                    <a:gd name="T23" fmla="*/ 1 h 55"/>
                    <a:gd name="T24" fmla="*/ 1 w 34"/>
                    <a:gd name="T25" fmla="*/ 1 h 55"/>
                    <a:gd name="T26" fmla="*/ 1 w 34"/>
                    <a:gd name="T27" fmla="*/ 1 h 55"/>
                    <a:gd name="T28" fmla="*/ 1 w 34"/>
                    <a:gd name="T29" fmla="*/ 0 h 55"/>
                    <a:gd name="T30" fmla="*/ 1 w 34"/>
                    <a:gd name="T31" fmla="*/ 0 h 55"/>
                    <a:gd name="T32" fmla="*/ 1 w 34"/>
                    <a:gd name="T33" fmla="*/ 0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4" h="55">
                      <a:moveTo>
                        <a:pt x="34" y="0"/>
                      </a:moveTo>
                      <a:lnTo>
                        <a:pt x="34" y="13"/>
                      </a:lnTo>
                      <a:lnTo>
                        <a:pt x="34" y="25"/>
                      </a:lnTo>
                      <a:lnTo>
                        <a:pt x="33" y="32"/>
                      </a:lnTo>
                      <a:lnTo>
                        <a:pt x="31" y="38"/>
                      </a:lnTo>
                      <a:lnTo>
                        <a:pt x="29" y="43"/>
                      </a:lnTo>
                      <a:lnTo>
                        <a:pt x="24" y="47"/>
                      </a:lnTo>
                      <a:lnTo>
                        <a:pt x="20" y="51"/>
                      </a:lnTo>
                      <a:lnTo>
                        <a:pt x="14" y="53"/>
                      </a:lnTo>
                      <a:lnTo>
                        <a:pt x="8" y="55"/>
                      </a:lnTo>
                      <a:lnTo>
                        <a:pt x="0" y="55"/>
                      </a:lnTo>
                      <a:lnTo>
                        <a:pt x="9" y="36"/>
                      </a:lnTo>
                      <a:lnTo>
                        <a:pt x="14" y="21"/>
                      </a:lnTo>
                      <a:lnTo>
                        <a:pt x="18" y="16"/>
                      </a:lnTo>
                      <a:lnTo>
                        <a:pt x="22" y="10"/>
                      </a:lnTo>
                      <a:lnTo>
                        <a:pt x="28" y="5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26" name="Freeform 68"/>
                <p:cNvSpPr>
                  <a:spLocks/>
                </p:cNvSpPr>
                <p:nvPr/>
              </p:nvSpPr>
              <p:spPr bwMode="auto">
                <a:xfrm>
                  <a:off x="1285" y="2215"/>
                  <a:ext cx="11" cy="4"/>
                </a:xfrm>
                <a:custGeom>
                  <a:avLst/>
                  <a:gdLst>
                    <a:gd name="T0" fmla="*/ 0 w 33"/>
                    <a:gd name="T1" fmla="*/ 0 h 12"/>
                    <a:gd name="T2" fmla="*/ 0 w 33"/>
                    <a:gd name="T3" fmla="*/ 0 h 12"/>
                    <a:gd name="T4" fmla="*/ 0 w 33"/>
                    <a:gd name="T5" fmla="*/ 0 h 12"/>
                    <a:gd name="T6" fmla="*/ 0 w 33"/>
                    <a:gd name="T7" fmla="*/ 0 h 12"/>
                    <a:gd name="T8" fmla="*/ 1 w 33"/>
                    <a:gd name="T9" fmla="*/ 0 h 12"/>
                    <a:gd name="T10" fmla="*/ 1 w 33"/>
                    <a:gd name="T11" fmla="*/ 0 h 12"/>
                    <a:gd name="T12" fmla="*/ 1 w 33"/>
                    <a:gd name="T13" fmla="*/ 0 h 12"/>
                    <a:gd name="T14" fmla="*/ 1 w 33"/>
                    <a:gd name="T15" fmla="*/ 0 h 12"/>
                    <a:gd name="T16" fmla="*/ 1 w 33"/>
                    <a:gd name="T17" fmla="*/ 0 h 12"/>
                    <a:gd name="T18" fmla="*/ 0 w 33"/>
                    <a:gd name="T19" fmla="*/ 0 h 12"/>
                    <a:gd name="T20" fmla="*/ 0 w 33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7"/>
                      </a:lnTo>
                      <a:lnTo>
                        <a:pt x="10" y="9"/>
                      </a:lnTo>
                      <a:lnTo>
                        <a:pt x="14" y="11"/>
                      </a:lnTo>
                      <a:lnTo>
                        <a:pt x="23" y="12"/>
                      </a:lnTo>
                      <a:lnTo>
                        <a:pt x="33" y="12"/>
                      </a:lnTo>
                      <a:lnTo>
                        <a:pt x="28" y="8"/>
                      </a:lnTo>
                      <a:lnTo>
                        <a:pt x="19" y="4"/>
                      </a:lnTo>
                      <a:lnTo>
                        <a:pt x="1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380" name="Freeform 69"/>
              <p:cNvSpPr>
                <a:spLocks/>
              </p:cNvSpPr>
              <p:nvPr/>
            </p:nvSpPr>
            <p:spPr bwMode="auto">
              <a:xfrm>
                <a:off x="7905750" y="4916450"/>
                <a:ext cx="12700" cy="57150"/>
              </a:xfrm>
              <a:custGeom>
                <a:avLst/>
                <a:gdLst>
                  <a:gd name="T0" fmla="*/ 0 w 33"/>
                  <a:gd name="T1" fmla="*/ 2147483647 h 62"/>
                  <a:gd name="T2" fmla="*/ 0 w 33"/>
                  <a:gd name="T3" fmla="*/ 2147483647 h 62"/>
                  <a:gd name="T4" fmla="*/ 0 w 33"/>
                  <a:gd name="T5" fmla="*/ 2147483647 h 62"/>
                  <a:gd name="T6" fmla="*/ 0 w 33"/>
                  <a:gd name="T7" fmla="*/ 2147483647 h 62"/>
                  <a:gd name="T8" fmla="*/ 0 w 33"/>
                  <a:gd name="T9" fmla="*/ 2147483647 h 62"/>
                  <a:gd name="T10" fmla="*/ 0 w 33"/>
                  <a:gd name="T11" fmla="*/ 2147483647 h 62"/>
                  <a:gd name="T12" fmla="*/ 114043306 w 33"/>
                  <a:gd name="T13" fmla="*/ 2147483647 h 62"/>
                  <a:gd name="T14" fmla="*/ 227938830 w 33"/>
                  <a:gd name="T15" fmla="*/ 2147483647 h 62"/>
                  <a:gd name="T16" fmla="*/ 456025442 w 33"/>
                  <a:gd name="T17" fmla="*/ 2147483647 h 62"/>
                  <a:gd name="T18" fmla="*/ 798007964 w 33"/>
                  <a:gd name="T19" fmla="*/ 2147483647 h 62"/>
                  <a:gd name="T20" fmla="*/ 1139990100 w 33"/>
                  <a:gd name="T21" fmla="*/ 0 h 62"/>
                  <a:gd name="T22" fmla="*/ 1481972236 w 33"/>
                  <a:gd name="T23" fmla="*/ 2147483647 h 62"/>
                  <a:gd name="T24" fmla="*/ 1880976218 w 33"/>
                  <a:gd name="T25" fmla="*/ 2147483647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62"/>
                    </a:moveTo>
                    <a:lnTo>
                      <a:pt x="0" y="53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1" name="Freeform 70"/>
              <p:cNvSpPr>
                <a:spLocks/>
              </p:cNvSpPr>
              <p:nvPr/>
            </p:nvSpPr>
            <p:spPr bwMode="auto">
              <a:xfrm>
                <a:off x="7915275" y="5006938"/>
                <a:ext cx="9525" cy="58737"/>
              </a:xfrm>
              <a:custGeom>
                <a:avLst/>
                <a:gdLst>
                  <a:gd name="T0" fmla="*/ 0 w 26"/>
                  <a:gd name="T1" fmla="*/ 2147483647 h 18"/>
                  <a:gd name="T2" fmla="*/ 0 w 26"/>
                  <a:gd name="T3" fmla="*/ 0 h 18"/>
                  <a:gd name="T4" fmla="*/ 1278345488 w 26"/>
                  <a:gd name="T5" fmla="*/ 0 h 18"/>
                  <a:gd name="T6" fmla="*/ 294992547 w 26"/>
                  <a:gd name="T7" fmla="*/ 2147483647 h 18"/>
                  <a:gd name="T8" fmla="*/ 294992547 w 26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" y="12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2" name="Freeform 71"/>
              <p:cNvSpPr>
                <a:spLocks/>
              </p:cNvSpPr>
              <p:nvPr/>
            </p:nvSpPr>
            <p:spPr bwMode="auto">
              <a:xfrm>
                <a:off x="8029575" y="4916450"/>
                <a:ext cx="77788" cy="130175"/>
              </a:xfrm>
              <a:custGeom>
                <a:avLst/>
                <a:gdLst>
                  <a:gd name="T0" fmla="*/ 2147483647 w 180"/>
                  <a:gd name="T1" fmla="*/ 2147483647 h 240"/>
                  <a:gd name="T2" fmla="*/ 2147483647 w 180"/>
                  <a:gd name="T3" fmla="*/ 2147483647 h 240"/>
                  <a:gd name="T4" fmla="*/ 2147483647 w 180"/>
                  <a:gd name="T5" fmla="*/ 2147483647 h 240"/>
                  <a:gd name="T6" fmla="*/ 2147483647 w 180"/>
                  <a:gd name="T7" fmla="*/ 2147483647 h 240"/>
                  <a:gd name="T8" fmla="*/ 2147483647 w 180"/>
                  <a:gd name="T9" fmla="*/ 2147483647 h 240"/>
                  <a:gd name="T10" fmla="*/ 2147483647 w 180"/>
                  <a:gd name="T11" fmla="*/ 2147483647 h 240"/>
                  <a:gd name="T12" fmla="*/ 2147483647 w 180"/>
                  <a:gd name="T13" fmla="*/ 2147483647 h 240"/>
                  <a:gd name="T14" fmla="*/ 2147483647 w 180"/>
                  <a:gd name="T15" fmla="*/ 2147483647 h 240"/>
                  <a:gd name="T16" fmla="*/ 2147483647 w 180"/>
                  <a:gd name="T17" fmla="*/ 2147483647 h 240"/>
                  <a:gd name="T18" fmla="*/ 2147483647 w 180"/>
                  <a:gd name="T19" fmla="*/ 2147483647 h 240"/>
                  <a:gd name="T20" fmla="*/ 2147483647 w 180"/>
                  <a:gd name="T21" fmla="*/ 2147483647 h 240"/>
                  <a:gd name="T22" fmla="*/ 2147483647 w 180"/>
                  <a:gd name="T23" fmla="*/ 2147483647 h 240"/>
                  <a:gd name="T24" fmla="*/ 2147483647 w 180"/>
                  <a:gd name="T25" fmla="*/ 2147483647 h 240"/>
                  <a:gd name="T26" fmla="*/ 2147483647 w 180"/>
                  <a:gd name="T27" fmla="*/ 2147483647 h 240"/>
                  <a:gd name="T28" fmla="*/ 2147483647 w 180"/>
                  <a:gd name="T29" fmla="*/ 2147483647 h 240"/>
                  <a:gd name="T30" fmla="*/ 2147483647 w 180"/>
                  <a:gd name="T31" fmla="*/ 2147483647 h 240"/>
                  <a:gd name="T32" fmla="*/ 2147483647 w 180"/>
                  <a:gd name="T33" fmla="*/ 2147483647 h 240"/>
                  <a:gd name="T34" fmla="*/ 2147483647 w 180"/>
                  <a:gd name="T35" fmla="*/ 2147483647 h 240"/>
                  <a:gd name="T36" fmla="*/ 2147483647 w 180"/>
                  <a:gd name="T37" fmla="*/ 2147483647 h 240"/>
                  <a:gd name="T38" fmla="*/ 2147483647 w 180"/>
                  <a:gd name="T39" fmla="*/ 2147483647 h 240"/>
                  <a:gd name="T40" fmla="*/ 2147483647 w 180"/>
                  <a:gd name="T41" fmla="*/ 2147483647 h 240"/>
                  <a:gd name="T42" fmla="*/ 2147483647 w 180"/>
                  <a:gd name="T43" fmla="*/ 2147483647 h 240"/>
                  <a:gd name="T44" fmla="*/ 1694832844 w 180"/>
                  <a:gd name="T45" fmla="*/ 2147483647 h 240"/>
                  <a:gd name="T46" fmla="*/ 1210567971 w 180"/>
                  <a:gd name="T47" fmla="*/ 2147483647 h 240"/>
                  <a:gd name="T48" fmla="*/ 807169775 w 180"/>
                  <a:gd name="T49" fmla="*/ 2147483647 h 240"/>
                  <a:gd name="T50" fmla="*/ 484264440 w 180"/>
                  <a:gd name="T51" fmla="*/ 2147483647 h 240"/>
                  <a:gd name="T52" fmla="*/ 322905335 w 180"/>
                  <a:gd name="T53" fmla="*/ 2147483647 h 240"/>
                  <a:gd name="T54" fmla="*/ 80679553 w 180"/>
                  <a:gd name="T55" fmla="*/ 2147483647 h 240"/>
                  <a:gd name="T56" fmla="*/ 0 w 180"/>
                  <a:gd name="T57" fmla="*/ 2147483647 h 240"/>
                  <a:gd name="T58" fmla="*/ 0 w 180"/>
                  <a:gd name="T59" fmla="*/ 2147483647 h 240"/>
                  <a:gd name="T60" fmla="*/ 0 w 180"/>
                  <a:gd name="T61" fmla="*/ 2147483647 h 240"/>
                  <a:gd name="T62" fmla="*/ 0 w 180"/>
                  <a:gd name="T63" fmla="*/ 2147483647 h 240"/>
                  <a:gd name="T64" fmla="*/ 0 w 180"/>
                  <a:gd name="T65" fmla="*/ 0 h 240"/>
                  <a:gd name="T66" fmla="*/ 807169775 w 180"/>
                  <a:gd name="T67" fmla="*/ 1276504728 h 240"/>
                  <a:gd name="T68" fmla="*/ 1533473306 w 180"/>
                  <a:gd name="T69" fmla="*/ 2147483647 h 240"/>
                  <a:gd name="T70" fmla="*/ 2147483647 w 180"/>
                  <a:gd name="T71" fmla="*/ 2147483647 h 240"/>
                  <a:gd name="T72" fmla="*/ 2147483647 w 180"/>
                  <a:gd name="T73" fmla="*/ 2147483647 h 240"/>
                  <a:gd name="T74" fmla="*/ 2147483647 w 180"/>
                  <a:gd name="T75" fmla="*/ 2147483647 h 240"/>
                  <a:gd name="T76" fmla="*/ 2147483647 w 180"/>
                  <a:gd name="T77" fmla="*/ 2147483647 h 240"/>
                  <a:gd name="T78" fmla="*/ 2147483647 w 180"/>
                  <a:gd name="T79" fmla="*/ 2147483647 h 240"/>
                  <a:gd name="T80" fmla="*/ 2147483647 w 180"/>
                  <a:gd name="T81" fmla="*/ 2147483647 h 240"/>
                  <a:gd name="T82" fmla="*/ 2147483647 w 180"/>
                  <a:gd name="T83" fmla="*/ 2147483647 h 240"/>
                  <a:gd name="T84" fmla="*/ 2147483647 w 180"/>
                  <a:gd name="T85" fmla="*/ 2147483647 h 240"/>
                  <a:gd name="T86" fmla="*/ 2147483647 w 180"/>
                  <a:gd name="T87" fmla="*/ 2147483647 h 240"/>
                  <a:gd name="T88" fmla="*/ 2147483647 w 180"/>
                  <a:gd name="T89" fmla="*/ 2147483647 h 240"/>
                  <a:gd name="T90" fmla="*/ 2147483647 w 180"/>
                  <a:gd name="T91" fmla="*/ 2147483647 h 240"/>
                  <a:gd name="T92" fmla="*/ 2147483647 w 180"/>
                  <a:gd name="T93" fmla="*/ 2147483647 h 240"/>
                  <a:gd name="T94" fmla="*/ 2147483647 w 180"/>
                  <a:gd name="T95" fmla="*/ 2147483647 h 240"/>
                  <a:gd name="T96" fmla="*/ 2147483647 w 180"/>
                  <a:gd name="T97" fmla="*/ 2147483647 h 240"/>
                  <a:gd name="T98" fmla="*/ 2147483647 w 180"/>
                  <a:gd name="T99" fmla="*/ 2147483647 h 240"/>
                  <a:gd name="T100" fmla="*/ 2147483647 w 180"/>
                  <a:gd name="T101" fmla="*/ 2147483647 h 240"/>
                  <a:gd name="T102" fmla="*/ 2147483647 w 180"/>
                  <a:gd name="T103" fmla="*/ 2147483647 h 240"/>
                  <a:gd name="T104" fmla="*/ 2147483647 w 180"/>
                  <a:gd name="T105" fmla="*/ 214748364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0" h="240">
                    <a:moveTo>
                      <a:pt x="180" y="222"/>
                    </a:moveTo>
                    <a:lnTo>
                      <a:pt x="175" y="223"/>
                    </a:lnTo>
                    <a:lnTo>
                      <a:pt x="171" y="223"/>
                    </a:lnTo>
                    <a:lnTo>
                      <a:pt x="167" y="225"/>
                    </a:lnTo>
                    <a:lnTo>
                      <a:pt x="164" y="227"/>
                    </a:lnTo>
                    <a:lnTo>
                      <a:pt x="158" y="232"/>
                    </a:lnTo>
                    <a:lnTo>
                      <a:pt x="153" y="240"/>
                    </a:lnTo>
                    <a:lnTo>
                      <a:pt x="140" y="232"/>
                    </a:lnTo>
                    <a:lnTo>
                      <a:pt x="131" y="223"/>
                    </a:lnTo>
                    <a:lnTo>
                      <a:pt x="123" y="214"/>
                    </a:lnTo>
                    <a:lnTo>
                      <a:pt x="118" y="206"/>
                    </a:lnTo>
                    <a:lnTo>
                      <a:pt x="112" y="195"/>
                    </a:lnTo>
                    <a:lnTo>
                      <a:pt x="106" y="185"/>
                    </a:lnTo>
                    <a:lnTo>
                      <a:pt x="98" y="174"/>
                    </a:lnTo>
                    <a:lnTo>
                      <a:pt x="87" y="161"/>
                    </a:lnTo>
                    <a:lnTo>
                      <a:pt x="82" y="153"/>
                    </a:lnTo>
                    <a:lnTo>
                      <a:pt x="75" y="146"/>
                    </a:lnTo>
                    <a:lnTo>
                      <a:pt x="70" y="139"/>
                    </a:lnTo>
                    <a:lnTo>
                      <a:pt x="62" y="133"/>
                    </a:lnTo>
                    <a:lnTo>
                      <a:pt x="48" y="121"/>
                    </a:lnTo>
                    <a:lnTo>
                      <a:pt x="33" y="110"/>
                    </a:lnTo>
                    <a:lnTo>
                      <a:pt x="27" y="104"/>
                    </a:lnTo>
                    <a:lnTo>
                      <a:pt x="21" y="98"/>
                    </a:lnTo>
                    <a:lnTo>
                      <a:pt x="15" y="92"/>
                    </a:lnTo>
                    <a:lnTo>
                      <a:pt x="10" y="84"/>
                    </a:lnTo>
                    <a:lnTo>
                      <a:pt x="6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7"/>
                    </a:lnTo>
                    <a:lnTo>
                      <a:pt x="27" y="27"/>
                    </a:lnTo>
                    <a:lnTo>
                      <a:pt x="34" y="38"/>
                    </a:lnTo>
                    <a:lnTo>
                      <a:pt x="41" y="48"/>
                    </a:lnTo>
                    <a:lnTo>
                      <a:pt x="46" y="58"/>
                    </a:lnTo>
                    <a:lnTo>
                      <a:pt x="51" y="66"/>
                    </a:lnTo>
                    <a:lnTo>
                      <a:pt x="54" y="74"/>
                    </a:lnTo>
                    <a:lnTo>
                      <a:pt x="60" y="86"/>
                    </a:lnTo>
                    <a:lnTo>
                      <a:pt x="66" y="98"/>
                    </a:lnTo>
                    <a:lnTo>
                      <a:pt x="74" y="107"/>
                    </a:lnTo>
                    <a:lnTo>
                      <a:pt x="82" y="116"/>
                    </a:lnTo>
                    <a:lnTo>
                      <a:pt x="100" y="133"/>
                    </a:lnTo>
                    <a:lnTo>
                      <a:pt x="119" y="149"/>
                    </a:lnTo>
                    <a:lnTo>
                      <a:pt x="139" y="164"/>
                    </a:lnTo>
                    <a:lnTo>
                      <a:pt x="155" y="180"/>
                    </a:lnTo>
                    <a:lnTo>
                      <a:pt x="163" y="189"/>
                    </a:lnTo>
                    <a:lnTo>
                      <a:pt x="169" y="199"/>
                    </a:lnTo>
                    <a:lnTo>
                      <a:pt x="175" y="210"/>
                    </a:lnTo>
                    <a:lnTo>
                      <a:pt x="180" y="22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3" name="Freeform 72"/>
              <p:cNvSpPr>
                <a:spLocks/>
              </p:cNvSpPr>
              <p:nvPr/>
            </p:nvSpPr>
            <p:spPr bwMode="auto">
              <a:xfrm>
                <a:off x="8029575" y="4889463"/>
                <a:ext cx="14288" cy="57150"/>
              </a:xfrm>
              <a:custGeom>
                <a:avLst/>
                <a:gdLst>
                  <a:gd name="T0" fmla="*/ 0 w 27"/>
                  <a:gd name="T1" fmla="*/ 0 h 30"/>
                  <a:gd name="T2" fmla="*/ 148139572 w 27"/>
                  <a:gd name="T3" fmla="*/ 2147483647 h 30"/>
                  <a:gd name="T4" fmla="*/ 444698654 w 27"/>
                  <a:gd name="T5" fmla="*/ 2147483647 h 30"/>
                  <a:gd name="T6" fmla="*/ 592838225 w 27"/>
                  <a:gd name="T7" fmla="*/ 2147483647 h 30"/>
                  <a:gd name="T8" fmla="*/ 592838225 w 27"/>
                  <a:gd name="T9" fmla="*/ 2147483647 h 30"/>
                  <a:gd name="T10" fmla="*/ 444698654 w 27"/>
                  <a:gd name="T11" fmla="*/ 2147483647 h 30"/>
                  <a:gd name="T12" fmla="*/ 0 w 27"/>
                  <a:gd name="T13" fmla="*/ 2147483647 h 30"/>
                  <a:gd name="T14" fmla="*/ 2147483647 w 27"/>
                  <a:gd name="T15" fmla="*/ 2147483647 h 30"/>
                  <a:gd name="T16" fmla="*/ 2147483647 w 27"/>
                  <a:gd name="T17" fmla="*/ 2147483647 h 30"/>
                  <a:gd name="T18" fmla="*/ 2147483647 w 27"/>
                  <a:gd name="T19" fmla="*/ 2147483647 h 30"/>
                  <a:gd name="T20" fmla="*/ 2147483647 w 27"/>
                  <a:gd name="T21" fmla="*/ 2147483647 h 30"/>
                  <a:gd name="T22" fmla="*/ 1630095165 w 27"/>
                  <a:gd name="T23" fmla="*/ 2147483647 h 30"/>
                  <a:gd name="T24" fmla="*/ 1037256940 w 27"/>
                  <a:gd name="T25" fmla="*/ 2147483647 h 30"/>
                  <a:gd name="T26" fmla="*/ 592838225 w 27"/>
                  <a:gd name="T27" fmla="*/ 2147483647 h 30"/>
                  <a:gd name="T28" fmla="*/ 0 w 27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1" y="5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3" y="24"/>
                    </a:lnTo>
                    <a:lnTo>
                      <a:pt x="0" y="30"/>
                    </a:lnTo>
                    <a:lnTo>
                      <a:pt x="17" y="27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7" y="12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1" name="Group 73"/>
              <p:cNvGrpSpPr>
                <a:grpSpLocks/>
              </p:cNvGrpSpPr>
              <p:nvPr/>
            </p:nvGrpSpPr>
            <p:grpSpPr bwMode="auto">
              <a:xfrm>
                <a:off x="7720013" y="5410163"/>
                <a:ext cx="458787" cy="404812"/>
                <a:chOff x="5372" y="3323"/>
                <a:chExt cx="341" cy="253"/>
              </a:xfrm>
            </p:grpSpPr>
            <p:sp>
              <p:nvSpPr>
                <p:cNvPr id="11814" name="Freeform 74"/>
                <p:cNvSpPr>
                  <a:spLocks/>
                </p:cNvSpPr>
                <p:nvPr/>
              </p:nvSpPr>
              <p:spPr bwMode="auto">
                <a:xfrm>
                  <a:off x="5372" y="3565"/>
                  <a:ext cx="16" cy="11"/>
                </a:xfrm>
                <a:custGeom>
                  <a:avLst/>
                  <a:gdLst>
                    <a:gd name="T0" fmla="*/ 0 w 53"/>
                    <a:gd name="T1" fmla="*/ 1 h 33"/>
                    <a:gd name="T2" fmla="*/ 0 w 53"/>
                    <a:gd name="T3" fmla="*/ 1 h 33"/>
                    <a:gd name="T4" fmla="*/ 0 w 53"/>
                    <a:gd name="T5" fmla="*/ 1 h 33"/>
                    <a:gd name="T6" fmla="*/ 1 w 53"/>
                    <a:gd name="T7" fmla="*/ 1 h 33"/>
                    <a:gd name="T8" fmla="*/ 1 w 53"/>
                    <a:gd name="T9" fmla="*/ 0 h 33"/>
                    <a:gd name="T10" fmla="*/ 1 w 53"/>
                    <a:gd name="T11" fmla="*/ 0 h 33"/>
                    <a:gd name="T12" fmla="*/ 1 w 53"/>
                    <a:gd name="T13" fmla="*/ 0 h 33"/>
                    <a:gd name="T14" fmla="*/ 1 w 53"/>
                    <a:gd name="T15" fmla="*/ 0 h 33"/>
                    <a:gd name="T16" fmla="*/ 2 w 53"/>
                    <a:gd name="T17" fmla="*/ 0 h 33"/>
                    <a:gd name="T18" fmla="*/ 2 w 53"/>
                    <a:gd name="T19" fmla="*/ 1 h 33"/>
                    <a:gd name="T20" fmla="*/ 1 w 53"/>
                    <a:gd name="T21" fmla="*/ 1 h 33"/>
                    <a:gd name="T22" fmla="*/ 1 w 53"/>
                    <a:gd name="T23" fmla="*/ 1 h 33"/>
                    <a:gd name="T24" fmla="*/ 1 w 53"/>
                    <a:gd name="T25" fmla="*/ 1 h 33"/>
                    <a:gd name="T26" fmla="*/ 1 w 53"/>
                    <a:gd name="T27" fmla="*/ 1 h 33"/>
                    <a:gd name="T28" fmla="*/ 0 w 53"/>
                    <a:gd name="T29" fmla="*/ 1 h 33"/>
                    <a:gd name="T30" fmla="*/ 0 w 53"/>
                    <a:gd name="T31" fmla="*/ 1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3" h="33">
                      <a:moveTo>
                        <a:pt x="0" y="31"/>
                      </a:move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15" y="16"/>
                      </a:lnTo>
                      <a:lnTo>
                        <a:pt x="21" y="11"/>
                      </a:lnTo>
                      <a:lnTo>
                        <a:pt x="29" y="7"/>
                      </a:lnTo>
                      <a:lnTo>
                        <a:pt x="38" y="3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53" y="18"/>
                      </a:lnTo>
                      <a:lnTo>
                        <a:pt x="38" y="24"/>
                      </a:lnTo>
                      <a:lnTo>
                        <a:pt x="27" y="30"/>
                      </a:lnTo>
                      <a:lnTo>
                        <a:pt x="21" y="32"/>
                      </a:lnTo>
                      <a:lnTo>
                        <a:pt x="16" y="33"/>
                      </a:lnTo>
                      <a:lnTo>
                        <a:pt x="9" y="3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5" name="Freeform 75"/>
                <p:cNvSpPr>
                  <a:spLocks/>
                </p:cNvSpPr>
                <p:nvPr/>
              </p:nvSpPr>
              <p:spPr bwMode="auto">
                <a:xfrm>
                  <a:off x="5379" y="3446"/>
                  <a:ext cx="202" cy="117"/>
                </a:xfrm>
                <a:custGeom>
                  <a:avLst/>
                  <a:gdLst>
                    <a:gd name="T0" fmla="*/ 1 w 631"/>
                    <a:gd name="T1" fmla="*/ 10 h 358"/>
                    <a:gd name="T2" fmla="*/ 2 w 631"/>
                    <a:gd name="T3" fmla="*/ 10 h 358"/>
                    <a:gd name="T4" fmla="*/ 2 w 631"/>
                    <a:gd name="T5" fmla="*/ 10 h 358"/>
                    <a:gd name="T6" fmla="*/ 3 w 631"/>
                    <a:gd name="T7" fmla="*/ 9 h 358"/>
                    <a:gd name="T8" fmla="*/ 3 w 631"/>
                    <a:gd name="T9" fmla="*/ 9 h 358"/>
                    <a:gd name="T10" fmla="*/ 4 w 631"/>
                    <a:gd name="T11" fmla="*/ 9 h 358"/>
                    <a:gd name="T12" fmla="*/ 4 w 631"/>
                    <a:gd name="T13" fmla="*/ 8 h 358"/>
                    <a:gd name="T14" fmla="*/ 5 w 631"/>
                    <a:gd name="T15" fmla="*/ 8 h 358"/>
                    <a:gd name="T16" fmla="*/ 6 w 631"/>
                    <a:gd name="T17" fmla="*/ 7 h 358"/>
                    <a:gd name="T18" fmla="*/ 7 w 631"/>
                    <a:gd name="T19" fmla="*/ 7 h 358"/>
                    <a:gd name="T20" fmla="*/ 9 w 631"/>
                    <a:gd name="T21" fmla="*/ 6 h 358"/>
                    <a:gd name="T22" fmla="*/ 11 w 631"/>
                    <a:gd name="T23" fmla="*/ 5 h 358"/>
                    <a:gd name="T24" fmla="*/ 12 w 631"/>
                    <a:gd name="T25" fmla="*/ 5 h 358"/>
                    <a:gd name="T26" fmla="*/ 13 w 631"/>
                    <a:gd name="T27" fmla="*/ 5 h 358"/>
                    <a:gd name="T28" fmla="*/ 13 w 631"/>
                    <a:gd name="T29" fmla="*/ 5 h 358"/>
                    <a:gd name="T30" fmla="*/ 14 w 631"/>
                    <a:gd name="T31" fmla="*/ 4 h 358"/>
                    <a:gd name="T32" fmla="*/ 15 w 631"/>
                    <a:gd name="T33" fmla="*/ 3 h 358"/>
                    <a:gd name="T34" fmla="*/ 16 w 631"/>
                    <a:gd name="T35" fmla="*/ 2 h 358"/>
                    <a:gd name="T36" fmla="*/ 17 w 631"/>
                    <a:gd name="T37" fmla="*/ 2 h 358"/>
                    <a:gd name="T38" fmla="*/ 18 w 631"/>
                    <a:gd name="T39" fmla="*/ 1 h 358"/>
                    <a:gd name="T40" fmla="*/ 19 w 631"/>
                    <a:gd name="T41" fmla="*/ 0 h 358"/>
                    <a:gd name="T42" fmla="*/ 20 w 631"/>
                    <a:gd name="T43" fmla="*/ 0 h 358"/>
                    <a:gd name="T44" fmla="*/ 20 w 631"/>
                    <a:gd name="T45" fmla="*/ 1 h 358"/>
                    <a:gd name="T46" fmla="*/ 20 w 631"/>
                    <a:gd name="T47" fmla="*/ 1 h 358"/>
                    <a:gd name="T48" fmla="*/ 20 w 631"/>
                    <a:gd name="T49" fmla="*/ 2 h 358"/>
                    <a:gd name="T50" fmla="*/ 20 w 631"/>
                    <a:gd name="T51" fmla="*/ 3 h 358"/>
                    <a:gd name="T52" fmla="*/ 19 w 631"/>
                    <a:gd name="T53" fmla="*/ 4 h 358"/>
                    <a:gd name="T54" fmla="*/ 17 w 631"/>
                    <a:gd name="T55" fmla="*/ 5 h 358"/>
                    <a:gd name="T56" fmla="*/ 16 w 631"/>
                    <a:gd name="T57" fmla="*/ 6 h 358"/>
                    <a:gd name="T58" fmla="*/ 14 w 631"/>
                    <a:gd name="T59" fmla="*/ 6 h 358"/>
                    <a:gd name="T60" fmla="*/ 14 w 631"/>
                    <a:gd name="T61" fmla="*/ 7 h 358"/>
                    <a:gd name="T62" fmla="*/ 14 w 631"/>
                    <a:gd name="T63" fmla="*/ 7 h 358"/>
                    <a:gd name="T64" fmla="*/ 13 w 631"/>
                    <a:gd name="T65" fmla="*/ 7 h 358"/>
                    <a:gd name="T66" fmla="*/ 12 w 631"/>
                    <a:gd name="T67" fmla="*/ 8 h 358"/>
                    <a:gd name="T68" fmla="*/ 12 w 631"/>
                    <a:gd name="T69" fmla="*/ 8 h 358"/>
                    <a:gd name="T70" fmla="*/ 11 w 631"/>
                    <a:gd name="T71" fmla="*/ 7 h 358"/>
                    <a:gd name="T72" fmla="*/ 10 w 631"/>
                    <a:gd name="T73" fmla="*/ 8 h 358"/>
                    <a:gd name="T74" fmla="*/ 9 w 631"/>
                    <a:gd name="T75" fmla="*/ 10 h 358"/>
                    <a:gd name="T76" fmla="*/ 7 w 631"/>
                    <a:gd name="T77" fmla="*/ 11 h 358"/>
                    <a:gd name="T78" fmla="*/ 5 w 631"/>
                    <a:gd name="T79" fmla="*/ 12 h 358"/>
                    <a:gd name="T80" fmla="*/ 4 w 631"/>
                    <a:gd name="T81" fmla="*/ 12 h 358"/>
                    <a:gd name="T82" fmla="*/ 2 w 631"/>
                    <a:gd name="T83" fmla="*/ 12 h 358"/>
                    <a:gd name="T84" fmla="*/ 2 w 631"/>
                    <a:gd name="T85" fmla="*/ 12 h 358"/>
                    <a:gd name="T86" fmla="*/ 1 w 631"/>
                    <a:gd name="T87" fmla="*/ 12 h 3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31" h="358">
                      <a:moveTo>
                        <a:pt x="0" y="327"/>
                      </a:moveTo>
                      <a:lnTo>
                        <a:pt x="7" y="297"/>
                      </a:lnTo>
                      <a:lnTo>
                        <a:pt x="24" y="296"/>
                      </a:lnTo>
                      <a:lnTo>
                        <a:pt x="39" y="293"/>
                      </a:lnTo>
                      <a:lnTo>
                        <a:pt x="44" y="292"/>
                      </a:lnTo>
                      <a:lnTo>
                        <a:pt x="50" y="290"/>
                      </a:lnTo>
                      <a:lnTo>
                        <a:pt x="54" y="287"/>
                      </a:lnTo>
                      <a:lnTo>
                        <a:pt x="58" y="285"/>
                      </a:lnTo>
                      <a:lnTo>
                        <a:pt x="65" y="277"/>
                      </a:lnTo>
                      <a:lnTo>
                        <a:pt x="70" y="270"/>
                      </a:lnTo>
                      <a:lnTo>
                        <a:pt x="75" y="262"/>
                      </a:lnTo>
                      <a:lnTo>
                        <a:pt x="79" y="253"/>
                      </a:lnTo>
                      <a:lnTo>
                        <a:pt x="87" y="255"/>
                      </a:lnTo>
                      <a:lnTo>
                        <a:pt x="93" y="256"/>
                      </a:lnTo>
                      <a:lnTo>
                        <a:pt x="100" y="256"/>
                      </a:lnTo>
                      <a:lnTo>
                        <a:pt x="106" y="256"/>
                      </a:lnTo>
                      <a:lnTo>
                        <a:pt x="116" y="254"/>
                      </a:lnTo>
                      <a:lnTo>
                        <a:pt x="126" y="253"/>
                      </a:lnTo>
                      <a:lnTo>
                        <a:pt x="131" y="252"/>
                      </a:lnTo>
                      <a:lnTo>
                        <a:pt x="136" y="250"/>
                      </a:lnTo>
                      <a:lnTo>
                        <a:pt x="141" y="247"/>
                      </a:lnTo>
                      <a:lnTo>
                        <a:pt x="145" y="244"/>
                      </a:lnTo>
                      <a:lnTo>
                        <a:pt x="153" y="237"/>
                      </a:lnTo>
                      <a:lnTo>
                        <a:pt x="162" y="229"/>
                      </a:lnTo>
                      <a:lnTo>
                        <a:pt x="168" y="220"/>
                      </a:lnTo>
                      <a:lnTo>
                        <a:pt x="175" y="213"/>
                      </a:lnTo>
                      <a:lnTo>
                        <a:pt x="180" y="208"/>
                      </a:lnTo>
                      <a:lnTo>
                        <a:pt x="186" y="204"/>
                      </a:lnTo>
                      <a:lnTo>
                        <a:pt x="199" y="198"/>
                      </a:lnTo>
                      <a:lnTo>
                        <a:pt x="211" y="192"/>
                      </a:lnTo>
                      <a:lnTo>
                        <a:pt x="223" y="187"/>
                      </a:lnTo>
                      <a:lnTo>
                        <a:pt x="235" y="182"/>
                      </a:lnTo>
                      <a:lnTo>
                        <a:pt x="260" y="175"/>
                      </a:lnTo>
                      <a:lnTo>
                        <a:pt x="283" y="167"/>
                      </a:lnTo>
                      <a:lnTo>
                        <a:pt x="308" y="160"/>
                      </a:lnTo>
                      <a:lnTo>
                        <a:pt x="329" y="152"/>
                      </a:lnTo>
                      <a:lnTo>
                        <a:pt x="340" y="147"/>
                      </a:lnTo>
                      <a:lnTo>
                        <a:pt x="351" y="142"/>
                      </a:lnTo>
                      <a:lnTo>
                        <a:pt x="361" y="137"/>
                      </a:lnTo>
                      <a:lnTo>
                        <a:pt x="372" y="130"/>
                      </a:lnTo>
                      <a:lnTo>
                        <a:pt x="382" y="130"/>
                      </a:lnTo>
                      <a:lnTo>
                        <a:pt x="392" y="130"/>
                      </a:lnTo>
                      <a:lnTo>
                        <a:pt x="396" y="130"/>
                      </a:lnTo>
                      <a:lnTo>
                        <a:pt x="401" y="129"/>
                      </a:lnTo>
                      <a:lnTo>
                        <a:pt x="406" y="127"/>
                      </a:lnTo>
                      <a:lnTo>
                        <a:pt x="413" y="124"/>
                      </a:lnTo>
                      <a:lnTo>
                        <a:pt x="426" y="117"/>
                      </a:lnTo>
                      <a:lnTo>
                        <a:pt x="440" y="107"/>
                      </a:lnTo>
                      <a:lnTo>
                        <a:pt x="454" y="97"/>
                      </a:lnTo>
                      <a:lnTo>
                        <a:pt x="465" y="86"/>
                      </a:lnTo>
                      <a:lnTo>
                        <a:pt x="469" y="80"/>
                      </a:lnTo>
                      <a:lnTo>
                        <a:pt x="473" y="74"/>
                      </a:lnTo>
                      <a:lnTo>
                        <a:pt x="477" y="69"/>
                      </a:lnTo>
                      <a:lnTo>
                        <a:pt x="478" y="63"/>
                      </a:lnTo>
                      <a:lnTo>
                        <a:pt x="488" y="62"/>
                      </a:lnTo>
                      <a:lnTo>
                        <a:pt x="496" y="61"/>
                      </a:lnTo>
                      <a:lnTo>
                        <a:pt x="504" y="58"/>
                      </a:lnTo>
                      <a:lnTo>
                        <a:pt x="512" y="54"/>
                      </a:lnTo>
                      <a:lnTo>
                        <a:pt x="525" y="46"/>
                      </a:lnTo>
                      <a:lnTo>
                        <a:pt x="537" y="36"/>
                      </a:lnTo>
                      <a:lnTo>
                        <a:pt x="549" y="26"/>
                      </a:lnTo>
                      <a:lnTo>
                        <a:pt x="561" y="16"/>
                      </a:lnTo>
                      <a:lnTo>
                        <a:pt x="568" y="11"/>
                      </a:lnTo>
                      <a:lnTo>
                        <a:pt x="575" y="7"/>
                      </a:lnTo>
                      <a:lnTo>
                        <a:pt x="583" y="4"/>
                      </a:lnTo>
                      <a:lnTo>
                        <a:pt x="591" y="0"/>
                      </a:lnTo>
                      <a:lnTo>
                        <a:pt x="594" y="10"/>
                      </a:lnTo>
                      <a:lnTo>
                        <a:pt x="597" y="16"/>
                      </a:lnTo>
                      <a:lnTo>
                        <a:pt x="602" y="22"/>
                      </a:lnTo>
                      <a:lnTo>
                        <a:pt x="606" y="25"/>
                      </a:lnTo>
                      <a:lnTo>
                        <a:pt x="612" y="28"/>
                      </a:lnTo>
                      <a:lnTo>
                        <a:pt x="617" y="30"/>
                      </a:lnTo>
                      <a:lnTo>
                        <a:pt x="624" y="31"/>
                      </a:lnTo>
                      <a:lnTo>
                        <a:pt x="631" y="31"/>
                      </a:lnTo>
                      <a:lnTo>
                        <a:pt x="625" y="46"/>
                      </a:lnTo>
                      <a:lnTo>
                        <a:pt x="618" y="61"/>
                      </a:lnTo>
                      <a:lnTo>
                        <a:pt x="611" y="75"/>
                      </a:lnTo>
                      <a:lnTo>
                        <a:pt x="601" y="88"/>
                      </a:lnTo>
                      <a:lnTo>
                        <a:pt x="591" y="101"/>
                      </a:lnTo>
                      <a:lnTo>
                        <a:pt x="580" y="114"/>
                      </a:lnTo>
                      <a:lnTo>
                        <a:pt x="568" y="125"/>
                      </a:lnTo>
                      <a:lnTo>
                        <a:pt x="556" y="136"/>
                      </a:lnTo>
                      <a:lnTo>
                        <a:pt x="543" y="145"/>
                      </a:lnTo>
                      <a:lnTo>
                        <a:pt x="529" y="154"/>
                      </a:lnTo>
                      <a:lnTo>
                        <a:pt x="515" y="161"/>
                      </a:lnTo>
                      <a:lnTo>
                        <a:pt x="501" y="167"/>
                      </a:lnTo>
                      <a:lnTo>
                        <a:pt x="487" y="173"/>
                      </a:lnTo>
                      <a:lnTo>
                        <a:pt x="473" y="177"/>
                      </a:lnTo>
                      <a:lnTo>
                        <a:pt x="459" y="179"/>
                      </a:lnTo>
                      <a:lnTo>
                        <a:pt x="445" y="180"/>
                      </a:lnTo>
                      <a:lnTo>
                        <a:pt x="443" y="189"/>
                      </a:lnTo>
                      <a:lnTo>
                        <a:pt x="439" y="195"/>
                      </a:lnTo>
                      <a:lnTo>
                        <a:pt x="438" y="197"/>
                      </a:lnTo>
                      <a:lnTo>
                        <a:pt x="436" y="199"/>
                      </a:lnTo>
                      <a:lnTo>
                        <a:pt x="435" y="200"/>
                      </a:lnTo>
                      <a:lnTo>
                        <a:pt x="433" y="200"/>
                      </a:lnTo>
                      <a:lnTo>
                        <a:pt x="422" y="199"/>
                      </a:lnTo>
                      <a:lnTo>
                        <a:pt x="405" y="198"/>
                      </a:lnTo>
                      <a:lnTo>
                        <a:pt x="395" y="199"/>
                      </a:lnTo>
                      <a:lnTo>
                        <a:pt x="385" y="202"/>
                      </a:lnTo>
                      <a:lnTo>
                        <a:pt x="376" y="206"/>
                      </a:lnTo>
                      <a:lnTo>
                        <a:pt x="367" y="210"/>
                      </a:lnTo>
                      <a:lnTo>
                        <a:pt x="358" y="213"/>
                      </a:lnTo>
                      <a:lnTo>
                        <a:pt x="351" y="213"/>
                      </a:lnTo>
                      <a:lnTo>
                        <a:pt x="347" y="212"/>
                      </a:lnTo>
                      <a:lnTo>
                        <a:pt x="344" y="211"/>
                      </a:lnTo>
                      <a:lnTo>
                        <a:pt x="342" y="208"/>
                      </a:lnTo>
                      <a:lnTo>
                        <a:pt x="338" y="204"/>
                      </a:lnTo>
                      <a:lnTo>
                        <a:pt x="333" y="216"/>
                      </a:lnTo>
                      <a:lnTo>
                        <a:pt x="324" y="229"/>
                      </a:lnTo>
                      <a:lnTo>
                        <a:pt x="313" y="241"/>
                      </a:lnTo>
                      <a:lnTo>
                        <a:pt x="301" y="254"/>
                      </a:lnTo>
                      <a:lnTo>
                        <a:pt x="288" y="267"/>
                      </a:lnTo>
                      <a:lnTo>
                        <a:pt x="272" y="280"/>
                      </a:lnTo>
                      <a:lnTo>
                        <a:pt x="256" y="293"/>
                      </a:lnTo>
                      <a:lnTo>
                        <a:pt x="238" y="304"/>
                      </a:lnTo>
                      <a:lnTo>
                        <a:pt x="220" y="315"/>
                      </a:lnTo>
                      <a:lnTo>
                        <a:pt x="202" y="325"/>
                      </a:lnTo>
                      <a:lnTo>
                        <a:pt x="182" y="334"/>
                      </a:lnTo>
                      <a:lnTo>
                        <a:pt x="164" y="343"/>
                      </a:lnTo>
                      <a:lnTo>
                        <a:pt x="145" y="349"/>
                      </a:lnTo>
                      <a:lnTo>
                        <a:pt x="127" y="354"/>
                      </a:lnTo>
                      <a:lnTo>
                        <a:pt x="110" y="357"/>
                      </a:lnTo>
                      <a:lnTo>
                        <a:pt x="93" y="358"/>
                      </a:lnTo>
                      <a:lnTo>
                        <a:pt x="80" y="358"/>
                      </a:lnTo>
                      <a:lnTo>
                        <a:pt x="71" y="356"/>
                      </a:lnTo>
                      <a:lnTo>
                        <a:pt x="65" y="354"/>
                      </a:lnTo>
                      <a:lnTo>
                        <a:pt x="60" y="351"/>
                      </a:lnTo>
                      <a:lnTo>
                        <a:pt x="56" y="348"/>
                      </a:lnTo>
                      <a:lnTo>
                        <a:pt x="51" y="345"/>
                      </a:lnTo>
                      <a:lnTo>
                        <a:pt x="44" y="343"/>
                      </a:lnTo>
                      <a:lnTo>
                        <a:pt x="33" y="340"/>
                      </a:lnTo>
                      <a:lnTo>
                        <a:pt x="0" y="3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6" name="Freeform 76"/>
                <p:cNvSpPr>
                  <a:spLocks/>
                </p:cNvSpPr>
                <p:nvPr/>
              </p:nvSpPr>
              <p:spPr bwMode="auto">
                <a:xfrm>
                  <a:off x="5597" y="3323"/>
                  <a:ext cx="116" cy="141"/>
                </a:xfrm>
                <a:custGeom>
                  <a:avLst/>
                  <a:gdLst>
                    <a:gd name="T0" fmla="*/ 2 w 359"/>
                    <a:gd name="T1" fmla="*/ 10 h 431"/>
                    <a:gd name="T2" fmla="*/ 3 w 359"/>
                    <a:gd name="T3" fmla="*/ 9 h 431"/>
                    <a:gd name="T4" fmla="*/ 5 w 359"/>
                    <a:gd name="T5" fmla="*/ 7 h 431"/>
                    <a:gd name="T6" fmla="*/ 6 w 359"/>
                    <a:gd name="T7" fmla="*/ 6 h 431"/>
                    <a:gd name="T8" fmla="*/ 6 w 359"/>
                    <a:gd name="T9" fmla="*/ 5 h 431"/>
                    <a:gd name="T10" fmla="*/ 6 w 359"/>
                    <a:gd name="T11" fmla="*/ 5 h 431"/>
                    <a:gd name="T12" fmla="*/ 6 w 359"/>
                    <a:gd name="T13" fmla="*/ 4 h 431"/>
                    <a:gd name="T14" fmla="*/ 6 w 359"/>
                    <a:gd name="T15" fmla="*/ 3 h 431"/>
                    <a:gd name="T16" fmla="*/ 6 w 359"/>
                    <a:gd name="T17" fmla="*/ 1 h 431"/>
                    <a:gd name="T18" fmla="*/ 6 w 359"/>
                    <a:gd name="T19" fmla="*/ 0 h 431"/>
                    <a:gd name="T20" fmla="*/ 6 w 359"/>
                    <a:gd name="T21" fmla="*/ 0 h 431"/>
                    <a:gd name="T22" fmla="*/ 7 w 359"/>
                    <a:gd name="T23" fmla="*/ 1 h 431"/>
                    <a:gd name="T24" fmla="*/ 8 w 359"/>
                    <a:gd name="T25" fmla="*/ 2 h 431"/>
                    <a:gd name="T26" fmla="*/ 8 w 359"/>
                    <a:gd name="T27" fmla="*/ 3 h 431"/>
                    <a:gd name="T28" fmla="*/ 8 w 359"/>
                    <a:gd name="T29" fmla="*/ 3 h 431"/>
                    <a:gd name="T30" fmla="*/ 8 w 359"/>
                    <a:gd name="T31" fmla="*/ 4 h 431"/>
                    <a:gd name="T32" fmla="*/ 7 w 359"/>
                    <a:gd name="T33" fmla="*/ 4 h 431"/>
                    <a:gd name="T34" fmla="*/ 7 w 359"/>
                    <a:gd name="T35" fmla="*/ 5 h 431"/>
                    <a:gd name="T36" fmla="*/ 7 w 359"/>
                    <a:gd name="T37" fmla="*/ 5 h 431"/>
                    <a:gd name="T38" fmla="*/ 7 w 359"/>
                    <a:gd name="T39" fmla="*/ 6 h 431"/>
                    <a:gd name="T40" fmla="*/ 8 w 359"/>
                    <a:gd name="T41" fmla="*/ 6 h 431"/>
                    <a:gd name="T42" fmla="*/ 8 w 359"/>
                    <a:gd name="T43" fmla="*/ 5 h 431"/>
                    <a:gd name="T44" fmla="*/ 8 w 359"/>
                    <a:gd name="T45" fmla="*/ 5 h 431"/>
                    <a:gd name="T46" fmla="*/ 9 w 359"/>
                    <a:gd name="T47" fmla="*/ 7 h 431"/>
                    <a:gd name="T48" fmla="*/ 9 w 359"/>
                    <a:gd name="T49" fmla="*/ 7 h 431"/>
                    <a:gd name="T50" fmla="*/ 10 w 359"/>
                    <a:gd name="T51" fmla="*/ 8 h 431"/>
                    <a:gd name="T52" fmla="*/ 10 w 359"/>
                    <a:gd name="T53" fmla="*/ 8 h 431"/>
                    <a:gd name="T54" fmla="*/ 11 w 359"/>
                    <a:gd name="T55" fmla="*/ 7 h 431"/>
                    <a:gd name="T56" fmla="*/ 12 w 359"/>
                    <a:gd name="T57" fmla="*/ 7 h 431"/>
                    <a:gd name="T58" fmla="*/ 12 w 359"/>
                    <a:gd name="T59" fmla="*/ 7 h 431"/>
                    <a:gd name="T60" fmla="*/ 12 w 359"/>
                    <a:gd name="T61" fmla="*/ 9 h 431"/>
                    <a:gd name="T62" fmla="*/ 11 w 359"/>
                    <a:gd name="T63" fmla="*/ 9 h 431"/>
                    <a:gd name="T64" fmla="*/ 10 w 359"/>
                    <a:gd name="T65" fmla="*/ 9 h 431"/>
                    <a:gd name="T66" fmla="*/ 8 w 359"/>
                    <a:gd name="T67" fmla="*/ 10 h 431"/>
                    <a:gd name="T68" fmla="*/ 7 w 359"/>
                    <a:gd name="T69" fmla="*/ 10 h 431"/>
                    <a:gd name="T70" fmla="*/ 6 w 359"/>
                    <a:gd name="T71" fmla="*/ 11 h 431"/>
                    <a:gd name="T72" fmla="*/ 6 w 359"/>
                    <a:gd name="T73" fmla="*/ 12 h 431"/>
                    <a:gd name="T74" fmla="*/ 5 w 359"/>
                    <a:gd name="T75" fmla="*/ 12 h 431"/>
                    <a:gd name="T76" fmla="*/ 4 w 359"/>
                    <a:gd name="T77" fmla="*/ 14 h 431"/>
                    <a:gd name="T78" fmla="*/ 2 w 359"/>
                    <a:gd name="T79" fmla="*/ 15 h 431"/>
                    <a:gd name="T80" fmla="*/ 1 w 359"/>
                    <a:gd name="T81" fmla="*/ 15 h 431"/>
                    <a:gd name="T82" fmla="*/ 0 w 359"/>
                    <a:gd name="T83" fmla="*/ 15 h 431"/>
                    <a:gd name="T84" fmla="*/ 0 w 359"/>
                    <a:gd name="T85" fmla="*/ 14 h 431"/>
                    <a:gd name="T86" fmla="*/ 0 w 359"/>
                    <a:gd name="T87" fmla="*/ 14 h 431"/>
                    <a:gd name="T88" fmla="*/ 0 w 359"/>
                    <a:gd name="T89" fmla="*/ 14 h 431"/>
                    <a:gd name="T90" fmla="*/ 2 w 359"/>
                    <a:gd name="T91" fmla="*/ 13 h 431"/>
                    <a:gd name="T92" fmla="*/ 3 w 359"/>
                    <a:gd name="T93" fmla="*/ 12 h 431"/>
                    <a:gd name="T94" fmla="*/ 2 w 359"/>
                    <a:gd name="T95" fmla="*/ 12 h 431"/>
                    <a:gd name="T96" fmla="*/ 2 w 359"/>
                    <a:gd name="T97" fmla="*/ 11 h 431"/>
                    <a:gd name="T98" fmla="*/ 2 w 359"/>
                    <a:gd name="T99" fmla="*/ 11 h 431"/>
                    <a:gd name="T100" fmla="*/ 1 w 359"/>
                    <a:gd name="T101" fmla="*/ 11 h 4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359" h="431">
                      <a:moveTo>
                        <a:pt x="39" y="296"/>
                      </a:moveTo>
                      <a:lnTo>
                        <a:pt x="50" y="292"/>
                      </a:lnTo>
                      <a:lnTo>
                        <a:pt x="60" y="288"/>
                      </a:lnTo>
                      <a:lnTo>
                        <a:pt x="70" y="284"/>
                      </a:lnTo>
                      <a:lnTo>
                        <a:pt x="79" y="279"/>
                      </a:lnTo>
                      <a:lnTo>
                        <a:pt x="95" y="269"/>
                      </a:lnTo>
                      <a:lnTo>
                        <a:pt x="110" y="257"/>
                      </a:lnTo>
                      <a:lnTo>
                        <a:pt x="138" y="233"/>
                      </a:lnTo>
                      <a:lnTo>
                        <a:pt x="165" y="209"/>
                      </a:lnTo>
                      <a:lnTo>
                        <a:pt x="166" y="198"/>
                      </a:lnTo>
                      <a:lnTo>
                        <a:pt x="170" y="175"/>
                      </a:lnTo>
                      <a:lnTo>
                        <a:pt x="172" y="168"/>
                      </a:lnTo>
                      <a:lnTo>
                        <a:pt x="174" y="162"/>
                      </a:lnTo>
                      <a:lnTo>
                        <a:pt x="176" y="156"/>
                      </a:lnTo>
                      <a:lnTo>
                        <a:pt x="180" y="149"/>
                      </a:lnTo>
                      <a:lnTo>
                        <a:pt x="183" y="144"/>
                      </a:lnTo>
                      <a:lnTo>
                        <a:pt x="188" y="140"/>
                      </a:lnTo>
                      <a:lnTo>
                        <a:pt x="193" y="137"/>
                      </a:lnTo>
                      <a:lnTo>
                        <a:pt x="199" y="135"/>
                      </a:lnTo>
                      <a:lnTo>
                        <a:pt x="194" y="131"/>
                      </a:lnTo>
                      <a:lnTo>
                        <a:pt x="190" y="126"/>
                      </a:lnTo>
                      <a:lnTo>
                        <a:pt x="186" y="119"/>
                      </a:lnTo>
                      <a:lnTo>
                        <a:pt x="184" y="112"/>
                      </a:lnTo>
                      <a:lnTo>
                        <a:pt x="179" y="94"/>
                      </a:lnTo>
                      <a:lnTo>
                        <a:pt x="175" y="75"/>
                      </a:lnTo>
                      <a:lnTo>
                        <a:pt x="174" y="54"/>
                      </a:lnTo>
                      <a:lnTo>
                        <a:pt x="173" y="34"/>
                      </a:lnTo>
                      <a:lnTo>
                        <a:pt x="172" y="16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2" y="0"/>
                      </a:lnTo>
                      <a:lnTo>
                        <a:pt x="193" y="6"/>
                      </a:lnTo>
                      <a:lnTo>
                        <a:pt x="194" y="11"/>
                      </a:lnTo>
                      <a:lnTo>
                        <a:pt x="196" y="16"/>
                      </a:lnTo>
                      <a:lnTo>
                        <a:pt x="199" y="20"/>
                      </a:lnTo>
                      <a:lnTo>
                        <a:pt x="207" y="29"/>
                      </a:lnTo>
                      <a:lnTo>
                        <a:pt x="216" y="37"/>
                      </a:lnTo>
                      <a:lnTo>
                        <a:pt x="224" y="47"/>
                      </a:lnTo>
                      <a:lnTo>
                        <a:pt x="231" y="56"/>
                      </a:lnTo>
                      <a:lnTo>
                        <a:pt x="235" y="62"/>
                      </a:lnTo>
                      <a:lnTo>
                        <a:pt x="237" y="67"/>
                      </a:lnTo>
                      <a:lnTo>
                        <a:pt x="238" y="73"/>
                      </a:lnTo>
                      <a:lnTo>
                        <a:pt x="239" y="80"/>
                      </a:lnTo>
                      <a:lnTo>
                        <a:pt x="238" y="84"/>
                      </a:lnTo>
                      <a:lnTo>
                        <a:pt x="237" y="88"/>
                      </a:lnTo>
                      <a:lnTo>
                        <a:pt x="235" y="92"/>
                      </a:lnTo>
                      <a:lnTo>
                        <a:pt x="232" y="95"/>
                      </a:lnTo>
                      <a:lnTo>
                        <a:pt x="226" y="102"/>
                      </a:lnTo>
                      <a:lnTo>
                        <a:pt x="219" y="108"/>
                      </a:lnTo>
                      <a:lnTo>
                        <a:pt x="211" y="114"/>
                      </a:lnTo>
                      <a:lnTo>
                        <a:pt x="205" y="120"/>
                      </a:lnTo>
                      <a:lnTo>
                        <a:pt x="203" y="123"/>
                      </a:lnTo>
                      <a:lnTo>
                        <a:pt x="200" y="127"/>
                      </a:lnTo>
                      <a:lnTo>
                        <a:pt x="199" y="131"/>
                      </a:lnTo>
                      <a:lnTo>
                        <a:pt x="199" y="135"/>
                      </a:lnTo>
                      <a:lnTo>
                        <a:pt x="199" y="143"/>
                      </a:lnTo>
                      <a:lnTo>
                        <a:pt x="199" y="149"/>
                      </a:lnTo>
                      <a:lnTo>
                        <a:pt x="200" y="155"/>
                      </a:lnTo>
                      <a:lnTo>
                        <a:pt x="203" y="157"/>
                      </a:lnTo>
                      <a:lnTo>
                        <a:pt x="205" y="159"/>
                      </a:lnTo>
                      <a:lnTo>
                        <a:pt x="210" y="160"/>
                      </a:lnTo>
                      <a:lnTo>
                        <a:pt x="217" y="160"/>
                      </a:lnTo>
                      <a:lnTo>
                        <a:pt x="226" y="160"/>
                      </a:lnTo>
                      <a:lnTo>
                        <a:pt x="229" y="160"/>
                      </a:lnTo>
                      <a:lnTo>
                        <a:pt x="232" y="158"/>
                      </a:lnTo>
                      <a:lnTo>
                        <a:pt x="233" y="153"/>
                      </a:lnTo>
                      <a:lnTo>
                        <a:pt x="233" y="150"/>
                      </a:lnTo>
                      <a:lnTo>
                        <a:pt x="233" y="142"/>
                      </a:lnTo>
                      <a:lnTo>
                        <a:pt x="232" y="135"/>
                      </a:lnTo>
                      <a:lnTo>
                        <a:pt x="244" y="163"/>
                      </a:lnTo>
                      <a:lnTo>
                        <a:pt x="255" y="188"/>
                      </a:lnTo>
                      <a:lnTo>
                        <a:pt x="259" y="193"/>
                      </a:lnTo>
                      <a:lnTo>
                        <a:pt x="262" y="198"/>
                      </a:lnTo>
                      <a:lnTo>
                        <a:pt x="266" y="203"/>
                      </a:lnTo>
                      <a:lnTo>
                        <a:pt x="271" y="208"/>
                      </a:lnTo>
                      <a:lnTo>
                        <a:pt x="276" y="213"/>
                      </a:lnTo>
                      <a:lnTo>
                        <a:pt x="283" y="216"/>
                      </a:lnTo>
                      <a:lnTo>
                        <a:pt x="291" y="219"/>
                      </a:lnTo>
                      <a:lnTo>
                        <a:pt x="298" y="222"/>
                      </a:lnTo>
                      <a:lnTo>
                        <a:pt x="299" y="220"/>
                      </a:lnTo>
                      <a:lnTo>
                        <a:pt x="300" y="217"/>
                      </a:lnTo>
                      <a:lnTo>
                        <a:pt x="303" y="215"/>
                      </a:lnTo>
                      <a:lnTo>
                        <a:pt x="305" y="212"/>
                      </a:lnTo>
                      <a:lnTo>
                        <a:pt x="312" y="206"/>
                      </a:lnTo>
                      <a:lnTo>
                        <a:pt x="321" y="201"/>
                      </a:lnTo>
                      <a:lnTo>
                        <a:pt x="331" y="197"/>
                      </a:lnTo>
                      <a:lnTo>
                        <a:pt x="341" y="194"/>
                      </a:lnTo>
                      <a:lnTo>
                        <a:pt x="350" y="192"/>
                      </a:lnTo>
                      <a:lnTo>
                        <a:pt x="359" y="191"/>
                      </a:lnTo>
                      <a:lnTo>
                        <a:pt x="355" y="206"/>
                      </a:lnTo>
                      <a:lnTo>
                        <a:pt x="352" y="219"/>
                      </a:lnTo>
                      <a:lnTo>
                        <a:pt x="348" y="231"/>
                      </a:lnTo>
                      <a:lnTo>
                        <a:pt x="342" y="240"/>
                      </a:lnTo>
                      <a:lnTo>
                        <a:pt x="336" y="248"/>
                      </a:lnTo>
                      <a:lnTo>
                        <a:pt x="329" y="255"/>
                      </a:lnTo>
                      <a:lnTo>
                        <a:pt x="321" y="261"/>
                      </a:lnTo>
                      <a:lnTo>
                        <a:pt x="314" y="267"/>
                      </a:lnTo>
                      <a:lnTo>
                        <a:pt x="305" y="271"/>
                      </a:lnTo>
                      <a:lnTo>
                        <a:pt x="295" y="275"/>
                      </a:lnTo>
                      <a:lnTo>
                        <a:pt x="284" y="278"/>
                      </a:lnTo>
                      <a:lnTo>
                        <a:pt x="272" y="281"/>
                      </a:lnTo>
                      <a:lnTo>
                        <a:pt x="247" y="288"/>
                      </a:lnTo>
                      <a:lnTo>
                        <a:pt x="219" y="296"/>
                      </a:lnTo>
                      <a:lnTo>
                        <a:pt x="213" y="297"/>
                      </a:lnTo>
                      <a:lnTo>
                        <a:pt x="208" y="299"/>
                      </a:lnTo>
                      <a:lnTo>
                        <a:pt x="204" y="301"/>
                      </a:lnTo>
                      <a:lnTo>
                        <a:pt x="199" y="303"/>
                      </a:lnTo>
                      <a:lnTo>
                        <a:pt x="193" y="308"/>
                      </a:lnTo>
                      <a:lnTo>
                        <a:pt x="188" y="314"/>
                      </a:lnTo>
                      <a:lnTo>
                        <a:pt x="183" y="328"/>
                      </a:lnTo>
                      <a:lnTo>
                        <a:pt x="179" y="339"/>
                      </a:lnTo>
                      <a:lnTo>
                        <a:pt x="175" y="344"/>
                      </a:lnTo>
                      <a:lnTo>
                        <a:pt x="170" y="350"/>
                      </a:lnTo>
                      <a:lnTo>
                        <a:pt x="163" y="356"/>
                      </a:lnTo>
                      <a:lnTo>
                        <a:pt x="154" y="363"/>
                      </a:lnTo>
                      <a:lnTo>
                        <a:pt x="134" y="379"/>
                      </a:lnTo>
                      <a:lnTo>
                        <a:pt x="109" y="394"/>
                      </a:lnTo>
                      <a:lnTo>
                        <a:pt x="84" y="408"/>
                      </a:lnTo>
                      <a:lnTo>
                        <a:pt x="59" y="420"/>
                      </a:lnTo>
                      <a:lnTo>
                        <a:pt x="48" y="424"/>
                      </a:lnTo>
                      <a:lnTo>
                        <a:pt x="37" y="428"/>
                      </a:lnTo>
                      <a:lnTo>
                        <a:pt x="28" y="430"/>
                      </a:lnTo>
                      <a:lnTo>
                        <a:pt x="19" y="431"/>
                      </a:lnTo>
                      <a:lnTo>
                        <a:pt x="15" y="430"/>
                      </a:lnTo>
                      <a:lnTo>
                        <a:pt x="11" y="429"/>
                      </a:lnTo>
                      <a:lnTo>
                        <a:pt x="7" y="426"/>
                      </a:lnTo>
                      <a:lnTo>
                        <a:pt x="5" y="423"/>
                      </a:lnTo>
                      <a:lnTo>
                        <a:pt x="3" y="420"/>
                      </a:lnTo>
                      <a:lnTo>
                        <a:pt x="1" y="415"/>
                      </a:lnTo>
                      <a:lnTo>
                        <a:pt x="0" y="411"/>
                      </a:lnTo>
                      <a:lnTo>
                        <a:pt x="0" y="406"/>
                      </a:lnTo>
                      <a:lnTo>
                        <a:pt x="1" y="402"/>
                      </a:lnTo>
                      <a:lnTo>
                        <a:pt x="2" y="398"/>
                      </a:lnTo>
                      <a:lnTo>
                        <a:pt x="5" y="395"/>
                      </a:lnTo>
                      <a:lnTo>
                        <a:pt x="9" y="391"/>
                      </a:lnTo>
                      <a:lnTo>
                        <a:pt x="19" y="386"/>
                      </a:lnTo>
                      <a:lnTo>
                        <a:pt x="31" y="382"/>
                      </a:lnTo>
                      <a:lnTo>
                        <a:pt x="56" y="374"/>
                      </a:lnTo>
                      <a:lnTo>
                        <a:pt x="73" y="369"/>
                      </a:lnTo>
                      <a:lnTo>
                        <a:pt x="73" y="360"/>
                      </a:lnTo>
                      <a:lnTo>
                        <a:pt x="73" y="351"/>
                      </a:lnTo>
                      <a:lnTo>
                        <a:pt x="72" y="345"/>
                      </a:lnTo>
                      <a:lnTo>
                        <a:pt x="72" y="339"/>
                      </a:lnTo>
                      <a:lnTo>
                        <a:pt x="71" y="335"/>
                      </a:lnTo>
                      <a:lnTo>
                        <a:pt x="69" y="331"/>
                      </a:lnTo>
                      <a:lnTo>
                        <a:pt x="67" y="328"/>
                      </a:lnTo>
                      <a:lnTo>
                        <a:pt x="64" y="326"/>
                      </a:lnTo>
                      <a:lnTo>
                        <a:pt x="62" y="324"/>
                      </a:lnTo>
                      <a:lnTo>
                        <a:pt x="59" y="322"/>
                      </a:lnTo>
                      <a:lnTo>
                        <a:pt x="51" y="320"/>
                      </a:lnTo>
                      <a:lnTo>
                        <a:pt x="41" y="319"/>
                      </a:lnTo>
                      <a:lnTo>
                        <a:pt x="31" y="320"/>
                      </a:lnTo>
                      <a:lnTo>
                        <a:pt x="19" y="320"/>
                      </a:lnTo>
                      <a:lnTo>
                        <a:pt x="39" y="29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385" name="Freeform 77"/>
              <p:cNvSpPr>
                <a:spLocks/>
              </p:cNvSpPr>
              <p:nvPr/>
            </p:nvSpPr>
            <p:spPr bwMode="auto">
              <a:xfrm>
                <a:off x="7362825" y="4067138"/>
                <a:ext cx="9525" cy="57150"/>
              </a:xfrm>
              <a:custGeom>
                <a:avLst/>
                <a:gdLst>
                  <a:gd name="T0" fmla="*/ 0 w 21"/>
                  <a:gd name="T1" fmla="*/ 2147483647 h 62"/>
                  <a:gd name="T2" fmla="*/ 93399882 w 21"/>
                  <a:gd name="T3" fmla="*/ 2147483647 h 62"/>
                  <a:gd name="T4" fmla="*/ 279994632 w 21"/>
                  <a:gd name="T5" fmla="*/ 2147483647 h 62"/>
                  <a:gd name="T6" fmla="*/ 373189046 w 21"/>
                  <a:gd name="T7" fmla="*/ 2147483647 h 62"/>
                  <a:gd name="T8" fmla="*/ 559783343 w 21"/>
                  <a:gd name="T9" fmla="*/ 2147483647 h 62"/>
                  <a:gd name="T10" fmla="*/ 839777975 w 21"/>
                  <a:gd name="T11" fmla="*/ 2147483647 h 62"/>
                  <a:gd name="T12" fmla="*/ 1399766786 w 21"/>
                  <a:gd name="T13" fmla="*/ 0 h 62"/>
                  <a:gd name="T14" fmla="*/ 1399766786 w 21"/>
                  <a:gd name="T15" fmla="*/ 2147483647 h 62"/>
                  <a:gd name="T16" fmla="*/ 1679555496 w 21"/>
                  <a:gd name="T17" fmla="*/ 2147483647 h 62"/>
                  <a:gd name="T18" fmla="*/ 1866149793 w 21"/>
                  <a:gd name="T19" fmla="*/ 2147483647 h 62"/>
                  <a:gd name="T20" fmla="*/ 1959550129 w 21"/>
                  <a:gd name="T21" fmla="*/ 2147483647 h 62"/>
                  <a:gd name="T22" fmla="*/ 933177857 w 21"/>
                  <a:gd name="T23" fmla="*/ 2147483647 h 62"/>
                  <a:gd name="T24" fmla="*/ 0 w 21"/>
                  <a:gd name="T25" fmla="*/ 2147483647 h 62"/>
                  <a:gd name="T26" fmla="*/ 0 w 21"/>
                  <a:gd name="T27" fmla="*/ 2147483647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62">
                    <a:moveTo>
                      <a:pt x="0" y="43"/>
                    </a:moveTo>
                    <a:lnTo>
                      <a:pt x="1" y="2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18" y="31"/>
                    </a:lnTo>
                    <a:lnTo>
                      <a:pt x="20" y="44"/>
                    </a:lnTo>
                    <a:lnTo>
                      <a:pt x="21" y="49"/>
                    </a:lnTo>
                    <a:lnTo>
                      <a:pt x="10" y="55"/>
                    </a:lnTo>
                    <a:lnTo>
                      <a:pt x="0" y="6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6" name="Freeform 78"/>
              <p:cNvSpPr>
                <a:spLocks/>
              </p:cNvSpPr>
              <p:nvPr/>
            </p:nvSpPr>
            <p:spPr bwMode="auto">
              <a:xfrm>
                <a:off x="8089900" y="4968838"/>
                <a:ext cx="14288" cy="57150"/>
              </a:xfrm>
              <a:custGeom>
                <a:avLst/>
                <a:gdLst>
                  <a:gd name="T0" fmla="*/ 0 w 33"/>
                  <a:gd name="T1" fmla="*/ 0 h 24"/>
                  <a:gd name="T2" fmla="*/ 405856702 w 33"/>
                  <a:gd name="T3" fmla="*/ 2147483647 h 24"/>
                  <a:gd name="T4" fmla="*/ 811713836 w 33"/>
                  <a:gd name="T5" fmla="*/ 2147483647 h 24"/>
                  <a:gd name="T6" fmla="*/ 892885263 w 33"/>
                  <a:gd name="T7" fmla="*/ 2147483647 h 24"/>
                  <a:gd name="T8" fmla="*/ 974056690 w 33"/>
                  <a:gd name="T9" fmla="*/ 2147483647 h 24"/>
                  <a:gd name="T10" fmla="*/ 1055227684 w 33"/>
                  <a:gd name="T11" fmla="*/ 2147483647 h 24"/>
                  <a:gd name="T12" fmla="*/ 1055227684 w 33"/>
                  <a:gd name="T13" fmla="*/ 2147483647 h 24"/>
                  <a:gd name="T14" fmla="*/ 2147483647 w 33"/>
                  <a:gd name="T15" fmla="*/ 0 h 24"/>
                  <a:gd name="T16" fmla="*/ 1947925471 w 33"/>
                  <a:gd name="T17" fmla="*/ 0 h 24"/>
                  <a:gd name="T18" fmla="*/ 1298741965 w 33"/>
                  <a:gd name="T19" fmla="*/ 0 h 24"/>
                  <a:gd name="T20" fmla="*/ 730542409 w 33"/>
                  <a:gd name="T21" fmla="*/ 0 h 24"/>
                  <a:gd name="T22" fmla="*/ 0 w 33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7" name="Freeform 79"/>
              <p:cNvSpPr>
                <a:spLocks/>
              </p:cNvSpPr>
              <p:nvPr/>
            </p:nvSpPr>
            <p:spPr bwMode="auto">
              <a:xfrm>
                <a:off x="8112125" y="4978363"/>
                <a:ext cx="17463" cy="58737"/>
              </a:xfrm>
              <a:custGeom>
                <a:avLst/>
                <a:gdLst>
                  <a:gd name="T0" fmla="*/ 2147483647 w 33"/>
                  <a:gd name="T1" fmla="*/ 2147483647 h 25"/>
                  <a:gd name="T2" fmla="*/ 2147483647 w 33"/>
                  <a:gd name="T3" fmla="*/ 2147483647 h 25"/>
                  <a:gd name="T4" fmla="*/ 2147483647 w 33"/>
                  <a:gd name="T5" fmla="*/ 2147483647 h 25"/>
                  <a:gd name="T6" fmla="*/ 2147483647 w 33"/>
                  <a:gd name="T7" fmla="*/ 0 h 25"/>
                  <a:gd name="T8" fmla="*/ 2147483647 w 33"/>
                  <a:gd name="T9" fmla="*/ 0 h 25"/>
                  <a:gd name="T10" fmla="*/ 2147483647 w 33"/>
                  <a:gd name="T11" fmla="*/ 0 h 25"/>
                  <a:gd name="T12" fmla="*/ 889105890 w 33"/>
                  <a:gd name="T13" fmla="*/ 0 h 25"/>
                  <a:gd name="T14" fmla="*/ 0 w 33"/>
                  <a:gd name="T15" fmla="*/ 0 h 25"/>
                  <a:gd name="T16" fmla="*/ 2147483647 w 33"/>
                  <a:gd name="T17" fmla="*/ 214748364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26" y="25"/>
                    </a:moveTo>
                    <a:lnTo>
                      <a:pt x="29" y="22"/>
                    </a:lnTo>
                    <a:lnTo>
                      <a:pt x="33" y="18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6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8" name="Freeform 80"/>
              <p:cNvSpPr>
                <a:spLocks/>
              </p:cNvSpPr>
              <p:nvPr/>
            </p:nvSpPr>
            <p:spPr bwMode="auto">
              <a:xfrm>
                <a:off x="7426325" y="4056025"/>
                <a:ext cx="1588" cy="55563"/>
              </a:xfrm>
              <a:custGeom>
                <a:avLst/>
                <a:gdLst>
                  <a:gd name="T0" fmla="*/ 0 w 7"/>
                  <a:gd name="T1" fmla="*/ 0 h 55563"/>
                  <a:gd name="T2" fmla="*/ 81725059 w 7"/>
                  <a:gd name="T3" fmla="*/ 0 h 55563"/>
                  <a:gd name="T4" fmla="*/ 0 w 7"/>
                  <a:gd name="T5" fmla="*/ 0 h 555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55563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9" name="Freeform 81"/>
              <p:cNvSpPr>
                <a:spLocks/>
              </p:cNvSpPr>
              <p:nvPr/>
            </p:nvSpPr>
            <p:spPr bwMode="auto">
              <a:xfrm>
                <a:off x="7485063" y="4000463"/>
                <a:ext cx="6350" cy="57150"/>
              </a:xfrm>
              <a:custGeom>
                <a:avLst/>
                <a:gdLst>
                  <a:gd name="T0" fmla="*/ 1000186913 w 16"/>
                  <a:gd name="T1" fmla="*/ 0 h 25"/>
                  <a:gd name="T2" fmla="*/ 1000186913 w 16"/>
                  <a:gd name="T3" fmla="*/ 2147483647 h 25"/>
                  <a:gd name="T4" fmla="*/ 875124456 w 16"/>
                  <a:gd name="T5" fmla="*/ 2147483647 h 25"/>
                  <a:gd name="T6" fmla="*/ 812592831 w 16"/>
                  <a:gd name="T7" fmla="*/ 2147483647 h 25"/>
                  <a:gd name="T8" fmla="*/ 687687538 w 16"/>
                  <a:gd name="T9" fmla="*/ 2147483647 h 25"/>
                  <a:gd name="T10" fmla="*/ 437562228 w 16"/>
                  <a:gd name="T11" fmla="*/ 2147483647 h 25"/>
                  <a:gd name="T12" fmla="*/ 187594081 w 16"/>
                  <a:gd name="T13" fmla="*/ 2147483647 h 25"/>
                  <a:gd name="T14" fmla="*/ 62531228 w 16"/>
                  <a:gd name="T15" fmla="*/ 2147483647 h 25"/>
                  <a:gd name="T16" fmla="*/ 0 w 16"/>
                  <a:gd name="T17" fmla="*/ 2147483647 h 25"/>
                  <a:gd name="T18" fmla="*/ 62531228 w 16"/>
                  <a:gd name="T19" fmla="*/ 2147483647 h 25"/>
                  <a:gd name="T20" fmla="*/ 125062853 w 16"/>
                  <a:gd name="T21" fmla="*/ 2147483647 h 25"/>
                  <a:gd name="T22" fmla="*/ 250125706 w 16"/>
                  <a:gd name="T23" fmla="*/ 2147483647 h 25"/>
                  <a:gd name="T24" fmla="*/ 437562228 w 16"/>
                  <a:gd name="T25" fmla="*/ 2147483647 h 25"/>
                  <a:gd name="T26" fmla="*/ 687687538 w 16"/>
                  <a:gd name="T27" fmla="*/ 2147483647 h 25"/>
                  <a:gd name="T28" fmla="*/ 1000186913 w 16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7" y="23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0" name="Freeform 82"/>
              <p:cNvSpPr>
                <a:spLocks/>
              </p:cNvSpPr>
              <p:nvPr/>
            </p:nvSpPr>
            <p:spPr bwMode="auto">
              <a:xfrm>
                <a:off x="7597775" y="3889338"/>
                <a:ext cx="4763" cy="57150"/>
              </a:xfrm>
              <a:custGeom>
                <a:avLst/>
                <a:gdLst>
                  <a:gd name="T0" fmla="*/ 0 w 14"/>
                  <a:gd name="T1" fmla="*/ 0 h 18"/>
                  <a:gd name="T2" fmla="*/ 118176494 w 14"/>
                  <a:gd name="T3" fmla="*/ 2147483647 h 18"/>
                  <a:gd name="T4" fmla="*/ 196883708 w 14"/>
                  <a:gd name="T5" fmla="*/ 2147483647 h 18"/>
                  <a:gd name="T6" fmla="*/ 275706255 w 14"/>
                  <a:gd name="T7" fmla="*/ 2147483647 h 18"/>
                  <a:gd name="T8" fmla="*/ 354413469 w 14"/>
                  <a:gd name="T9" fmla="*/ 2147483647 h 18"/>
                  <a:gd name="T10" fmla="*/ 511943570 w 14"/>
                  <a:gd name="T11" fmla="*/ 2147483647 h 18"/>
                  <a:gd name="T12" fmla="*/ 551297177 w 14"/>
                  <a:gd name="T13" fmla="*/ 2147483647 h 18"/>
                  <a:gd name="T14" fmla="*/ 0 w 14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3" y="13"/>
                    </a:lnTo>
                    <a:lnTo>
                      <a:pt x="14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1" name="Freeform 83"/>
              <p:cNvSpPr>
                <a:spLocks/>
              </p:cNvSpPr>
              <p:nvPr/>
            </p:nvSpPr>
            <p:spPr bwMode="auto">
              <a:xfrm>
                <a:off x="7750175" y="4587838"/>
                <a:ext cx="26988" cy="58737"/>
              </a:xfrm>
              <a:custGeom>
                <a:avLst/>
                <a:gdLst>
                  <a:gd name="T0" fmla="*/ 0 w 67"/>
                  <a:gd name="T1" fmla="*/ 0 h 74"/>
                  <a:gd name="T2" fmla="*/ 65387896 w 67"/>
                  <a:gd name="T3" fmla="*/ 2147483647 h 74"/>
                  <a:gd name="T4" fmla="*/ 196001357 w 67"/>
                  <a:gd name="T5" fmla="*/ 2147483647 h 74"/>
                  <a:gd name="T6" fmla="*/ 457552538 w 67"/>
                  <a:gd name="T7" fmla="*/ 2147483647 h 74"/>
                  <a:gd name="T8" fmla="*/ 784329284 w 67"/>
                  <a:gd name="T9" fmla="*/ 2147483647 h 74"/>
                  <a:gd name="T10" fmla="*/ 1111106030 w 67"/>
                  <a:gd name="T11" fmla="*/ 2147483647 h 74"/>
                  <a:gd name="T12" fmla="*/ 1503270672 w 67"/>
                  <a:gd name="T13" fmla="*/ 2147483647 h 74"/>
                  <a:gd name="T14" fmla="*/ 1830047821 w 67"/>
                  <a:gd name="T15" fmla="*/ 2147483647 h 74"/>
                  <a:gd name="T16" fmla="*/ 2147483647 w 67"/>
                  <a:gd name="T17" fmla="*/ 2147483647 h 74"/>
                  <a:gd name="T18" fmla="*/ 2147483647 w 67"/>
                  <a:gd name="T19" fmla="*/ 2147483647 h 74"/>
                  <a:gd name="T20" fmla="*/ 2147483647 w 67"/>
                  <a:gd name="T21" fmla="*/ 2147483647 h 74"/>
                  <a:gd name="T22" fmla="*/ 2147483647 w 67"/>
                  <a:gd name="T23" fmla="*/ 2147483647 h 74"/>
                  <a:gd name="T24" fmla="*/ 2147483647 w 67"/>
                  <a:gd name="T25" fmla="*/ 2147483647 h 74"/>
                  <a:gd name="T26" fmla="*/ 2147483647 w 67"/>
                  <a:gd name="T27" fmla="*/ 2147483647 h 74"/>
                  <a:gd name="T28" fmla="*/ 2147483647 w 67"/>
                  <a:gd name="T29" fmla="*/ 2147483647 h 74"/>
                  <a:gd name="T30" fmla="*/ 2147483647 w 67"/>
                  <a:gd name="T31" fmla="*/ 2147483647 h 74"/>
                  <a:gd name="T32" fmla="*/ 2147483647 w 67"/>
                  <a:gd name="T33" fmla="*/ 2147483647 h 74"/>
                  <a:gd name="T34" fmla="*/ 2147483647 w 67"/>
                  <a:gd name="T35" fmla="*/ 2147483647 h 74"/>
                  <a:gd name="T36" fmla="*/ 2147483647 w 67"/>
                  <a:gd name="T37" fmla="*/ 0 h 74"/>
                  <a:gd name="T38" fmla="*/ 2147483647 w 67"/>
                  <a:gd name="T39" fmla="*/ 0 h 74"/>
                  <a:gd name="T40" fmla="*/ 2147483647 w 67"/>
                  <a:gd name="T41" fmla="*/ 0 h 74"/>
                  <a:gd name="T42" fmla="*/ 1111106030 w 67"/>
                  <a:gd name="T43" fmla="*/ 0 h 74"/>
                  <a:gd name="T44" fmla="*/ 0 w 67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7" h="74">
                    <a:moveTo>
                      <a:pt x="0" y="0"/>
                    </a:moveTo>
                    <a:lnTo>
                      <a:pt x="1" y="17"/>
                    </a:lnTo>
                    <a:lnTo>
                      <a:pt x="3" y="30"/>
                    </a:lnTo>
                    <a:lnTo>
                      <a:pt x="7" y="41"/>
                    </a:lnTo>
                    <a:lnTo>
                      <a:pt x="12" y="50"/>
                    </a:lnTo>
                    <a:lnTo>
                      <a:pt x="17" y="58"/>
                    </a:lnTo>
                    <a:lnTo>
                      <a:pt x="23" y="64"/>
                    </a:lnTo>
                    <a:lnTo>
                      <a:pt x="28" y="69"/>
                    </a:lnTo>
                    <a:lnTo>
                      <a:pt x="33" y="74"/>
                    </a:lnTo>
                    <a:lnTo>
                      <a:pt x="44" y="65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3" y="43"/>
                    </a:lnTo>
                    <a:lnTo>
                      <a:pt x="66" y="37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7" y="18"/>
                    </a:lnTo>
                    <a:lnTo>
                      <a:pt x="67" y="9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2" name="Freeform 84"/>
              <p:cNvSpPr>
                <a:spLocks/>
              </p:cNvSpPr>
              <p:nvPr/>
            </p:nvSpPr>
            <p:spPr bwMode="auto">
              <a:xfrm>
                <a:off x="7813675" y="4602125"/>
                <a:ext cx="12700" cy="57150"/>
              </a:xfrm>
              <a:custGeom>
                <a:avLst/>
                <a:gdLst>
                  <a:gd name="T0" fmla="*/ 0 w 34"/>
                  <a:gd name="T1" fmla="*/ 0 h 38"/>
                  <a:gd name="T2" fmla="*/ 104224418 w 34"/>
                  <a:gd name="T3" fmla="*/ 2147483647 h 38"/>
                  <a:gd name="T4" fmla="*/ 208449209 w 34"/>
                  <a:gd name="T5" fmla="*/ 2147483647 h 38"/>
                  <a:gd name="T6" fmla="*/ 260631268 w 34"/>
                  <a:gd name="T7" fmla="*/ 2147483647 h 38"/>
                  <a:gd name="T8" fmla="*/ 312673626 w 34"/>
                  <a:gd name="T9" fmla="*/ 2147483647 h 38"/>
                  <a:gd name="T10" fmla="*/ 521122835 w 34"/>
                  <a:gd name="T11" fmla="*/ 2147483647 h 38"/>
                  <a:gd name="T12" fmla="*/ 677529685 w 34"/>
                  <a:gd name="T13" fmla="*/ 2147483647 h 38"/>
                  <a:gd name="T14" fmla="*/ 833796835 w 34"/>
                  <a:gd name="T15" fmla="*/ 2147483647 h 38"/>
                  <a:gd name="T16" fmla="*/ 1042385371 w 34"/>
                  <a:gd name="T17" fmla="*/ 2147483647 h 38"/>
                  <a:gd name="T18" fmla="*/ 1198652521 w 34"/>
                  <a:gd name="T19" fmla="*/ 2147483647 h 38"/>
                  <a:gd name="T20" fmla="*/ 1355059371 w 34"/>
                  <a:gd name="T21" fmla="*/ 2147483647 h 38"/>
                  <a:gd name="T22" fmla="*/ 1459283788 w 34"/>
                  <a:gd name="T23" fmla="*/ 2147483647 h 38"/>
                  <a:gd name="T24" fmla="*/ 1667732997 w 34"/>
                  <a:gd name="T25" fmla="*/ 2147483647 h 38"/>
                  <a:gd name="T26" fmla="*/ 1719775729 w 34"/>
                  <a:gd name="T27" fmla="*/ 2147483647 h 38"/>
                  <a:gd name="T28" fmla="*/ 1771957788 w 34"/>
                  <a:gd name="T29" fmla="*/ 2147483647 h 38"/>
                  <a:gd name="T30" fmla="*/ 1615550938 w 34"/>
                  <a:gd name="T31" fmla="*/ 2147483647 h 38"/>
                  <a:gd name="T32" fmla="*/ 1459283788 w 34"/>
                  <a:gd name="T33" fmla="*/ 2147483647 h 38"/>
                  <a:gd name="T34" fmla="*/ 1355059371 w 34"/>
                  <a:gd name="T35" fmla="*/ 2147483647 h 38"/>
                  <a:gd name="T36" fmla="*/ 1250834579 w 34"/>
                  <a:gd name="T37" fmla="*/ 2147483647 h 38"/>
                  <a:gd name="T38" fmla="*/ 990203312 w 34"/>
                  <a:gd name="T39" fmla="*/ 2147483647 h 38"/>
                  <a:gd name="T40" fmla="*/ 677529685 w 34"/>
                  <a:gd name="T41" fmla="*/ 0 h 38"/>
                  <a:gd name="T42" fmla="*/ 312673626 w 34"/>
                  <a:gd name="T43" fmla="*/ 0 h 38"/>
                  <a:gd name="T44" fmla="*/ 0 w 34"/>
                  <a:gd name="T45" fmla="*/ 0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11"/>
                    </a:lnTo>
                    <a:lnTo>
                      <a:pt x="6" y="16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20" y="36"/>
                    </a:lnTo>
                    <a:lnTo>
                      <a:pt x="23" y="34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1" y="18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3" name="Freeform 85"/>
              <p:cNvSpPr>
                <a:spLocks/>
              </p:cNvSpPr>
              <p:nvPr/>
            </p:nvSpPr>
            <p:spPr bwMode="auto">
              <a:xfrm>
                <a:off x="7670800" y="4378288"/>
                <a:ext cx="25400" cy="55562"/>
              </a:xfrm>
              <a:custGeom>
                <a:avLst/>
                <a:gdLst>
                  <a:gd name="T0" fmla="*/ 2147483647 w 53"/>
                  <a:gd name="T1" fmla="*/ 2147483647 h 23"/>
                  <a:gd name="T2" fmla="*/ 2147483647 w 53"/>
                  <a:gd name="T3" fmla="*/ 2147483647 h 23"/>
                  <a:gd name="T4" fmla="*/ 2147483647 w 53"/>
                  <a:gd name="T5" fmla="*/ 2147483647 h 23"/>
                  <a:gd name="T6" fmla="*/ 2147483647 w 53"/>
                  <a:gd name="T7" fmla="*/ 2147483647 h 23"/>
                  <a:gd name="T8" fmla="*/ 2147483647 w 53"/>
                  <a:gd name="T9" fmla="*/ 0 h 23"/>
                  <a:gd name="T10" fmla="*/ 2147483647 w 53"/>
                  <a:gd name="T11" fmla="*/ 0 h 23"/>
                  <a:gd name="T12" fmla="*/ 2147483647 w 53"/>
                  <a:gd name="T13" fmla="*/ 2147483647 h 23"/>
                  <a:gd name="T14" fmla="*/ 2147483647 w 53"/>
                  <a:gd name="T15" fmla="*/ 2147483647 h 23"/>
                  <a:gd name="T16" fmla="*/ 1210852026 w 53"/>
                  <a:gd name="T17" fmla="*/ 2147483647 h 23"/>
                  <a:gd name="T18" fmla="*/ 0 w 53"/>
                  <a:gd name="T19" fmla="*/ 2147483647 h 23"/>
                  <a:gd name="T20" fmla="*/ 2147483647 w 53"/>
                  <a:gd name="T21" fmla="*/ 2147483647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23">
                    <a:moveTo>
                      <a:pt x="53" y="23"/>
                    </a:moveTo>
                    <a:lnTo>
                      <a:pt x="53" y="4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1" y="13"/>
                    </a:lnTo>
                    <a:lnTo>
                      <a:pt x="0" y="23"/>
                    </a:lnTo>
                    <a:lnTo>
                      <a:pt x="53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4" name="Freeform 86"/>
              <p:cNvSpPr>
                <a:spLocks/>
              </p:cNvSpPr>
              <p:nvPr/>
            </p:nvSpPr>
            <p:spPr bwMode="auto">
              <a:xfrm>
                <a:off x="7613650" y="4352888"/>
                <a:ext cx="11113" cy="57150"/>
              </a:xfrm>
              <a:custGeom>
                <a:avLst/>
                <a:gdLst>
                  <a:gd name="T0" fmla="*/ 0 w 26"/>
                  <a:gd name="T1" fmla="*/ 0 h 12"/>
                  <a:gd name="T2" fmla="*/ 312400535 w 26"/>
                  <a:gd name="T3" fmla="*/ 2147483647 h 12"/>
                  <a:gd name="T4" fmla="*/ 859010537 w 26"/>
                  <a:gd name="T5" fmla="*/ 2147483647 h 12"/>
                  <a:gd name="T6" fmla="*/ 1093220004 w 26"/>
                  <a:gd name="T7" fmla="*/ 2147483647 h 12"/>
                  <a:gd name="T8" fmla="*/ 1405620539 w 26"/>
                  <a:gd name="T9" fmla="*/ 2147483647 h 12"/>
                  <a:gd name="T10" fmla="*/ 1717838564 w 26"/>
                  <a:gd name="T11" fmla="*/ 2147483647 h 12"/>
                  <a:gd name="T12" fmla="*/ 2030239527 w 26"/>
                  <a:gd name="T13" fmla="*/ 2147483647 h 12"/>
                  <a:gd name="T14" fmla="*/ 1639830006 w 26"/>
                  <a:gd name="T15" fmla="*/ 2147483647 h 12"/>
                  <a:gd name="T16" fmla="*/ 1015211018 w 26"/>
                  <a:gd name="T17" fmla="*/ 2147483647 h 12"/>
                  <a:gd name="T18" fmla="*/ 390409521 w 26"/>
                  <a:gd name="T19" fmla="*/ 2147483647 h 12"/>
                  <a:gd name="T20" fmla="*/ 0 w 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lnTo>
                      <a:pt x="4" y="4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3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5" name="Freeform 87"/>
              <p:cNvSpPr>
                <a:spLocks/>
              </p:cNvSpPr>
              <p:nvPr/>
            </p:nvSpPr>
            <p:spPr bwMode="auto">
              <a:xfrm>
                <a:off x="7813675" y="4684675"/>
                <a:ext cx="31750" cy="57150"/>
              </a:xfrm>
              <a:custGeom>
                <a:avLst/>
                <a:gdLst>
                  <a:gd name="T0" fmla="*/ 0 w 73"/>
                  <a:gd name="T1" fmla="*/ 0 h 57150"/>
                  <a:gd name="T2" fmla="*/ 1645549873 w 73"/>
                  <a:gd name="T3" fmla="*/ 0 h 57150"/>
                  <a:gd name="T4" fmla="*/ 2147483647 w 73"/>
                  <a:gd name="T5" fmla="*/ 0 h 57150"/>
                  <a:gd name="T6" fmla="*/ 2147483647 w 73"/>
                  <a:gd name="T7" fmla="*/ 0 h 57150"/>
                  <a:gd name="T8" fmla="*/ 2147483647 w 73"/>
                  <a:gd name="T9" fmla="*/ 0 h 57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57150">
                    <a:moveTo>
                      <a:pt x="0" y="0"/>
                    </a:moveTo>
                    <a:lnTo>
                      <a:pt x="20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6" name="Freeform 88"/>
              <p:cNvSpPr>
                <a:spLocks/>
              </p:cNvSpPr>
              <p:nvPr/>
            </p:nvSpPr>
            <p:spPr bwMode="auto">
              <a:xfrm>
                <a:off x="7769225" y="4673563"/>
                <a:ext cx="22225" cy="57150"/>
              </a:xfrm>
              <a:custGeom>
                <a:avLst/>
                <a:gdLst>
                  <a:gd name="T0" fmla="*/ 0 w 53"/>
                  <a:gd name="T1" fmla="*/ 0 h 3"/>
                  <a:gd name="T2" fmla="*/ 1032390249 w 53"/>
                  <a:gd name="T3" fmla="*/ 0 h 3"/>
                  <a:gd name="T4" fmla="*/ 1990925145 w 53"/>
                  <a:gd name="T5" fmla="*/ 2147483647 h 3"/>
                  <a:gd name="T6" fmla="*/ 2147483647 w 53"/>
                  <a:gd name="T7" fmla="*/ 2147483647 h 3"/>
                  <a:gd name="T8" fmla="*/ 2147483647 w 53"/>
                  <a:gd name="T9" fmla="*/ 2147483647 h 3"/>
                  <a:gd name="T10" fmla="*/ 2147483647 w 53"/>
                  <a:gd name="T11" fmla="*/ 2147483647 h 3"/>
                  <a:gd name="T12" fmla="*/ 2147483647 w 5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3">
                    <a:moveTo>
                      <a:pt x="0" y="0"/>
                    </a:moveTo>
                    <a:lnTo>
                      <a:pt x="14" y="0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5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7" name="Line 89"/>
              <p:cNvSpPr>
                <a:spLocks noChangeShapeType="1"/>
              </p:cNvSpPr>
              <p:nvPr/>
            </p:nvSpPr>
            <p:spPr bwMode="auto">
              <a:xfrm>
                <a:off x="7802563" y="4659275"/>
                <a:ext cx="20637" cy="635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8" name="Freeform 90"/>
              <p:cNvSpPr>
                <a:spLocks/>
              </p:cNvSpPr>
              <p:nvPr/>
            </p:nvSpPr>
            <p:spPr bwMode="auto">
              <a:xfrm>
                <a:off x="7823200" y="4665625"/>
                <a:ext cx="1588" cy="57150"/>
              </a:xfrm>
              <a:custGeom>
                <a:avLst/>
                <a:gdLst>
                  <a:gd name="T0" fmla="*/ 0 w 1588"/>
                  <a:gd name="T1" fmla="*/ 0 h 13"/>
                  <a:gd name="T2" fmla="*/ 0 w 1588"/>
                  <a:gd name="T3" fmla="*/ 2147483647 h 13"/>
                  <a:gd name="T4" fmla="*/ 0 w 1588"/>
                  <a:gd name="T5" fmla="*/ 214748364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9" name="Freeform 91"/>
              <p:cNvSpPr>
                <a:spLocks/>
              </p:cNvSpPr>
              <p:nvPr/>
            </p:nvSpPr>
            <p:spPr bwMode="auto">
              <a:xfrm>
                <a:off x="7777163" y="4659275"/>
                <a:ext cx="14287" cy="58738"/>
              </a:xfrm>
              <a:custGeom>
                <a:avLst/>
                <a:gdLst>
                  <a:gd name="T0" fmla="*/ 0 w 26"/>
                  <a:gd name="T1" fmla="*/ 0 h 58738"/>
                  <a:gd name="T2" fmla="*/ 2147483647 w 26"/>
                  <a:gd name="T3" fmla="*/ 0 h 58738"/>
                  <a:gd name="T4" fmla="*/ 2147483647 w 26"/>
                  <a:gd name="T5" fmla="*/ 0 h 587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58738">
                    <a:moveTo>
                      <a:pt x="0" y="0"/>
                    </a:move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0" name="Freeform 92"/>
              <p:cNvSpPr>
                <a:spLocks/>
              </p:cNvSpPr>
              <p:nvPr/>
            </p:nvSpPr>
            <p:spPr bwMode="auto">
              <a:xfrm>
                <a:off x="7770813" y="4640225"/>
                <a:ext cx="6350" cy="60325"/>
              </a:xfrm>
              <a:custGeom>
                <a:avLst/>
                <a:gdLst>
                  <a:gd name="T0" fmla="*/ 640119688 w 20"/>
                  <a:gd name="T1" fmla="*/ 0 h 25"/>
                  <a:gd name="T2" fmla="*/ 0 w 20"/>
                  <a:gd name="T3" fmla="*/ 2147483647 h 25"/>
                  <a:gd name="T4" fmla="*/ 128023938 w 20"/>
                  <a:gd name="T5" fmla="*/ 2147483647 h 25"/>
                  <a:gd name="T6" fmla="*/ 320060003 w 20"/>
                  <a:gd name="T7" fmla="*/ 2147483647 h 25"/>
                  <a:gd name="T8" fmla="*/ 448083940 w 20"/>
                  <a:gd name="T9" fmla="*/ 2147483647 h 25"/>
                  <a:gd name="T10" fmla="*/ 640119688 w 20"/>
                  <a:gd name="T11" fmla="*/ 2147483647 h 25"/>
                  <a:gd name="T12" fmla="*/ 640119688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20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4" y="24"/>
                    </a:lnTo>
                    <a:lnTo>
                      <a:pt x="20" y="2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1" name="Freeform 93"/>
              <p:cNvSpPr>
                <a:spLocks/>
              </p:cNvSpPr>
              <p:nvPr/>
            </p:nvSpPr>
            <p:spPr bwMode="auto">
              <a:xfrm>
                <a:off x="7851775" y="4367175"/>
                <a:ext cx="1588" cy="57150"/>
              </a:xfrm>
              <a:custGeom>
                <a:avLst/>
                <a:gdLst>
                  <a:gd name="T0" fmla="*/ 0 w 6"/>
                  <a:gd name="T1" fmla="*/ 2147483647 h 24"/>
                  <a:gd name="T2" fmla="*/ 0 w 6"/>
                  <a:gd name="T3" fmla="*/ 0 h 24"/>
                  <a:gd name="T4" fmla="*/ 111237018 w 6"/>
                  <a:gd name="T5" fmla="*/ 2147483647 h 24"/>
                  <a:gd name="T6" fmla="*/ 0 w 6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2" name="Group 94"/>
              <p:cNvGrpSpPr>
                <a:grpSpLocks/>
              </p:cNvGrpSpPr>
              <p:nvPr/>
            </p:nvGrpSpPr>
            <p:grpSpPr bwMode="auto">
              <a:xfrm>
                <a:off x="7726363" y="4038563"/>
                <a:ext cx="163512" cy="114300"/>
                <a:chOff x="5379" y="2466"/>
                <a:chExt cx="122" cy="71"/>
              </a:xfrm>
            </p:grpSpPr>
            <p:sp>
              <p:nvSpPr>
                <p:cNvPr id="11805" name="Freeform 95"/>
                <p:cNvSpPr>
                  <a:spLocks/>
                </p:cNvSpPr>
                <p:nvPr/>
              </p:nvSpPr>
              <p:spPr bwMode="auto">
                <a:xfrm>
                  <a:off x="5428" y="2492"/>
                  <a:ext cx="6" cy="9"/>
                </a:xfrm>
                <a:custGeom>
                  <a:avLst/>
                  <a:gdLst>
                    <a:gd name="T0" fmla="*/ 1 w 19"/>
                    <a:gd name="T1" fmla="*/ 1 h 25"/>
                    <a:gd name="T2" fmla="*/ 1 w 19"/>
                    <a:gd name="T3" fmla="*/ 1 h 25"/>
                    <a:gd name="T4" fmla="*/ 1 w 19"/>
                    <a:gd name="T5" fmla="*/ 0 h 25"/>
                    <a:gd name="T6" fmla="*/ 1 w 19"/>
                    <a:gd name="T7" fmla="*/ 0 h 25"/>
                    <a:gd name="T8" fmla="*/ 1 w 19"/>
                    <a:gd name="T9" fmla="*/ 0 h 25"/>
                    <a:gd name="T10" fmla="*/ 1 w 19"/>
                    <a:gd name="T11" fmla="*/ 0 h 25"/>
                    <a:gd name="T12" fmla="*/ 1 w 19"/>
                    <a:gd name="T13" fmla="*/ 0 h 25"/>
                    <a:gd name="T14" fmla="*/ 0 w 19"/>
                    <a:gd name="T15" fmla="*/ 0 h 25"/>
                    <a:gd name="T16" fmla="*/ 0 w 19"/>
                    <a:gd name="T17" fmla="*/ 0 h 25"/>
                    <a:gd name="T18" fmla="*/ 0 w 19"/>
                    <a:gd name="T19" fmla="*/ 1 h 25"/>
                    <a:gd name="T20" fmla="*/ 0 w 19"/>
                    <a:gd name="T21" fmla="*/ 1 h 25"/>
                    <a:gd name="T22" fmla="*/ 0 w 19"/>
                    <a:gd name="T23" fmla="*/ 1 h 25"/>
                    <a:gd name="T24" fmla="*/ 1 w 19"/>
                    <a:gd name="T25" fmla="*/ 1 h 25"/>
                    <a:gd name="T26" fmla="*/ 1 w 19"/>
                    <a:gd name="T27" fmla="*/ 1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8" y="20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7" y="6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5" y="15"/>
                      </a:lnTo>
                      <a:lnTo>
                        <a:pt x="7" y="19"/>
                      </a:lnTo>
                      <a:lnTo>
                        <a:pt x="11" y="23"/>
                      </a:lnTo>
                      <a:lnTo>
                        <a:pt x="15" y="25"/>
                      </a:lnTo>
                      <a:lnTo>
                        <a:pt x="19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6" name="Freeform 96"/>
                <p:cNvSpPr>
                  <a:spLocks/>
                </p:cNvSpPr>
                <p:nvPr/>
              </p:nvSpPr>
              <p:spPr bwMode="auto">
                <a:xfrm>
                  <a:off x="5379" y="2505"/>
                  <a:ext cx="7" cy="6"/>
                </a:xfrm>
                <a:custGeom>
                  <a:avLst/>
                  <a:gdLst>
                    <a:gd name="T0" fmla="*/ 1 w 26"/>
                    <a:gd name="T1" fmla="*/ 1 h 18"/>
                    <a:gd name="T2" fmla="*/ 0 w 26"/>
                    <a:gd name="T3" fmla="*/ 1 h 18"/>
                    <a:gd name="T4" fmla="*/ 0 w 26"/>
                    <a:gd name="T5" fmla="*/ 0 h 18"/>
                    <a:gd name="T6" fmla="*/ 0 w 26"/>
                    <a:gd name="T7" fmla="*/ 0 h 18"/>
                    <a:gd name="T8" fmla="*/ 0 w 26"/>
                    <a:gd name="T9" fmla="*/ 0 h 18"/>
                    <a:gd name="T10" fmla="*/ 0 w 26"/>
                    <a:gd name="T11" fmla="*/ 0 h 18"/>
                    <a:gd name="T12" fmla="*/ 0 w 26"/>
                    <a:gd name="T13" fmla="*/ 0 h 18"/>
                    <a:gd name="T14" fmla="*/ 1 w 26"/>
                    <a:gd name="T15" fmla="*/ 1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18">
                      <a:moveTo>
                        <a:pt x="26" y="18"/>
                      </a:moveTo>
                      <a:lnTo>
                        <a:pt x="7" y="18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3" y="6"/>
                      </a:lnTo>
                      <a:lnTo>
                        <a:pt x="20" y="1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7" name="Freeform 97"/>
                <p:cNvSpPr>
                  <a:spLocks/>
                </p:cNvSpPr>
                <p:nvPr/>
              </p:nvSpPr>
              <p:spPr bwMode="auto">
                <a:xfrm>
                  <a:off x="5392" y="2466"/>
                  <a:ext cx="5" cy="6"/>
                </a:xfrm>
                <a:custGeom>
                  <a:avLst/>
                  <a:gdLst>
                    <a:gd name="T0" fmla="*/ 0 w 13"/>
                    <a:gd name="T1" fmla="*/ 1 h 18"/>
                    <a:gd name="T2" fmla="*/ 1 w 13"/>
                    <a:gd name="T3" fmla="*/ 0 h 18"/>
                    <a:gd name="T4" fmla="*/ 0 w 13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3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8" name="Freeform 98"/>
                <p:cNvSpPr>
                  <a:spLocks/>
                </p:cNvSpPr>
                <p:nvPr/>
              </p:nvSpPr>
              <p:spPr bwMode="auto">
                <a:xfrm>
                  <a:off x="5426" y="2468"/>
                  <a:ext cx="8" cy="8"/>
                </a:xfrm>
                <a:custGeom>
                  <a:avLst/>
                  <a:gdLst>
                    <a:gd name="T0" fmla="*/ 0 w 26"/>
                    <a:gd name="T1" fmla="*/ 1 h 24"/>
                    <a:gd name="T2" fmla="*/ 0 w 26"/>
                    <a:gd name="T3" fmla="*/ 1 h 24"/>
                    <a:gd name="T4" fmla="*/ 0 w 26"/>
                    <a:gd name="T5" fmla="*/ 1 h 24"/>
                    <a:gd name="T6" fmla="*/ 0 w 26"/>
                    <a:gd name="T7" fmla="*/ 1 h 24"/>
                    <a:gd name="T8" fmla="*/ 1 w 26"/>
                    <a:gd name="T9" fmla="*/ 1 h 24"/>
                    <a:gd name="T10" fmla="*/ 1 w 26"/>
                    <a:gd name="T11" fmla="*/ 0 h 24"/>
                    <a:gd name="T12" fmla="*/ 1 w 26"/>
                    <a:gd name="T13" fmla="*/ 0 h 24"/>
                    <a:gd name="T14" fmla="*/ 1 w 26"/>
                    <a:gd name="T15" fmla="*/ 0 h 24"/>
                    <a:gd name="T16" fmla="*/ 1 w 26"/>
                    <a:gd name="T17" fmla="*/ 0 h 24"/>
                    <a:gd name="T18" fmla="*/ 0 w 26"/>
                    <a:gd name="T19" fmla="*/ 1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24"/>
                      </a:moveTo>
                      <a:lnTo>
                        <a:pt x="3" y="23"/>
                      </a:lnTo>
                      <a:lnTo>
                        <a:pt x="7" y="22"/>
                      </a:lnTo>
                      <a:lnTo>
                        <a:pt x="11" y="19"/>
                      </a:lnTo>
                      <a:lnTo>
                        <a:pt x="16" y="16"/>
                      </a:lnTo>
                      <a:lnTo>
                        <a:pt x="20" y="13"/>
                      </a:lnTo>
                      <a:lnTo>
                        <a:pt x="23" y="9"/>
                      </a:lnTo>
                      <a:lnTo>
                        <a:pt x="25" y="4"/>
                      </a:lnTo>
                      <a:lnTo>
                        <a:pt x="26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9" name="Freeform 99"/>
                <p:cNvSpPr>
                  <a:spLocks/>
                </p:cNvSpPr>
                <p:nvPr/>
              </p:nvSpPr>
              <p:spPr bwMode="auto">
                <a:xfrm>
                  <a:off x="5490" y="2490"/>
                  <a:ext cx="11" cy="2"/>
                </a:xfrm>
                <a:custGeom>
                  <a:avLst/>
                  <a:gdLst>
                    <a:gd name="T0" fmla="*/ 0 w 34"/>
                    <a:gd name="T1" fmla="*/ 0 h 6"/>
                    <a:gd name="T2" fmla="*/ 0 w 34"/>
                    <a:gd name="T3" fmla="*/ 0 h 6"/>
                    <a:gd name="T4" fmla="*/ 1 w 34"/>
                    <a:gd name="T5" fmla="*/ 0 h 6"/>
                    <a:gd name="T6" fmla="*/ 1 w 34"/>
                    <a:gd name="T7" fmla="*/ 0 h 6"/>
                    <a:gd name="T8" fmla="*/ 1 w 3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0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5495" y="249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1" name="Freeform 101"/>
                <p:cNvSpPr>
                  <a:spLocks/>
                </p:cNvSpPr>
                <p:nvPr/>
              </p:nvSpPr>
              <p:spPr bwMode="auto">
                <a:xfrm>
                  <a:off x="5464" y="2530"/>
                  <a:ext cx="1" cy="7"/>
                </a:xfrm>
                <a:custGeom>
                  <a:avLst/>
                  <a:gdLst>
                    <a:gd name="T0" fmla="*/ 0 w 1"/>
                    <a:gd name="T1" fmla="*/ 1 h 19"/>
                    <a:gd name="T2" fmla="*/ 0 w 1"/>
                    <a:gd name="T3" fmla="*/ 0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2" name="Line 102"/>
                <p:cNvSpPr>
                  <a:spLocks noChangeShapeType="1"/>
                </p:cNvSpPr>
                <p:nvPr/>
              </p:nvSpPr>
              <p:spPr bwMode="auto">
                <a:xfrm>
                  <a:off x="5464" y="253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13" name="Freeform 103"/>
                <p:cNvSpPr>
                  <a:spLocks/>
                </p:cNvSpPr>
                <p:nvPr/>
              </p:nvSpPr>
              <p:spPr bwMode="auto">
                <a:xfrm>
                  <a:off x="5466" y="2530"/>
                  <a:ext cx="4" cy="2"/>
                </a:xfrm>
                <a:custGeom>
                  <a:avLst/>
                  <a:gdLst>
                    <a:gd name="T0" fmla="*/ 0 w 14"/>
                    <a:gd name="T1" fmla="*/ 0 h 6"/>
                    <a:gd name="T2" fmla="*/ 0 w 14"/>
                    <a:gd name="T3" fmla="*/ 0 h 6"/>
                    <a:gd name="T4" fmla="*/ 0 w 14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403" name="Freeform 104"/>
              <p:cNvSpPr>
                <a:spLocks/>
              </p:cNvSpPr>
              <p:nvPr/>
            </p:nvSpPr>
            <p:spPr bwMode="auto">
              <a:xfrm>
                <a:off x="6310313" y="3900450"/>
                <a:ext cx="6350" cy="57150"/>
              </a:xfrm>
              <a:custGeom>
                <a:avLst/>
                <a:gdLst>
                  <a:gd name="T0" fmla="*/ 189384598 w 26"/>
                  <a:gd name="T1" fmla="*/ 2147483647 h 111"/>
                  <a:gd name="T2" fmla="*/ 131107717 w 26"/>
                  <a:gd name="T3" fmla="*/ 2147483647 h 111"/>
                  <a:gd name="T4" fmla="*/ 58276637 w 26"/>
                  <a:gd name="T5" fmla="*/ 2147483647 h 111"/>
                  <a:gd name="T6" fmla="*/ 29108644 w 26"/>
                  <a:gd name="T7" fmla="*/ 2147483647 h 111"/>
                  <a:gd name="T8" fmla="*/ 14554200 w 26"/>
                  <a:gd name="T9" fmla="*/ 2147483647 h 111"/>
                  <a:gd name="T10" fmla="*/ 0 w 26"/>
                  <a:gd name="T11" fmla="*/ 2147483647 h 111"/>
                  <a:gd name="T12" fmla="*/ 0 w 26"/>
                  <a:gd name="T13" fmla="*/ 2147483647 h 111"/>
                  <a:gd name="T14" fmla="*/ 0 w 26"/>
                  <a:gd name="T15" fmla="*/ 2147483647 h 111"/>
                  <a:gd name="T16" fmla="*/ 14554200 w 26"/>
                  <a:gd name="T17" fmla="*/ 2147483647 h 111"/>
                  <a:gd name="T18" fmla="*/ 43722437 w 26"/>
                  <a:gd name="T19" fmla="*/ 2147483647 h 111"/>
                  <a:gd name="T20" fmla="*/ 72831081 w 26"/>
                  <a:gd name="T21" fmla="*/ 2147483647 h 111"/>
                  <a:gd name="T22" fmla="*/ 131107717 w 26"/>
                  <a:gd name="T23" fmla="*/ 2147483647 h 111"/>
                  <a:gd name="T24" fmla="*/ 203938798 w 26"/>
                  <a:gd name="T25" fmla="*/ 2147483647 h 111"/>
                  <a:gd name="T26" fmla="*/ 291383671 w 26"/>
                  <a:gd name="T27" fmla="*/ 1228407843 h 111"/>
                  <a:gd name="T28" fmla="*/ 378768952 w 26"/>
                  <a:gd name="T29" fmla="*/ 0 h 111"/>
                  <a:gd name="T30" fmla="*/ 378768952 w 26"/>
                  <a:gd name="T31" fmla="*/ 818850349 h 111"/>
                  <a:gd name="T32" fmla="*/ 378768952 w 26"/>
                  <a:gd name="T33" fmla="*/ 1774219691 h 111"/>
                  <a:gd name="T34" fmla="*/ 378768952 w 26"/>
                  <a:gd name="T35" fmla="*/ 2147483647 h 111"/>
                  <a:gd name="T36" fmla="*/ 378768952 w 26"/>
                  <a:gd name="T37" fmla="*/ 2147483647 h 111"/>
                  <a:gd name="T38" fmla="*/ 364214752 w 26"/>
                  <a:gd name="T39" fmla="*/ 2147483647 h 111"/>
                  <a:gd name="T40" fmla="*/ 320492315 w 26"/>
                  <a:gd name="T41" fmla="*/ 2147483647 h 111"/>
                  <a:gd name="T42" fmla="*/ 262215435 w 26"/>
                  <a:gd name="T43" fmla="*/ 2147483647 h 111"/>
                  <a:gd name="T44" fmla="*/ 189384598 w 26"/>
                  <a:gd name="T45" fmla="*/ 2147483647 h 111"/>
                  <a:gd name="T46" fmla="*/ 189384598 w 26"/>
                  <a:gd name="T47" fmla="*/ 2147483647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111">
                    <a:moveTo>
                      <a:pt x="13" y="111"/>
                    </a:moveTo>
                    <a:lnTo>
                      <a:pt x="9" y="103"/>
                    </a:lnTo>
                    <a:lnTo>
                      <a:pt x="4" y="95"/>
                    </a:lnTo>
                    <a:lnTo>
                      <a:pt x="2" y="91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6" y="32"/>
                    </a:lnTo>
                    <a:lnTo>
                      <a:pt x="25" y="44"/>
                    </a:lnTo>
                    <a:lnTo>
                      <a:pt x="22" y="56"/>
                    </a:lnTo>
                    <a:lnTo>
                      <a:pt x="18" y="67"/>
                    </a:lnTo>
                    <a:lnTo>
                      <a:pt x="13" y="80"/>
                    </a:lnTo>
                    <a:lnTo>
                      <a:pt x="13" y="1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4" name="Freeform 105"/>
              <p:cNvSpPr>
                <a:spLocks/>
              </p:cNvSpPr>
              <p:nvPr/>
            </p:nvSpPr>
            <p:spPr bwMode="auto">
              <a:xfrm>
                <a:off x="3209925" y="6040400"/>
                <a:ext cx="53975" cy="58738"/>
              </a:xfrm>
              <a:custGeom>
                <a:avLst/>
                <a:gdLst>
                  <a:gd name="T0" fmla="*/ 0 w 126"/>
                  <a:gd name="T1" fmla="*/ 2147483647 h 62"/>
                  <a:gd name="T2" fmla="*/ 864668362 w 126"/>
                  <a:gd name="T3" fmla="*/ 2147483647 h 62"/>
                  <a:gd name="T4" fmla="*/ 1650797102 w 126"/>
                  <a:gd name="T5" fmla="*/ 2147483647 h 62"/>
                  <a:gd name="T6" fmla="*/ 2147483647 w 126"/>
                  <a:gd name="T7" fmla="*/ 2147483647 h 62"/>
                  <a:gd name="T8" fmla="*/ 2147483647 w 126"/>
                  <a:gd name="T9" fmla="*/ 2147483647 h 62"/>
                  <a:gd name="T10" fmla="*/ 2147483647 w 126"/>
                  <a:gd name="T11" fmla="*/ 2147483647 h 62"/>
                  <a:gd name="T12" fmla="*/ 2147483647 w 126"/>
                  <a:gd name="T13" fmla="*/ 2147483647 h 62"/>
                  <a:gd name="T14" fmla="*/ 2147483647 w 126"/>
                  <a:gd name="T15" fmla="*/ 2147483647 h 62"/>
                  <a:gd name="T16" fmla="*/ 2147483647 w 126"/>
                  <a:gd name="T17" fmla="*/ 2147483647 h 62"/>
                  <a:gd name="T18" fmla="*/ 2147483647 w 126"/>
                  <a:gd name="T19" fmla="*/ 2147483647 h 62"/>
                  <a:gd name="T20" fmla="*/ 2147483647 w 126"/>
                  <a:gd name="T21" fmla="*/ 2147483647 h 62"/>
                  <a:gd name="T22" fmla="*/ 2147483647 w 126"/>
                  <a:gd name="T23" fmla="*/ 2147483647 h 62"/>
                  <a:gd name="T24" fmla="*/ 2147483647 w 126"/>
                  <a:gd name="T25" fmla="*/ 2147483647 h 62"/>
                  <a:gd name="T26" fmla="*/ 2147483647 w 126"/>
                  <a:gd name="T27" fmla="*/ 2147483647 h 62"/>
                  <a:gd name="T28" fmla="*/ 2147483647 w 126"/>
                  <a:gd name="T29" fmla="*/ 2147483647 h 62"/>
                  <a:gd name="T30" fmla="*/ 2147483647 w 126"/>
                  <a:gd name="T31" fmla="*/ 2147483647 h 62"/>
                  <a:gd name="T32" fmla="*/ 2147483647 w 126"/>
                  <a:gd name="T33" fmla="*/ 2147483647 h 62"/>
                  <a:gd name="T34" fmla="*/ 2147483647 w 126"/>
                  <a:gd name="T35" fmla="*/ 2147483647 h 62"/>
                  <a:gd name="T36" fmla="*/ 2147483647 w 126"/>
                  <a:gd name="T37" fmla="*/ 2147483647 h 62"/>
                  <a:gd name="T38" fmla="*/ 2147483647 w 126"/>
                  <a:gd name="T39" fmla="*/ 2147483647 h 62"/>
                  <a:gd name="T40" fmla="*/ 2147483647 w 126"/>
                  <a:gd name="T41" fmla="*/ 2147483647 h 62"/>
                  <a:gd name="T42" fmla="*/ 2147483647 w 126"/>
                  <a:gd name="T43" fmla="*/ 2147483647 h 62"/>
                  <a:gd name="T44" fmla="*/ 2147483647 w 126"/>
                  <a:gd name="T45" fmla="*/ 2147483647 h 62"/>
                  <a:gd name="T46" fmla="*/ 2147483647 w 126"/>
                  <a:gd name="T47" fmla="*/ 2147483647 h 62"/>
                  <a:gd name="T48" fmla="*/ 2147483647 w 126"/>
                  <a:gd name="T49" fmla="*/ 0 h 62"/>
                  <a:gd name="T50" fmla="*/ 0 w 126"/>
                  <a:gd name="T51" fmla="*/ 0 h 62"/>
                  <a:gd name="T52" fmla="*/ 0 w 126"/>
                  <a:gd name="T53" fmla="*/ 2147483647 h 62"/>
                  <a:gd name="T54" fmla="*/ 0 w 126"/>
                  <a:gd name="T55" fmla="*/ 2147483647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6" h="62">
                    <a:moveTo>
                      <a:pt x="0" y="19"/>
                    </a:moveTo>
                    <a:lnTo>
                      <a:pt x="11" y="20"/>
                    </a:lnTo>
                    <a:lnTo>
                      <a:pt x="21" y="21"/>
                    </a:lnTo>
                    <a:lnTo>
                      <a:pt x="29" y="23"/>
                    </a:lnTo>
                    <a:lnTo>
                      <a:pt x="36" y="26"/>
                    </a:lnTo>
                    <a:lnTo>
                      <a:pt x="50" y="33"/>
                    </a:lnTo>
                    <a:lnTo>
                      <a:pt x="61" y="40"/>
                    </a:lnTo>
                    <a:lnTo>
                      <a:pt x="70" y="48"/>
                    </a:lnTo>
                    <a:lnTo>
                      <a:pt x="79" y="55"/>
                    </a:lnTo>
                    <a:lnTo>
                      <a:pt x="84" y="58"/>
                    </a:lnTo>
                    <a:lnTo>
                      <a:pt x="89" y="60"/>
                    </a:lnTo>
                    <a:lnTo>
                      <a:pt x="95" y="61"/>
                    </a:lnTo>
                    <a:lnTo>
                      <a:pt x="100" y="62"/>
                    </a:lnTo>
                    <a:lnTo>
                      <a:pt x="105" y="61"/>
                    </a:lnTo>
                    <a:lnTo>
                      <a:pt x="109" y="60"/>
                    </a:lnTo>
                    <a:lnTo>
                      <a:pt x="113" y="58"/>
                    </a:lnTo>
                    <a:lnTo>
                      <a:pt x="117" y="56"/>
                    </a:lnTo>
                    <a:lnTo>
                      <a:pt x="122" y="51"/>
                    </a:lnTo>
                    <a:lnTo>
                      <a:pt x="126" y="49"/>
                    </a:lnTo>
                    <a:lnTo>
                      <a:pt x="110" y="33"/>
                    </a:lnTo>
                    <a:lnTo>
                      <a:pt x="96" y="21"/>
                    </a:lnTo>
                    <a:lnTo>
                      <a:pt x="89" y="15"/>
                    </a:lnTo>
                    <a:lnTo>
                      <a:pt x="81" y="9"/>
                    </a:lnTo>
                    <a:lnTo>
                      <a:pt x="72" y="5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5" name="Freeform 106"/>
              <p:cNvSpPr>
                <a:spLocks/>
              </p:cNvSpPr>
              <p:nvPr/>
            </p:nvSpPr>
            <p:spPr bwMode="auto">
              <a:xfrm>
                <a:off x="5511800" y="5878475"/>
                <a:ext cx="30163" cy="55563"/>
              </a:xfrm>
              <a:custGeom>
                <a:avLst/>
                <a:gdLst>
                  <a:gd name="T0" fmla="*/ 0 w 66"/>
                  <a:gd name="T1" fmla="*/ 0 h 44"/>
                  <a:gd name="T2" fmla="*/ 1240854177 w 66"/>
                  <a:gd name="T3" fmla="*/ 2014046361 h 44"/>
                  <a:gd name="T4" fmla="*/ 2147483647 w 66"/>
                  <a:gd name="T5" fmla="*/ 2147483647 h 44"/>
                  <a:gd name="T6" fmla="*/ 2147483647 w 66"/>
                  <a:gd name="T7" fmla="*/ 2147483647 h 44"/>
                  <a:gd name="T8" fmla="*/ 2147483647 w 66"/>
                  <a:gd name="T9" fmla="*/ 2147483647 h 44"/>
                  <a:gd name="T10" fmla="*/ 2147483647 w 66"/>
                  <a:gd name="T11" fmla="*/ 2147483647 h 44"/>
                  <a:gd name="T12" fmla="*/ 2147483647 w 66"/>
                  <a:gd name="T13" fmla="*/ 2147483647 h 44"/>
                  <a:gd name="T14" fmla="*/ 2147483647 w 66"/>
                  <a:gd name="T15" fmla="*/ 2147483647 h 44"/>
                  <a:gd name="T16" fmla="*/ 2147483647 w 66"/>
                  <a:gd name="T17" fmla="*/ 2147483647 h 44"/>
                  <a:gd name="T18" fmla="*/ 2147483647 w 66"/>
                  <a:gd name="T19" fmla="*/ 2147483647 h 44"/>
                  <a:gd name="T20" fmla="*/ 2147483647 w 66"/>
                  <a:gd name="T21" fmla="*/ 2147483647 h 44"/>
                  <a:gd name="T22" fmla="*/ 2147483647 w 66"/>
                  <a:gd name="T23" fmla="*/ 2147483647 h 44"/>
                  <a:gd name="T24" fmla="*/ 2147483647 w 66"/>
                  <a:gd name="T25" fmla="*/ 2147483647 h 44"/>
                  <a:gd name="T26" fmla="*/ 2147483647 w 66"/>
                  <a:gd name="T27" fmla="*/ 2147483647 h 44"/>
                  <a:gd name="T28" fmla="*/ 2147483647 w 66"/>
                  <a:gd name="T29" fmla="*/ 2147483647 h 44"/>
                  <a:gd name="T30" fmla="*/ 2147483647 w 66"/>
                  <a:gd name="T31" fmla="*/ 2147483647 h 44"/>
                  <a:gd name="T32" fmla="*/ 2004456572 w 66"/>
                  <a:gd name="T33" fmla="*/ 2147483647 h 44"/>
                  <a:gd name="T34" fmla="*/ 954503108 w 66"/>
                  <a:gd name="T35" fmla="*/ 2147483647 h 44"/>
                  <a:gd name="T36" fmla="*/ 0 w 66"/>
                  <a:gd name="T37" fmla="*/ 2147483647 h 44"/>
                  <a:gd name="T38" fmla="*/ 0 w 66"/>
                  <a:gd name="T39" fmla="*/ 2147483647 h 44"/>
                  <a:gd name="T40" fmla="*/ 0 w 66"/>
                  <a:gd name="T41" fmla="*/ 2147483647 h 44"/>
                  <a:gd name="T42" fmla="*/ 0 w 66"/>
                  <a:gd name="T43" fmla="*/ 2147483647 h 44"/>
                  <a:gd name="T44" fmla="*/ 0 w 66"/>
                  <a:gd name="T45" fmla="*/ 0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13" y="1"/>
                    </a:lnTo>
                    <a:lnTo>
                      <a:pt x="23" y="2"/>
                    </a:lnTo>
                    <a:lnTo>
                      <a:pt x="32" y="4"/>
                    </a:lnTo>
                    <a:lnTo>
                      <a:pt x="38" y="7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7" y="12"/>
                    </a:lnTo>
                    <a:lnTo>
                      <a:pt x="66" y="13"/>
                    </a:lnTo>
                    <a:lnTo>
                      <a:pt x="65" y="17"/>
                    </a:lnTo>
                    <a:lnTo>
                      <a:pt x="62" y="21"/>
                    </a:lnTo>
                    <a:lnTo>
                      <a:pt x="60" y="25"/>
                    </a:lnTo>
                    <a:lnTo>
                      <a:pt x="57" y="28"/>
                    </a:lnTo>
                    <a:lnTo>
                      <a:pt x="49" y="34"/>
                    </a:lnTo>
                    <a:lnTo>
                      <a:pt x="40" y="39"/>
                    </a:lnTo>
                    <a:lnTo>
                      <a:pt x="31" y="42"/>
                    </a:lnTo>
                    <a:lnTo>
                      <a:pt x="21" y="44"/>
                    </a:lnTo>
                    <a:lnTo>
                      <a:pt x="10" y="4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6" name="Freeform 107"/>
              <p:cNvSpPr>
                <a:spLocks/>
              </p:cNvSpPr>
              <p:nvPr/>
            </p:nvSpPr>
            <p:spPr bwMode="auto">
              <a:xfrm>
                <a:off x="7666038" y="2649500"/>
                <a:ext cx="20637" cy="57150"/>
              </a:xfrm>
              <a:custGeom>
                <a:avLst/>
                <a:gdLst>
                  <a:gd name="T0" fmla="*/ 2147483647 w 46"/>
                  <a:gd name="T1" fmla="*/ 0 h 16"/>
                  <a:gd name="T2" fmla="*/ 2147483647 w 46"/>
                  <a:gd name="T3" fmla="*/ 2147483647 h 16"/>
                  <a:gd name="T4" fmla="*/ 2147483647 w 46"/>
                  <a:gd name="T5" fmla="*/ 2147483647 h 16"/>
                  <a:gd name="T6" fmla="*/ 2147483647 w 46"/>
                  <a:gd name="T7" fmla="*/ 2147483647 h 16"/>
                  <a:gd name="T8" fmla="*/ 2147483647 w 46"/>
                  <a:gd name="T9" fmla="*/ 2147483647 h 16"/>
                  <a:gd name="T10" fmla="*/ 2147483647 w 46"/>
                  <a:gd name="T11" fmla="*/ 2147483647 h 16"/>
                  <a:gd name="T12" fmla="*/ 2076897362 w 46"/>
                  <a:gd name="T13" fmla="*/ 2147483647 h 16"/>
                  <a:gd name="T14" fmla="*/ 1444710682 w 46"/>
                  <a:gd name="T15" fmla="*/ 2147483647 h 16"/>
                  <a:gd name="T16" fmla="*/ 993263745 w 46"/>
                  <a:gd name="T17" fmla="*/ 2147483647 h 16"/>
                  <a:gd name="T18" fmla="*/ 451446937 w 46"/>
                  <a:gd name="T19" fmla="*/ 2147483647 h 16"/>
                  <a:gd name="T20" fmla="*/ 0 w 46"/>
                  <a:gd name="T21" fmla="*/ 0 h 16"/>
                  <a:gd name="T22" fmla="*/ 2147483647 w 4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40" y="7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7" name="Freeform 108"/>
              <p:cNvSpPr>
                <a:spLocks/>
              </p:cNvSpPr>
              <p:nvPr/>
            </p:nvSpPr>
            <p:spPr bwMode="auto">
              <a:xfrm>
                <a:off x="7842250" y="2682838"/>
                <a:ext cx="15875" cy="57150"/>
              </a:xfrm>
              <a:custGeom>
                <a:avLst/>
                <a:gdLst>
                  <a:gd name="T0" fmla="*/ 2147483647 w 39"/>
                  <a:gd name="T1" fmla="*/ 2147483647 h 26"/>
                  <a:gd name="T2" fmla="*/ 2147483647 w 39"/>
                  <a:gd name="T3" fmla="*/ 2147483647 h 26"/>
                  <a:gd name="T4" fmla="*/ 2147483647 w 39"/>
                  <a:gd name="T5" fmla="*/ 2147483647 h 26"/>
                  <a:gd name="T6" fmla="*/ 1888377247 w 39"/>
                  <a:gd name="T7" fmla="*/ 2147483647 h 26"/>
                  <a:gd name="T8" fmla="*/ 1686069096 w 39"/>
                  <a:gd name="T9" fmla="*/ 2147483647 h 26"/>
                  <a:gd name="T10" fmla="*/ 1214016202 w 39"/>
                  <a:gd name="T11" fmla="*/ 2147483647 h 26"/>
                  <a:gd name="T12" fmla="*/ 809399494 w 39"/>
                  <a:gd name="T13" fmla="*/ 2147483647 h 26"/>
                  <a:gd name="T14" fmla="*/ 472052894 w 39"/>
                  <a:gd name="T15" fmla="*/ 2147483647 h 26"/>
                  <a:gd name="T16" fmla="*/ 202308558 w 39"/>
                  <a:gd name="T17" fmla="*/ 2147483647 h 26"/>
                  <a:gd name="T18" fmla="*/ 67436186 w 39"/>
                  <a:gd name="T19" fmla="*/ 2147483647 h 26"/>
                  <a:gd name="T20" fmla="*/ 0 w 39"/>
                  <a:gd name="T21" fmla="*/ 0 h 26"/>
                  <a:gd name="T22" fmla="*/ 741963308 w 39"/>
                  <a:gd name="T23" fmla="*/ 2147483647 h 26"/>
                  <a:gd name="T24" fmla="*/ 1483760538 w 39"/>
                  <a:gd name="T25" fmla="*/ 2147483647 h 26"/>
                  <a:gd name="T26" fmla="*/ 2147483647 w 39"/>
                  <a:gd name="T27" fmla="*/ 2147483647 h 26"/>
                  <a:gd name="T28" fmla="*/ 2147483647 w 39"/>
                  <a:gd name="T29" fmla="*/ 2147483647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26">
                    <a:moveTo>
                      <a:pt x="39" y="25"/>
                    </a:move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5" y="25"/>
                    </a:lnTo>
                    <a:lnTo>
                      <a:pt x="18" y="22"/>
                    </a:lnTo>
                    <a:lnTo>
                      <a:pt x="12" y="18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2" y="13"/>
                    </a:lnTo>
                    <a:lnTo>
                      <a:pt x="33" y="20"/>
                    </a:lnTo>
                    <a:lnTo>
                      <a:pt x="3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8" name="Freeform 109"/>
              <p:cNvSpPr>
                <a:spLocks/>
              </p:cNvSpPr>
              <p:nvPr/>
            </p:nvSpPr>
            <p:spPr bwMode="auto">
              <a:xfrm>
                <a:off x="7291388" y="2913025"/>
                <a:ext cx="4762" cy="58738"/>
              </a:xfrm>
              <a:custGeom>
                <a:avLst/>
                <a:gdLst>
                  <a:gd name="T0" fmla="*/ 892447719 w 11"/>
                  <a:gd name="T1" fmla="*/ 0 h 25"/>
                  <a:gd name="T2" fmla="*/ 892447719 w 11"/>
                  <a:gd name="T3" fmla="*/ 2147483647 h 25"/>
                  <a:gd name="T4" fmla="*/ 811298910 w 11"/>
                  <a:gd name="T5" fmla="*/ 2147483647 h 25"/>
                  <a:gd name="T6" fmla="*/ 730150533 w 11"/>
                  <a:gd name="T7" fmla="*/ 2147483647 h 25"/>
                  <a:gd name="T8" fmla="*/ 324594803 w 11"/>
                  <a:gd name="T9" fmla="*/ 2147483647 h 25"/>
                  <a:gd name="T10" fmla="*/ 162297185 w 11"/>
                  <a:gd name="T11" fmla="*/ 2147483647 h 25"/>
                  <a:gd name="T12" fmla="*/ 81148809 w 11"/>
                  <a:gd name="T13" fmla="*/ 2147483647 h 25"/>
                  <a:gd name="T14" fmla="*/ 0 w 11"/>
                  <a:gd name="T15" fmla="*/ 2147483647 h 25"/>
                  <a:gd name="T16" fmla="*/ 0 w 11"/>
                  <a:gd name="T17" fmla="*/ 2147483647 h 25"/>
                  <a:gd name="T18" fmla="*/ 81148809 w 11"/>
                  <a:gd name="T19" fmla="*/ 2147483647 h 25"/>
                  <a:gd name="T20" fmla="*/ 243445994 w 11"/>
                  <a:gd name="T21" fmla="*/ 2147483647 h 25"/>
                  <a:gd name="T22" fmla="*/ 486704539 w 11"/>
                  <a:gd name="T23" fmla="*/ 2147483647 h 25"/>
                  <a:gd name="T24" fmla="*/ 892447719 w 11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25">
                    <a:moveTo>
                      <a:pt x="11" y="0"/>
                    </a:moveTo>
                    <a:lnTo>
                      <a:pt x="11" y="5"/>
                    </a:lnTo>
                    <a:lnTo>
                      <a:pt x="10" y="12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9" name="Freeform 110"/>
              <p:cNvSpPr>
                <a:spLocks/>
              </p:cNvSpPr>
              <p:nvPr/>
            </p:nvSpPr>
            <p:spPr bwMode="auto">
              <a:xfrm>
                <a:off x="7105650" y="3475000"/>
                <a:ext cx="14288" cy="58738"/>
              </a:xfrm>
              <a:custGeom>
                <a:avLst/>
                <a:gdLst>
                  <a:gd name="T0" fmla="*/ 2147483647 w 20"/>
                  <a:gd name="T1" fmla="*/ 0 h 31"/>
                  <a:gd name="T2" fmla="*/ 2147483647 w 20"/>
                  <a:gd name="T3" fmla="*/ 2147483647 h 31"/>
                  <a:gd name="T4" fmla="*/ 2147483647 w 20"/>
                  <a:gd name="T5" fmla="*/ 2147483647 h 31"/>
                  <a:gd name="T6" fmla="*/ 1823032353 w 20"/>
                  <a:gd name="T7" fmla="*/ 2147483647 h 31"/>
                  <a:gd name="T8" fmla="*/ 0 w 20"/>
                  <a:gd name="T9" fmla="*/ 2147483647 h 31"/>
                  <a:gd name="T10" fmla="*/ 0 w 20"/>
                  <a:gd name="T11" fmla="*/ 2147483647 h 31"/>
                  <a:gd name="T12" fmla="*/ 364402581 w 20"/>
                  <a:gd name="T13" fmla="*/ 2147483647 h 31"/>
                  <a:gd name="T14" fmla="*/ 729315243 w 20"/>
                  <a:gd name="T15" fmla="*/ 2147483647 h 31"/>
                  <a:gd name="T16" fmla="*/ 1823032353 w 20"/>
                  <a:gd name="T17" fmla="*/ 2147483647 h 31"/>
                  <a:gd name="T18" fmla="*/ 2147483647 w 20"/>
                  <a:gd name="T19" fmla="*/ 2147483647 h 31"/>
                  <a:gd name="T20" fmla="*/ 2147483647 w 20"/>
                  <a:gd name="T21" fmla="*/ 2147483647 h 31"/>
                  <a:gd name="T22" fmla="*/ 2147483647 w 20"/>
                  <a:gd name="T23" fmla="*/ 0 h 31"/>
                  <a:gd name="T24" fmla="*/ 2147483647 w 20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6" y="12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0" name="Freeform 111"/>
              <p:cNvSpPr>
                <a:spLocks/>
              </p:cNvSpPr>
              <p:nvPr/>
            </p:nvSpPr>
            <p:spPr bwMode="auto">
              <a:xfrm>
                <a:off x="7123113" y="3409913"/>
                <a:ext cx="15875" cy="57150"/>
              </a:xfrm>
              <a:custGeom>
                <a:avLst/>
                <a:gdLst>
                  <a:gd name="T0" fmla="*/ 2147483647 w 26"/>
                  <a:gd name="T1" fmla="*/ 2147483647 h 37"/>
                  <a:gd name="T2" fmla="*/ 0 w 26"/>
                  <a:gd name="T3" fmla="*/ 2147483647 h 37"/>
                  <a:gd name="T4" fmla="*/ 1365581543 w 26"/>
                  <a:gd name="T5" fmla="*/ 2147483647 h 37"/>
                  <a:gd name="T6" fmla="*/ 2147483647 w 26"/>
                  <a:gd name="T7" fmla="*/ 2147483647 h 37"/>
                  <a:gd name="T8" fmla="*/ 2147483647 w 26"/>
                  <a:gd name="T9" fmla="*/ 2147483647 h 37"/>
                  <a:gd name="T10" fmla="*/ 2147483647 w 26"/>
                  <a:gd name="T11" fmla="*/ 0 h 37"/>
                  <a:gd name="T12" fmla="*/ 2147483647 w 26"/>
                  <a:gd name="T13" fmla="*/ 2147483647 h 37"/>
                  <a:gd name="T14" fmla="*/ 2147483647 w 26"/>
                  <a:gd name="T15" fmla="*/ 2147483647 h 37"/>
                  <a:gd name="T16" fmla="*/ 2147483647 w 26"/>
                  <a:gd name="T17" fmla="*/ 2147483647 h 37"/>
                  <a:gd name="T18" fmla="*/ 2147483647 w 26"/>
                  <a:gd name="T19" fmla="*/ 2147483647 h 37"/>
                  <a:gd name="T20" fmla="*/ 2147483647 w 26"/>
                  <a:gd name="T21" fmla="*/ 2147483647 h 37"/>
                  <a:gd name="T22" fmla="*/ 2147483647 w 26"/>
                  <a:gd name="T23" fmla="*/ 2147483647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7">
                    <a:moveTo>
                      <a:pt x="13" y="37"/>
                    </a:moveTo>
                    <a:lnTo>
                      <a:pt x="0" y="12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1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18" y="29"/>
                    </a:lnTo>
                    <a:lnTo>
                      <a:pt x="13" y="3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1" name="Freeform 112"/>
              <p:cNvSpPr>
                <a:spLocks/>
              </p:cNvSpPr>
              <p:nvPr/>
            </p:nvSpPr>
            <p:spPr bwMode="auto">
              <a:xfrm>
                <a:off x="7011988" y="3259100"/>
                <a:ext cx="1587" cy="60325"/>
              </a:xfrm>
              <a:custGeom>
                <a:avLst/>
                <a:gdLst>
                  <a:gd name="T0" fmla="*/ 0 w 7"/>
                  <a:gd name="T1" fmla="*/ 2147483647 h 18"/>
                  <a:gd name="T2" fmla="*/ 0 w 7"/>
                  <a:gd name="T3" fmla="*/ 0 h 18"/>
                  <a:gd name="T4" fmla="*/ 81570893 w 7"/>
                  <a:gd name="T5" fmla="*/ 2147483647 h 18"/>
                  <a:gd name="T6" fmla="*/ 0 w 7"/>
                  <a:gd name="T7" fmla="*/ 2147483647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2" name="Freeform 113"/>
              <p:cNvSpPr>
                <a:spLocks/>
              </p:cNvSpPr>
              <p:nvPr/>
            </p:nvSpPr>
            <p:spPr bwMode="auto">
              <a:xfrm>
                <a:off x="3863975" y="2385975"/>
                <a:ext cx="9525" cy="57150"/>
              </a:xfrm>
              <a:custGeom>
                <a:avLst/>
                <a:gdLst>
                  <a:gd name="T0" fmla="*/ 0 w 33"/>
                  <a:gd name="T1" fmla="*/ 2147483647 h 31"/>
                  <a:gd name="T2" fmla="*/ 456877305 w 33"/>
                  <a:gd name="T3" fmla="*/ 0 h 31"/>
                  <a:gd name="T4" fmla="*/ 577094927 w 33"/>
                  <a:gd name="T5" fmla="*/ 2147483647 h 31"/>
                  <a:gd name="T6" fmla="*/ 673319075 w 33"/>
                  <a:gd name="T7" fmla="*/ 2147483647 h 31"/>
                  <a:gd name="T8" fmla="*/ 769459807 w 33"/>
                  <a:gd name="T9" fmla="*/ 2147483647 h 31"/>
                  <a:gd name="T10" fmla="*/ 793536698 w 33"/>
                  <a:gd name="T11" fmla="*/ 2147483647 h 31"/>
                  <a:gd name="T12" fmla="*/ 649242184 w 33"/>
                  <a:gd name="T13" fmla="*/ 2147483647 h 31"/>
                  <a:gd name="T14" fmla="*/ 529024561 w 33"/>
                  <a:gd name="T15" fmla="*/ 2147483647 h 31"/>
                  <a:gd name="T16" fmla="*/ 384730048 w 33"/>
                  <a:gd name="T17" fmla="*/ 2147483647 h 31"/>
                  <a:gd name="T18" fmla="*/ 264512136 w 33"/>
                  <a:gd name="T19" fmla="*/ 2147483647 h 31"/>
                  <a:gd name="T20" fmla="*/ 72147257 w 33"/>
                  <a:gd name="T21" fmla="*/ 2147483647 h 31"/>
                  <a:gd name="T22" fmla="*/ 0 w 33"/>
                  <a:gd name="T23" fmla="*/ 2147483647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0" y="12"/>
                    </a:moveTo>
                    <a:lnTo>
                      <a:pt x="19" y="0"/>
                    </a:lnTo>
                    <a:lnTo>
                      <a:pt x="24" y="5"/>
                    </a:lnTo>
                    <a:lnTo>
                      <a:pt x="28" y="12"/>
                    </a:lnTo>
                    <a:lnTo>
                      <a:pt x="32" y="22"/>
                    </a:lnTo>
                    <a:lnTo>
                      <a:pt x="33" y="31"/>
                    </a:lnTo>
                    <a:lnTo>
                      <a:pt x="27" y="30"/>
                    </a:lnTo>
                    <a:lnTo>
                      <a:pt x="22" y="28"/>
                    </a:lnTo>
                    <a:lnTo>
                      <a:pt x="16" y="25"/>
                    </a:lnTo>
                    <a:lnTo>
                      <a:pt x="11" y="22"/>
                    </a:lnTo>
                    <a:lnTo>
                      <a:pt x="3" y="1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3" name="Freeform 114"/>
              <p:cNvSpPr>
                <a:spLocks/>
              </p:cNvSpPr>
              <p:nvPr/>
            </p:nvSpPr>
            <p:spPr bwMode="auto">
              <a:xfrm>
                <a:off x="3849688" y="2154200"/>
                <a:ext cx="3175" cy="57150"/>
              </a:xfrm>
              <a:custGeom>
                <a:avLst/>
                <a:gdLst>
                  <a:gd name="T0" fmla="*/ 163295920 w 14"/>
                  <a:gd name="T1" fmla="*/ 0 h 6"/>
                  <a:gd name="T2" fmla="*/ 0 w 14"/>
                  <a:gd name="T3" fmla="*/ 2147483647 h 6"/>
                  <a:gd name="T4" fmla="*/ 16329592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4" name="Freeform 115"/>
              <p:cNvSpPr>
                <a:spLocks/>
              </p:cNvSpPr>
              <p:nvPr/>
            </p:nvSpPr>
            <p:spPr bwMode="auto">
              <a:xfrm>
                <a:off x="5330825" y="3932200"/>
                <a:ext cx="25400" cy="55563"/>
              </a:xfrm>
              <a:custGeom>
                <a:avLst/>
                <a:gdLst>
                  <a:gd name="T0" fmla="*/ 2147483647 w 59"/>
                  <a:gd name="T1" fmla="*/ 2147483647 h 31"/>
                  <a:gd name="T2" fmla="*/ 2147483647 w 59"/>
                  <a:gd name="T3" fmla="*/ 2147483647 h 31"/>
                  <a:gd name="T4" fmla="*/ 2147483647 w 59"/>
                  <a:gd name="T5" fmla="*/ 2147483647 h 31"/>
                  <a:gd name="T6" fmla="*/ 2147483647 w 59"/>
                  <a:gd name="T7" fmla="*/ 2147483647 h 31"/>
                  <a:gd name="T8" fmla="*/ 2147483647 w 59"/>
                  <a:gd name="T9" fmla="*/ 2147483647 h 31"/>
                  <a:gd name="T10" fmla="*/ 2147483647 w 59"/>
                  <a:gd name="T11" fmla="*/ 2147483647 h 31"/>
                  <a:gd name="T12" fmla="*/ 2147483647 w 59"/>
                  <a:gd name="T13" fmla="*/ 2147483647 h 31"/>
                  <a:gd name="T14" fmla="*/ 2147483647 w 59"/>
                  <a:gd name="T15" fmla="*/ 2147483647 h 31"/>
                  <a:gd name="T16" fmla="*/ 2074483007 w 59"/>
                  <a:gd name="T17" fmla="*/ 2147483647 h 31"/>
                  <a:gd name="T18" fmla="*/ 1675636708 w 59"/>
                  <a:gd name="T19" fmla="*/ 2147483647 h 31"/>
                  <a:gd name="T20" fmla="*/ 1356485708 w 59"/>
                  <a:gd name="T21" fmla="*/ 2147483647 h 31"/>
                  <a:gd name="T22" fmla="*/ 1117029576 w 59"/>
                  <a:gd name="T23" fmla="*/ 2147483647 h 31"/>
                  <a:gd name="T24" fmla="*/ 877758563 w 59"/>
                  <a:gd name="T25" fmla="*/ 2147483647 h 31"/>
                  <a:gd name="T26" fmla="*/ 319151431 w 59"/>
                  <a:gd name="T27" fmla="*/ 2147483647 h 31"/>
                  <a:gd name="T28" fmla="*/ 0 w 59"/>
                  <a:gd name="T29" fmla="*/ 2147483647 h 31"/>
                  <a:gd name="T30" fmla="*/ 79880417 w 59"/>
                  <a:gd name="T31" fmla="*/ 2147483647 h 31"/>
                  <a:gd name="T32" fmla="*/ 239456132 w 59"/>
                  <a:gd name="T33" fmla="*/ 2147483647 h 31"/>
                  <a:gd name="T34" fmla="*/ 399031847 w 59"/>
                  <a:gd name="T35" fmla="*/ 2147483647 h 31"/>
                  <a:gd name="T36" fmla="*/ 638302431 w 59"/>
                  <a:gd name="T37" fmla="*/ 2147483647 h 31"/>
                  <a:gd name="T38" fmla="*/ 1276604861 w 59"/>
                  <a:gd name="T39" fmla="*/ 2147483647 h 31"/>
                  <a:gd name="T40" fmla="*/ 1914907722 w 59"/>
                  <a:gd name="T41" fmla="*/ 0 h 31"/>
                  <a:gd name="T42" fmla="*/ 2147483647 w 59"/>
                  <a:gd name="T43" fmla="*/ 0 h 31"/>
                  <a:gd name="T44" fmla="*/ 2147483647 w 59"/>
                  <a:gd name="T45" fmla="*/ 2147483647 h 31"/>
                  <a:gd name="T46" fmla="*/ 2147483647 w 59"/>
                  <a:gd name="T47" fmla="*/ 2147483647 h 31"/>
                  <a:gd name="T48" fmla="*/ 2147483647 w 59"/>
                  <a:gd name="T49" fmla="*/ 2147483647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5" name="Freeform 116"/>
              <p:cNvSpPr>
                <a:spLocks/>
              </p:cNvSpPr>
              <p:nvPr/>
            </p:nvSpPr>
            <p:spPr bwMode="auto">
              <a:xfrm>
                <a:off x="5033963" y="3794088"/>
                <a:ext cx="19050" cy="58737"/>
              </a:xfrm>
              <a:custGeom>
                <a:avLst/>
                <a:gdLst>
                  <a:gd name="T0" fmla="*/ 932145278 w 47"/>
                  <a:gd name="T1" fmla="*/ 0 h 68"/>
                  <a:gd name="T2" fmla="*/ 532771755 w 47"/>
                  <a:gd name="T3" fmla="*/ 2147483647 h 68"/>
                  <a:gd name="T4" fmla="*/ 266303598 w 47"/>
                  <a:gd name="T5" fmla="*/ 2147483647 h 68"/>
                  <a:gd name="T6" fmla="*/ 133234079 w 47"/>
                  <a:gd name="T7" fmla="*/ 2147483647 h 68"/>
                  <a:gd name="T8" fmla="*/ 0 w 47"/>
                  <a:gd name="T9" fmla="*/ 2147483647 h 68"/>
                  <a:gd name="T10" fmla="*/ 0 w 47"/>
                  <a:gd name="T11" fmla="*/ 2147483647 h 68"/>
                  <a:gd name="T12" fmla="*/ 133234079 w 47"/>
                  <a:gd name="T13" fmla="*/ 2147483647 h 68"/>
                  <a:gd name="T14" fmla="*/ 199768838 w 47"/>
                  <a:gd name="T15" fmla="*/ 2147483647 h 68"/>
                  <a:gd name="T16" fmla="*/ 333002917 w 47"/>
                  <a:gd name="T17" fmla="*/ 2147483647 h 68"/>
                  <a:gd name="T18" fmla="*/ 466072436 w 47"/>
                  <a:gd name="T19" fmla="*/ 2147483647 h 68"/>
                  <a:gd name="T20" fmla="*/ 599306515 w 47"/>
                  <a:gd name="T21" fmla="*/ 2147483647 h 68"/>
                  <a:gd name="T22" fmla="*/ 865610518 w 47"/>
                  <a:gd name="T23" fmla="*/ 2147483647 h 68"/>
                  <a:gd name="T24" fmla="*/ 1065379356 w 47"/>
                  <a:gd name="T25" fmla="*/ 2147483647 h 68"/>
                  <a:gd name="T26" fmla="*/ 1464917033 w 47"/>
                  <a:gd name="T27" fmla="*/ 2147483647 h 68"/>
                  <a:gd name="T28" fmla="*/ 2064223548 w 47"/>
                  <a:gd name="T29" fmla="*/ 2147483647 h 68"/>
                  <a:gd name="T30" fmla="*/ 2147483647 w 47"/>
                  <a:gd name="T31" fmla="*/ 2147483647 h 68"/>
                  <a:gd name="T32" fmla="*/ 2147483647 w 47"/>
                  <a:gd name="T33" fmla="*/ 2147483647 h 68"/>
                  <a:gd name="T34" fmla="*/ 2147483647 w 47"/>
                  <a:gd name="T35" fmla="*/ 2147483647 h 68"/>
                  <a:gd name="T36" fmla="*/ 2147483647 w 47"/>
                  <a:gd name="T37" fmla="*/ 2147483647 h 68"/>
                  <a:gd name="T38" fmla="*/ 2147483647 w 47"/>
                  <a:gd name="T39" fmla="*/ 2147483647 h 68"/>
                  <a:gd name="T40" fmla="*/ 2147483647 w 47"/>
                  <a:gd name="T41" fmla="*/ 2147483647 h 68"/>
                  <a:gd name="T42" fmla="*/ 2147483647 w 47"/>
                  <a:gd name="T43" fmla="*/ 2147483647 h 68"/>
                  <a:gd name="T44" fmla="*/ 2147483647 w 47"/>
                  <a:gd name="T45" fmla="*/ 2147483647 h 68"/>
                  <a:gd name="T46" fmla="*/ 1598151112 w 47"/>
                  <a:gd name="T47" fmla="*/ 2147483647 h 68"/>
                  <a:gd name="T48" fmla="*/ 932145278 w 47"/>
                  <a:gd name="T49" fmla="*/ 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" h="68">
                    <a:moveTo>
                      <a:pt x="14" y="0"/>
                    </a:moveTo>
                    <a:lnTo>
                      <a:pt x="8" y="10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31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41" y="58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5" y="38"/>
                    </a:lnTo>
                    <a:lnTo>
                      <a:pt x="33" y="31"/>
                    </a:lnTo>
                    <a:lnTo>
                      <a:pt x="33" y="25"/>
                    </a:lnTo>
                    <a:lnTo>
                      <a:pt x="24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3" name="Group 117"/>
              <p:cNvGrpSpPr>
                <a:grpSpLocks/>
              </p:cNvGrpSpPr>
              <p:nvPr/>
            </p:nvGrpSpPr>
            <p:grpSpPr bwMode="auto">
              <a:xfrm>
                <a:off x="5805488" y="3981413"/>
                <a:ext cx="46037" cy="374650"/>
                <a:chOff x="3950" y="2430"/>
                <a:chExt cx="36" cy="234"/>
              </a:xfrm>
            </p:grpSpPr>
            <p:sp>
              <p:nvSpPr>
                <p:cNvPr id="11774" name="Freeform 118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1 h 20"/>
                    <a:gd name="T4" fmla="*/ 1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5" name="Freeform 119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6" name="Freeform 120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1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7" name="Rectangle 121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8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9" name="Freeform 123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0" name="Freeform 124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1 w 14"/>
                    <a:gd name="T1" fmla="*/ 0 h 24"/>
                    <a:gd name="T2" fmla="*/ 1 w 14"/>
                    <a:gd name="T3" fmla="*/ 0 h 24"/>
                    <a:gd name="T4" fmla="*/ 0 w 14"/>
                    <a:gd name="T5" fmla="*/ 0 h 24"/>
                    <a:gd name="T6" fmla="*/ 0 w 14"/>
                    <a:gd name="T7" fmla="*/ 1 h 24"/>
                    <a:gd name="T8" fmla="*/ 0 w 14"/>
                    <a:gd name="T9" fmla="*/ 1 h 24"/>
                    <a:gd name="T10" fmla="*/ 0 w 14"/>
                    <a:gd name="T11" fmla="*/ 1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1" name="Line 125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2" name="Freeform 126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3" name="Freeform 127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1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4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5" name="Freeform 129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1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6" name="Freeform 130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1 h 19"/>
                    <a:gd name="T4" fmla="*/ 0 w 6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7" name="Freeform 131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1 w 28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8" name="Freeform 132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1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89" name="Freeform 133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1 h 20"/>
                    <a:gd name="T4" fmla="*/ 1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0" name="Freeform 134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1" name="Freeform 135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1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2" name="Rectangle 136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3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4" name="Freeform 138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5" name="Freeform 139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1 w 14"/>
                    <a:gd name="T1" fmla="*/ 0 h 24"/>
                    <a:gd name="T2" fmla="*/ 1 w 14"/>
                    <a:gd name="T3" fmla="*/ 0 h 24"/>
                    <a:gd name="T4" fmla="*/ 0 w 14"/>
                    <a:gd name="T5" fmla="*/ 0 h 24"/>
                    <a:gd name="T6" fmla="*/ 0 w 14"/>
                    <a:gd name="T7" fmla="*/ 1 h 24"/>
                    <a:gd name="T8" fmla="*/ 0 w 14"/>
                    <a:gd name="T9" fmla="*/ 1 h 24"/>
                    <a:gd name="T10" fmla="*/ 0 w 14"/>
                    <a:gd name="T11" fmla="*/ 1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6" name="Line 140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7" name="Freeform 141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8" name="Freeform 142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1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99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0" name="Freeform 144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1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1" name="Freeform 145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1 h 19"/>
                    <a:gd name="T4" fmla="*/ 0 w 6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2" name="Freeform 146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1 w 28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3" name="Freeform 147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1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804" name="Freeform 148"/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1 w 20"/>
                    <a:gd name="T1" fmla="*/ 1 h 18"/>
                    <a:gd name="T2" fmla="*/ 1 w 20"/>
                    <a:gd name="T3" fmla="*/ 0 h 18"/>
                    <a:gd name="T4" fmla="*/ 0 w 20"/>
                    <a:gd name="T5" fmla="*/ 0 h 18"/>
                    <a:gd name="T6" fmla="*/ 1 w 20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4" name="Group 149"/>
              <p:cNvGrpSpPr>
                <a:grpSpLocks/>
              </p:cNvGrpSpPr>
              <p:nvPr/>
            </p:nvGrpSpPr>
            <p:grpSpPr bwMode="auto">
              <a:xfrm>
                <a:off x="7870825" y="4481475"/>
                <a:ext cx="185738" cy="214313"/>
                <a:chOff x="5486" y="2743"/>
                <a:chExt cx="137" cy="132"/>
              </a:xfrm>
            </p:grpSpPr>
            <p:sp>
              <p:nvSpPr>
                <p:cNvPr id="11765" name="Freeform 150"/>
                <p:cNvSpPr>
                  <a:spLocks/>
                </p:cNvSpPr>
                <p:nvPr/>
              </p:nvSpPr>
              <p:spPr bwMode="auto">
                <a:xfrm>
                  <a:off x="5595" y="2806"/>
                  <a:ext cx="13" cy="28"/>
                </a:xfrm>
                <a:custGeom>
                  <a:avLst/>
                  <a:gdLst>
                    <a:gd name="T0" fmla="*/ 0 w 40"/>
                    <a:gd name="T1" fmla="*/ 1 h 87"/>
                    <a:gd name="T2" fmla="*/ 0 w 40"/>
                    <a:gd name="T3" fmla="*/ 2 h 87"/>
                    <a:gd name="T4" fmla="*/ 0 w 40"/>
                    <a:gd name="T5" fmla="*/ 2 h 87"/>
                    <a:gd name="T6" fmla="*/ 0 w 40"/>
                    <a:gd name="T7" fmla="*/ 2 h 87"/>
                    <a:gd name="T8" fmla="*/ 0 w 40"/>
                    <a:gd name="T9" fmla="*/ 2 h 87"/>
                    <a:gd name="T10" fmla="*/ 1 w 40"/>
                    <a:gd name="T11" fmla="*/ 2 h 87"/>
                    <a:gd name="T12" fmla="*/ 1 w 40"/>
                    <a:gd name="T13" fmla="*/ 3 h 87"/>
                    <a:gd name="T14" fmla="*/ 1 w 40"/>
                    <a:gd name="T15" fmla="*/ 3 h 87"/>
                    <a:gd name="T16" fmla="*/ 1 w 40"/>
                    <a:gd name="T17" fmla="*/ 3 h 87"/>
                    <a:gd name="T18" fmla="*/ 1 w 40"/>
                    <a:gd name="T19" fmla="*/ 3 h 87"/>
                    <a:gd name="T20" fmla="*/ 1 w 40"/>
                    <a:gd name="T21" fmla="*/ 3 h 87"/>
                    <a:gd name="T22" fmla="*/ 1 w 40"/>
                    <a:gd name="T23" fmla="*/ 2 h 87"/>
                    <a:gd name="T24" fmla="*/ 1 w 40"/>
                    <a:gd name="T25" fmla="*/ 2 h 87"/>
                    <a:gd name="T26" fmla="*/ 1 w 40"/>
                    <a:gd name="T27" fmla="*/ 2 h 87"/>
                    <a:gd name="T28" fmla="*/ 1 w 40"/>
                    <a:gd name="T29" fmla="*/ 1 h 87"/>
                    <a:gd name="T30" fmla="*/ 1 w 40"/>
                    <a:gd name="T31" fmla="*/ 1 h 87"/>
                    <a:gd name="T32" fmla="*/ 0 w 40"/>
                    <a:gd name="T33" fmla="*/ 1 h 87"/>
                    <a:gd name="T34" fmla="*/ 0 w 40"/>
                    <a:gd name="T35" fmla="*/ 0 h 87"/>
                    <a:gd name="T36" fmla="*/ 0 w 40"/>
                    <a:gd name="T37" fmla="*/ 0 h 87"/>
                    <a:gd name="T38" fmla="*/ 0 w 40"/>
                    <a:gd name="T39" fmla="*/ 0 h 87"/>
                    <a:gd name="T40" fmla="*/ 0 w 40"/>
                    <a:gd name="T41" fmla="*/ 0 h 87"/>
                    <a:gd name="T42" fmla="*/ 0 w 40"/>
                    <a:gd name="T43" fmla="*/ 0 h 87"/>
                    <a:gd name="T44" fmla="*/ 0 w 40"/>
                    <a:gd name="T45" fmla="*/ 1 h 87"/>
                    <a:gd name="T46" fmla="*/ 0 w 40"/>
                    <a:gd name="T47" fmla="*/ 1 h 87"/>
                    <a:gd name="T48" fmla="*/ 0 w 40"/>
                    <a:gd name="T49" fmla="*/ 1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0" h="87">
                      <a:moveTo>
                        <a:pt x="0" y="31"/>
                      </a:move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5" y="59"/>
                      </a:lnTo>
                      <a:lnTo>
                        <a:pt x="10" y="66"/>
                      </a:lnTo>
                      <a:lnTo>
                        <a:pt x="15" y="72"/>
                      </a:lnTo>
                      <a:lnTo>
                        <a:pt x="22" y="77"/>
                      </a:lnTo>
                      <a:lnTo>
                        <a:pt x="31" y="82"/>
                      </a:lnTo>
                      <a:lnTo>
                        <a:pt x="40" y="87"/>
                      </a:lnTo>
                      <a:lnTo>
                        <a:pt x="35" y="82"/>
                      </a:lnTo>
                      <a:lnTo>
                        <a:pt x="32" y="77"/>
                      </a:lnTo>
                      <a:lnTo>
                        <a:pt x="29" y="71"/>
                      </a:lnTo>
                      <a:lnTo>
                        <a:pt x="26" y="65"/>
                      </a:lnTo>
                      <a:lnTo>
                        <a:pt x="22" y="52"/>
                      </a:lnTo>
                      <a:lnTo>
                        <a:pt x="20" y="39"/>
                      </a:lnTo>
                      <a:lnTo>
                        <a:pt x="18" y="27"/>
                      </a:lnTo>
                      <a:lnTo>
                        <a:pt x="13" y="16"/>
                      </a:lnTo>
                      <a:lnTo>
                        <a:pt x="11" y="11"/>
                      </a:lnTo>
                      <a:lnTo>
                        <a:pt x="8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6" name="Freeform 151"/>
                <p:cNvSpPr>
                  <a:spLocks/>
                </p:cNvSpPr>
                <p:nvPr/>
              </p:nvSpPr>
              <p:spPr bwMode="auto">
                <a:xfrm>
                  <a:off x="5603" y="2842"/>
                  <a:ext cx="20" cy="12"/>
                </a:xfrm>
                <a:custGeom>
                  <a:avLst/>
                  <a:gdLst>
                    <a:gd name="T0" fmla="*/ 0 w 61"/>
                    <a:gd name="T1" fmla="*/ 1 h 37"/>
                    <a:gd name="T2" fmla="*/ 1 w 61"/>
                    <a:gd name="T3" fmla="*/ 1 h 37"/>
                    <a:gd name="T4" fmla="*/ 1 w 61"/>
                    <a:gd name="T5" fmla="*/ 1 h 37"/>
                    <a:gd name="T6" fmla="*/ 2 w 61"/>
                    <a:gd name="T7" fmla="*/ 1 h 37"/>
                    <a:gd name="T8" fmla="*/ 2 w 61"/>
                    <a:gd name="T9" fmla="*/ 1 h 37"/>
                    <a:gd name="T10" fmla="*/ 2 w 61"/>
                    <a:gd name="T11" fmla="*/ 1 h 37"/>
                    <a:gd name="T12" fmla="*/ 2 w 61"/>
                    <a:gd name="T13" fmla="*/ 1 h 37"/>
                    <a:gd name="T14" fmla="*/ 2 w 61"/>
                    <a:gd name="T15" fmla="*/ 1 h 37"/>
                    <a:gd name="T16" fmla="*/ 1 w 61"/>
                    <a:gd name="T17" fmla="*/ 0 h 37"/>
                    <a:gd name="T18" fmla="*/ 1 w 61"/>
                    <a:gd name="T19" fmla="*/ 0 h 37"/>
                    <a:gd name="T20" fmla="*/ 1 w 61"/>
                    <a:gd name="T21" fmla="*/ 0 h 37"/>
                    <a:gd name="T22" fmla="*/ 0 w 61"/>
                    <a:gd name="T23" fmla="*/ 0 h 37"/>
                    <a:gd name="T24" fmla="*/ 0 w 61"/>
                    <a:gd name="T25" fmla="*/ 0 h 37"/>
                    <a:gd name="T26" fmla="*/ 0 w 61"/>
                    <a:gd name="T27" fmla="*/ 1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1" h="37">
                      <a:moveTo>
                        <a:pt x="0" y="31"/>
                      </a:moveTo>
                      <a:lnTo>
                        <a:pt x="19" y="32"/>
                      </a:lnTo>
                      <a:lnTo>
                        <a:pt x="35" y="34"/>
                      </a:lnTo>
                      <a:lnTo>
                        <a:pt x="49" y="36"/>
                      </a:lnTo>
                      <a:lnTo>
                        <a:pt x="61" y="37"/>
                      </a:lnTo>
                      <a:lnTo>
                        <a:pt x="55" y="29"/>
                      </a:lnTo>
                      <a:lnTo>
                        <a:pt x="49" y="22"/>
                      </a:lnTo>
                      <a:lnTo>
                        <a:pt x="42" y="17"/>
                      </a:lnTo>
                      <a:lnTo>
                        <a:pt x="35" y="12"/>
                      </a:lnTo>
                      <a:lnTo>
                        <a:pt x="28" y="9"/>
                      </a:lnTo>
                      <a:lnTo>
                        <a:pt x="19" y="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7" name="Freeform 152"/>
                <p:cNvSpPr>
                  <a:spLocks/>
                </p:cNvSpPr>
                <p:nvPr/>
              </p:nvSpPr>
              <p:spPr bwMode="auto">
                <a:xfrm>
                  <a:off x="5568" y="2865"/>
                  <a:ext cx="13" cy="10"/>
                </a:xfrm>
                <a:custGeom>
                  <a:avLst/>
                  <a:gdLst>
                    <a:gd name="T0" fmla="*/ 1 w 40"/>
                    <a:gd name="T1" fmla="*/ 1 h 30"/>
                    <a:gd name="T2" fmla="*/ 1 w 40"/>
                    <a:gd name="T3" fmla="*/ 1 h 30"/>
                    <a:gd name="T4" fmla="*/ 1 w 40"/>
                    <a:gd name="T5" fmla="*/ 1 h 30"/>
                    <a:gd name="T6" fmla="*/ 1 w 40"/>
                    <a:gd name="T7" fmla="*/ 1 h 30"/>
                    <a:gd name="T8" fmla="*/ 1 w 40"/>
                    <a:gd name="T9" fmla="*/ 1 h 30"/>
                    <a:gd name="T10" fmla="*/ 0 w 40"/>
                    <a:gd name="T11" fmla="*/ 1 h 30"/>
                    <a:gd name="T12" fmla="*/ 0 w 40"/>
                    <a:gd name="T13" fmla="*/ 0 h 30"/>
                    <a:gd name="T14" fmla="*/ 0 w 40"/>
                    <a:gd name="T15" fmla="*/ 0 h 30"/>
                    <a:gd name="T16" fmla="*/ 0 w 40"/>
                    <a:gd name="T17" fmla="*/ 0 h 30"/>
                    <a:gd name="T18" fmla="*/ 0 w 40"/>
                    <a:gd name="T19" fmla="*/ 0 h 30"/>
                    <a:gd name="T20" fmla="*/ 1 w 40"/>
                    <a:gd name="T21" fmla="*/ 0 h 30"/>
                    <a:gd name="T22" fmla="*/ 1 w 40"/>
                    <a:gd name="T23" fmla="*/ 0 h 30"/>
                    <a:gd name="T24" fmla="*/ 1 w 40"/>
                    <a:gd name="T25" fmla="*/ 1 h 30"/>
                    <a:gd name="T26" fmla="*/ 1 w 40"/>
                    <a:gd name="T27" fmla="*/ 1 h 30"/>
                    <a:gd name="T28" fmla="*/ 1 w 40"/>
                    <a:gd name="T29" fmla="*/ 1 h 30"/>
                    <a:gd name="T30" fmla="*/ 1 w 40"/>
                    <a:gd name="T31" fmla="*/ 1 h 30"/>
                    <a:gd name="T32" fmla="*/ 1 w 40"/>
                    <a:gd name="T33" fmla="*/ 1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0" h="30">
                      <a:moveTo>
                        <a:pt x="40" y="30"/>
                      </a:moveTo>
                      <a:lnTo>
                        <a:pt x="33" y="28"/>
                      </a:lnTo>
                      <a:lnTo>
                        <a:pt x="26" y="25"/>
                      </a:lnTo>
                      <a:lnTo>
                        <a:pt x="21" y="22"/>
                      </a:lnTo>
                      <a:lnTo>
                        <a:pt x="15" y="19"/>
                      </a:lnTo>
                      <a:lnTo>
                        <a:pt x="11" y="16"/>
                      </a:lnTo>
                      <a:lnTo>
                        <a:pt x="6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5" y="6"/>
                      </a:lnTo>
                      <a:lnTo>
                        <a:pt x="22" y="10"/>
                      </a:lnTo>
                      <a:lnTo>
                        <a:pt x="27" y="15"/>
                      </a:lnTo>
                      <a:lnTo>
                        <a:pt x="33" y="19"/>
                      </a:lnTo>
                      <a:lnTo>
                        <a:pt x="36" y="23"/>
                      </a:lnTo>
                      <a:lnTo>
                        <a:pt x="39" y="27"/>
                      </a:lnTo>
                      <a:lnTo>
                        <a:pt x="40" y="3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8" name="Freeform 153"/>
                <p:cNvSpPr>
                  <a:spLocks/>
                </p:cNvSpPr>
                <p:nvPr/>
              </p:nvSpPr>
              <p:spPr bwMode="auto">
                <a:xfrm>
                  <a:off x="5515" y="2789"/>
                  <a:ext cx="24" cy="26"/>
                </a:xfrm>
                <a:custGeom>
                  <a:avLst/>
                  <a:gdLst>
                    <a:gd name="T0" fmla="*/ 3 w 74"/>
                    <a:gd name="T1" fmla="*/ 3 h 80"/>
                    <a:gd name="T2" fmla="*/ 2 w 74"/>
                    <a:gd name="T3" fmla="*/ 3 h 80"/>
                    <a:gd name="T4" fmla="*/ 2 w 74"/>
                    <a:gd name="T5" fmla="*/ 2 h 80"/>
                    <a:gd name="T6" fmla="*/ 2 w 74"/>
                    <a:gd name="T7" fmla="*/ 2 h 80"/>
                    <a:gd name="T8" fmla="*/ 2 w 74"/>
                    <a:gd name="T9" fmla="*/ 2 h 80"/>
                    <a:gd name="T10" fmla="*/ 2 w 74"/>
                    <a:gd name="T11" fmla="*/ 2 h 80"/>
                    <a:gd name="T12" fmla="*/ 2 w 74"/>
                    <a:gd name="T13" fmla="*/ 1 h 80"/>
                    <a:gd name="T14" fmla="*/ 1 w 74"/>
                    <a:gd name="T15" fmla="*/ 1 h 80"/>
                    <a:gd name="T16" fmla="*/ 1 w 74"/>
                    <a:gd name="T17" fmla="*/ 1 h 80"/>
                    <a:gd name="T18" fmla="*/ 1 w 74"/>
                    <a:gd name="T19" fmla="*/ 0 h 80"/>
                    <a:gd name="T20" fmla="*/ 0 w 74"/>
                    <a:gd name="T21" fmla="*/ 0 h 80"/>
                    <a:gd name="T22" fmla="*/ 0 w 74"/>
                    <a:gd name="T23" fmla="*/ 0 h 80"/>
                    <a:gd name="T24" fmla="*/ 0 w 74"/>
                    <a:gd name="T25" fmla="*/ 0 h 80"/>
                    <a:gd name="T26" fmla="*/ 0 w 74"/>
                    <a:gd name="T27" fmla="*/ 1 h 80"/>
                    <a:gd name="T28" fmla="*/ 0 w 74"/>
                    <a:gd name="T29" fmla="*/ 1 h 80"/>
                    <a:gd name="T30" fmla="*/ 0 w 74"/>
                    <a:gd name="T31" fmla="*/ 1 h 80"/>
                    <a:gd name="T32" fmla="*/ 0 w 74"/>
                    <a:gd name="T33" fmla="*/ 1 h 80"/>
                    <a:gd name="T34" fmla="*/ 0 w 74"/>
                    <a:gd name="T35" fmla="*/ 1 h 80"/>
                    <a:gd name="T36" fmla="*/ 0 w 74"/>
                    <a:gd name="T37" fmla="*/ 1 h 80"/>
                    <a:gd name="T38" fmla="*/ 0 w 74"/>
                    <a:gd name="T39" fmla="*/ 2 h 80"/>
                    <a:gd name="T40" fmla="*/ 1 w 74"/>
                    <a:gd name="T41" fmla="*/ 2 h 80"/>
                    <a:gd name="T42" fmla="*/ 1 w 74"/>
                    <a:gd name="T43" fmla="*/ 2 h 80"/>
                    <a:gd name="T44" fmla="*/ 1 w 74"/>
                    <a:gd name="T45" fmla="*/ 2 h 80"/>
                    <a:gd name="T46" fmla="*/ 1 w 74"/>
                    <a:gd name="T47" fmla="*/ 2 h 80"/>
                    <a:gd name="T48" fmla="*/ 1 w 74"/>
                    <a:gd name="T49" fmla="*/ 2 h 80"/>
                    <a:gd name="T50" fmla="*/ 2 w 74"/>
                    <a:gd name="T51" fmla="*/ 2 h 80"/>
                    <a:gd name="T52" fmla="*/ 2 w 74"/>
                    <a:gd name="T53" fmla="*/ 3 h 80"/>
                    <a:gd name="T54" fmla="*/ 2 w 74"/>
                    <a:gd name="T55" fmla="*/ 3 h 80"/>
                    <a:gd name="T56" fmla="*/ 2 w 74"/>
                    <a:gd name="T57" fmla="*/ 3 h 80"/>
                    <a:gd name="T58" fmla="*/ 2 w 74"/>
                    <a:gd name="T59" fmla="*/ 3 h 80"/>
                    <a:gd name="T60" fmla="*/ 3 w 74"/>
                    <a:gd name="T61" fmla="*/ 3 h 8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4" h="80">
                      <a:moveTo>
                        <a:pt x="74" y="80"/>
                      </a:moveTo>
                      <a:lnTo>
                        <a:pt x="72" y="73"/>
                      </a:lnTo>
                      <a:lnTo>
                        <a:pt x="71" y="66"/>
                      </a:lnTo>
                      <a:lnTo>
                        <a:pt x="69" y="60"/>
                      </a:lnTo>
                      <a:lnTo>
                        <a:pt x="66" y="53"/>
                      </a:lnTo>
                      <a:lnTo>
                        <a:pt x="58" y="42"/>
                      </a:lnTo>
                      <a:lnTo>
                        <a:pt x="48" y="33"/>
                      </a:lnTo>
                      <a:lnTo>
                        <a:pt x="38" y="25"/>
                      </a:lnTo>
                      <a:lnTo>
                        <a:pt x="29" y="17"/>
                      </a:lnTo>
                      <a:lnTo>
                        <a:pt x="20" y="9"/>
                      </a:lnTo>
                      <a:lnTo>
                        <a:pt x="13" y="0"/>
                      </a:lnTo>
                      <a:lnTo>
                        <a:pt x="9" y="5"/>
                      </a:lnTo>
                      <a:lnTo>
                        <a:pt x="4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4" y="51"/>
                      </a:lnTo>
                      <a:lnTo>
                        <a:pt x="19" y="56"/>
                      </a:lnTo>
                      <a:lnTo>
                        <a:pt x="24" y="61"/>
                      </a:lnTo>
                      <a:lnTo>
                        <a:pt x="30" y="66"/>
                      </a:lnTo>
                      <a:lnTo>
                        <a:pt x="35" y="69"/>
                      </a:lnTo>
                      <a:lnTo>
                        <a:pt x="42" y="72"/>
                      </a:lnTo>
                      <a:lnTo>
                        <a:pt x="47" y="75"/>
                      </a:lnTo>
                      <a:lnTo>
                        <a:pt x="54" y="77"/>
                      </a:lnTo>
                      <a:lnTo>
                        <a:pt x="60" y="79"/>
                      </a:lnTo>
                      <a:lnTo>
                        <a:pt x="67" y="80"/>
                      </a:lnTo>
                      <a:lnTo>
                        <a:pt x="74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9" name="Freeform 154"/>
                <p:cNvSpPr>
                  <a:spLocks/>
                </p:cNvSpPr>
                <p:nvPr/>
              </p:nvSpPr>
              <p:spPr bwMode="auto">
                <a:xfrm>
                  <a:off x="5555" y="2785"/>
                  <a:ext cx="26" cy="27"/>
                </a:xfrm>
                <a:custGeom>
                  <a:avLst/>
                  <a:gdLst>
                    <a:gd name="T0" fmla="*/ 2 w 86"/>
                    <a:gd name="T1" fmla="*/ 3 h 80"/>
                    <a:gd name="T2" fmla="*/ 2 w 86"/>
                    <a:gd name="T3" fmla="*/ 3 h 80"/>
                    <a:gd name="T4" fmla="*/ 2 w 86"/>
                    <a:gd name="T5" fmla="*/ 2 h 80"/>
                    <a:gd name="T6" fmla="*/ 2 w 86"/>
                    <a:gd name="T7" fmla="*/ 2 h 80"/>
                    <a:gd name="T8" fmla="*/ 2 w 86"/>
                    <a:gd name="T9" fmla="*/ 2 h 80"/>
                    <a:gd name="T10" fmla="*/ 2 w 86"/>
                    <a:gd name="T11" fmla="*/ 2 h 80"/>
                    <a:gd name="T12" fmla="*/ 2 w 86"/>
                    <a:gd name="T13" fmla="*/ 2 h 80"/>
                    <a:gd name="T14" fmla="*/ 2 w 86"/>
                    <a:gd name="T15" fmla="*/ 2 h 80"/>
                    <a:gd name="T16" fmla="*/ 1 w 86"/>
                    <a:gd name="T17" fmla="*/ 1 h 80"/>
                    <a:gd name="T18" fmla="*/ 1 w 86"/>
                    <a:gd name="T19" fmla="*/ 1 h 80"/>
                    <a:gd name="T20" fmla="*/ 1 w 86"/>
                    <a:gd name="T21" fmla="*/ 1 h 80"/>
                    <a:gd name="T22" fmla="*/ 0 w 86"/>
                    <a:gd name="T23" fmla="*/ 0 h 80"/>
                    <a:gd name="T24" fmla="*/ 0 w 86"/>
                    <a:gd name="T25" fmla="*/ 0 h 80"/>
                    <a:gd name="T26" fmla="*/ 0 w 86"/>
                    <a:gd name="T27" fmla="*/ 0 h 80"/>
                    <a:gd name="T28" fmla="*/ 0 w 86"/>
                    <a:gd name="T29" fmla="*/ 1 h 80"/>
                    <a:gd name="T30" fmla="*/ 0 w 86"/>
                    <a:gd name="T31" fmla="*/ 1 h 80"/>
                    <a:gd name="T32" fmla="*/ 1 w 86"/>
                    <a:gd name="T33" fmla="*/ 2 h 80"/>
                    <a:gd name="T34" fmla="*/ 1 w 86"/>
                    <a:gd name="T35" fmla="*/ 2 h 80"/>
                    <a:gd name="T36" fmla="*/ 1 w 86"/>
                    <a:gd name="T37" fmla="*/ 3 h 80"/>
                    <a:gd name="T38" fmla="*/ 1 w 86"/>
                    <a:gd name="T39" fmla="*/ 3 h 80"/>
                    <a:gd name="T40" fmla="*/ 1 w 86"/>
                    <a:gd name="T41" fmla="*/ 3 h 80"/>
                    <a:gd name="T42" fmla="*/ 2 w 86"/>
                    <a:gd name="T43" fmla="*/ 3 h 80"/>
                    <a:gd name="T44" fmla="*/ 2 w 86"/>
                    <a:gd name="T45" fmla="*/ 3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6" h="80">
                      <a:moveTo>
                        <a:pt x="52" y="80"/>
                      </a:moveTo>
                      <a:lnTo>
                        <a:pt x="86" y="80"/>
                      </a:lnTo>
                      <a:lnTo>
                        <a:pt x="86" y="61"/>
                      </a:lnTo>
                      <a:lnTo>
                        <a:pt x="79" y="59"/>
                      </a:lnTo>
                      <a:lnTo>
                        <a:pt x="72" y="56"/>
                      </a:lnTo>
                      <a:lnTo>
                        <a:pt x="67" y="53"/>
                      </a:lnTo>
                      <a:lnTo>
                        <a:pt x="61" y="49"/>
                      </a:lnTo>
                      <a:lnTo>
                        <a:pt x="51" y="41"/>
                      </a:lnTo>
                      <a:lnTo>
                        <a:pt x="43" y="33"/>
                      </a:lnTo>
                      <a:lnTo>
                        <a:pt x="34" y="25"/>
                      </a:lnTo>
                      <a:lnTo>
                        <a:pt x="24" y="16"/>
                      </a:lnTo>
                      <a:lnTo>
                        <a:pt x="13" y="7"/>
                      </a:ln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5" y="20"/>
                      </a:lnTo>
                      <a:lnTo>
                        <a:pt x="11" y="32"/>
                      </a:lnTo>
                      <a:lnTo>
                        <a:pt x="18" y="44"/>
                      </a:lnTo>
                      <a:lnTo>
                        <a:pt x="27" y="57"/>
                      </a:lnTo>
                      <a:lnTo>
                        <a:pt x="36" y="67"/>
                      </a:lnTo>
                      <a:lnTo>
                        <a:pt x="40" y="72"/>
                      </a:lnTo>
                      <a:lnTo>
                        <a:pt x="45" y="76"/>
                      </a:lnTo>
                      <a:lnTo>
                        <a:pt x="49" y="79"/>
                      </a:lnTo>
                      <a:lnTo>
                        <a:pt x="52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0" name="Freeform 155"/>
                <p:cNvSpPr>
                  <a:spLocks/>
                </p:cNvSpPr>
                <p:nvPr/>
              </p:nvSpPr>
              <p:spPr bwMode="auto">
                <a:xfrm>
                  <a:off x="5570" y="2825"/>
                  <a:ext cx="25" cy="11"/>
                </a:xfrm>
                <a:custGeom>
                  <a:avLst/>
                  <a:gdLst>
                    <a:gd name="T0" fmla="*/ 0 w 74"/>
                    <a:gd name="T1" fmla="*/ 0 h 31"/>
                    <a:gd name="T2" fmla="*/ 0 w 74"/>
                    <a:gd name="T3" fmla="*/ 0 h 31"/>
                    <a:gd name="T4" fmla="*/ 0 w 74"/>
                    <a:gd name="T5" fmla="*/ 1 h 31"/>
                    <a:gd name="T6" fmla="*/ 0 w 74"/>
                    <a:gd name="T7" fmla="*/ 1 h 31"/>
                    <a:gd name="T8" fmla="*/ 1 w 74"/>
                    <a:gd name="T9" fmla="*/ 1 h 31"/>
                    <a:gd name="T10" fmla="*/ 1 w 74"/>
                    <a:gd name="T11" fmla="*/ 1 h 31"/>
                    <a:gd name="T12" fmla="*/ 1 w 74"/>
                    <a:gd name="T13" fmla="*/ 1 h 31"/>
                    <a:gd name="T14" fmla="*/ 1 w 74"/>
                    <a:gd name="T15" fmla="*/ 1 h 31"/>
                    <a:gd name="T16" fmla="*/ 1 w 74"/>
                    <a:gd name="T17" fmla="*/ 1 h 31"/>
                    <a:gd name="T18" fmla="*/ 2 w 74"/>
                    <a:gd name="T19" fmla="*/ 1 h 31"/>
                    <a:gd name="T20" fmla="*/ 2 w 74"/>
                    <a:gd name="T21" fmla="*/ 1 h 31"/>
                    <a:gd name="T22" fmla="*/ 2 w 74"/>
                    <a:gd name="T23" fmla="*/ 1 h 31"/>
                    <a:gd name="T24" fmla="*/ 3 w 74"/>
                    <a:gd name="T25" fmla="*/ 1 h 31"/>
                    <a:gd name="T26" fmla="*/ 3 w 74"/>
                    <a:gd name="T27" fmla="*/ 1 h 31"/>
                    <a:gd name="T28" fmla="*/ 3 w 74"/>
                    <a:gd name="T29" fmla="*/ 1 h 31"/>
                    <a:gd name="T30" fmla="*/ 2 w 74"/>
                    <a:gd name="T31" fmla="*/ 1 h 31"/>
                    <a:gd name="T32" fmla="*/ 2 w 74"/>
                    <a:gd name="T33" fmla="*/ 1 h 31"/>
                    <a:gd name="T34" fmla="*/ 2 w 74"/>
                    <a:gd name="T35" fmla="*/ 0 h 31"/>
                    <a:gd name="T36" fmla="*/ 2 w 74"/>
                    <a:gd name="T37" fmla="*/ 0 h 31"/>
                    <a:gd name="T38" fmla="*/ 2 w 74"/>
                    <a:gd name="T39" fmla="*/ 0 h 31"/>
                    <a:gd name="T40" fmla="*/ 2 w 74"/>
                    <a:gd name="T41" fmla="*/ 0 h 31"/>
                    <a:gd name="T42" fmla="*/ 1 w 74"/>
                    <a:gd name="T43" fmla="*/ 0 h 31"/>
                    <a:gd name="T44" fmla="*/ 1 w 74"/>
                    <a:gd name="T45" fmla="*/ 0 h 31"/>
                    <a:gd name="T46" fmla="*/ 1 w 74"/>
                    <a:gd name="T47" fmla="*/ 0 h 31"/>
                    <a:gd name="T48" fmla="*/ 1 w 74"/>
                    <a:gd name="T49" fmla="*/ 0 h 31"/>
                    <a:gd name="T50" fmla="*/ 1 w 74"/>
                    <a:gd name="T51" fmla="*/ 0 h 31"/>
                    <a:gd name="T52" fmla="*/ 0 w 74"/>
                    <a:gd name="T53" fmla="*/ 0 h 31"/>
                    <a:gd name="T54" fmla="*/ 0 w 74"/>
                    <a:gd name="T55" fmla="*/ 0 h 31"/>
                    <a:gd name="T56" fmla="*/ 0 w 74"/>
                    <a:gd name="T57" fmla="*/ 0 h 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4" h="31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4"/>
                      </a:lnTo>
                      <a:lnTo>
                        <a:pt x="23" y="26"/>
                      </a:lnTo>
                      <a:lnTo>
                        <a:pt x="29" y="28"/>
                      </a:lnTo>
                      <a:lnTo>
                        <a:pt x="34" y="29"/>
                      </a:lnTo>
                      <a:lnTo>
                        <a:pt x="47" y="31"/>
                      </a:lnTo>
                      <a:lnTo>
                        <a:pt x="58" y="31"/>
                      </a:lnTo>
                      <a:lnTo>
                        <a:pt x="63" y="30"/>
                      </a:lnTo>
                      <a:lnTo>
                        <a:pt x="67" y="29"/>
                      </a:lnTo>
                      <a:lnTo>
                        <a:pt x="71" y="27"/>
                      </a:lnTo>
                      <a:lnTo>
                        <a:pt x="74" y="25"/>
                      </a:lnTo>
                      <a:lnTo>
                        <a:pt x="64" y="18"/>
                      </a:lnTo>
                      <a:lnTo>
                        <a:pt x="55" y="13"/>
                      </a:lnTo>
                      <a:lnTo>
                        <a:pt x="51" y="10"/>
                      </a:lnTo>
                      <a:lnTo>
                        <a:pt x="47" y="8"/>
                      </a:lnTo>
                      <a:lnTo>
                        <a:pt x="43" y="5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1" name="Freeform 156"/>
                <p:cNvSpPr>
                  <a:spLocks/>
                </p:cNvSpPr>
                <p:nvPr/>
              </p:nvSpPr>
              <p:spPr bwMode="auto">
                <a:xfrm>
                  <a:off x="5562" y="2819"/>
                  <a:ext cx="6" cy="1"/>
                </a:xfrm>
                <a:custGeom>
                  <a:avLst/>
                  <a:gdLst>
                    <a:gd name="T0" fmla="*/ 1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1 w 20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2" name="Freeform 157"/>
                <p:cNvSpPr>
                  <a:spLocks/>
                </p:cNvSpPr>
                <p:nvPr/>
              </p:nvSpPr>
              <p:spPr bwMode="auto">
                <a:xfrm>
                  <a:off x="5509" y="2769"/>
                  <a:ext cx="32" cy="21"/>
                </a:xfrm>
                <a:custGeom>
                  <a:avLst/>
                  <a:gdLst>
                    <a:gd name="T0" fmla="*/ 0 w 100"/>
                    <a:gd name="T1" fmla="*/ 1 h 65"/>
                    <a:gd name="T2" fmla="*/ 1 w 100"/>
                    <a:gd name="T3" fmla="*/ 1 h 65"/>
                    <a:gd name="T4" fmla="*/ 2 w 100"/>
                    <a:gd name="T5" fmla="*/ 2 h 65"/>
                    <a:gd name="T6" fmla="*/ 2 w 100"/>
                    <a:gd name="T7" fmla="*/ 2 h 65"/>
                    <a:gd name="T8" fmla="*/ 3 w 100"/>
                    <a:gd name="T9" fmla="*/ 2 h 65"/>
                    <a:gd name="T10" fmla="*/ 3 w 100"/>
                    <a:gd name="T11" fmla="*/ 2 h 65"/>
                    <a:gd name="T12" fmla="*/ 3 w 100"/>
                    <a:gd name="T13" fmla="*/ 2 h 65"/>
                    <a:gd name="T14" fmla="*/ 3 w 100"/>
                    <a:gd name="T15" fmla="*/ 2 h 65"/>
                    <a:gd name="T16" fmla="*/ 3 w 100"/>
                    <a:gd name="T17" fmla="*/ 2 h 65"/>
                    <a:gd name="T18" fmla="*/ 3 w 100"/>
                    <a:gd name="T19" fmla="*/ 2 h 65"/>
                    <a:gd name="T20" fmla="*/ 3 w 100"/>
                    <a:gd name="T21" fmla="*/ 2 h 65"/>
                    <a:gd name="T22" fmla="*/ 3 w 100"/>
                    <a:gd name="T23" fmla="*/ 2 h 65"/>
                    <a:gd name="T24" fmla="*/ 3 w 100"/>
                    <a:gd name="T25" fmla="*/ 2 h 65"/>
                    <a:gd name="T26" fmla="*/ 2 w 100"/>
                    <a:gd name="T27" fmla="*/ 1 h 65"/>
                    <a:gd name="T28" fmla="*/ 2 w 100"/>
                    <a:gd name="T29" fmla="*/ 1 h 65"/>
                    <a:gd name="T30" fmla="*/ 2 w 100"/>
                    <a:gd name="T31" fmla="*/ 1 h 65"/>
                    <a:gd name="T32" fmla="*/ 2 w 100"/>
                    <a:gd name="T33" fmla="*/ 0 h 65"/>
                    <a:gd name="T34" fmla="*/ 1 w 100"/>
                    <a:gd name="T35" fmla="*/ 0 h 65"/>
                    <a:gd name="T36" fmla="*/ 1 w 100"/>
                    <a:gd name="T37" fmla="*/ 0 h 65"/>
                    <a:gd name="T38" fmla="*/ 1 w 100"/>
                    <a:gd name="T39" fmla="*/ 0 h 65"/>
                    <a:gd name="T40" fmla="*/ 1 w 100"/>
                    <a:gd name="T41" fmla="*/ 0 h 65"/>
                    <a:gd name="T42" fmla="*/ 0 w 100"/>
                    <a:gd name="T43" fmla="*/ 0 h 65"/>
                    <a:gd name="T44" fmla="*/ 0 w 100"/>
                    <a:gd name="T45" fmla="*/ 0 h 65"/>
                    <a:gd name="T46" fmla="*/ 0 w 100"/>
                    <a:gd name="T47" fmla="*/ 1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0" h="65">
                      <a:moveTo>
                        <a:pt x="7" y="25"/>
                      </a:moveTo>
                      <a:lnTo>
                        <a:pt x="35" y="40"/>
                      </a:lnTo>
                      <a:lnTo>
                        <a:pt x="61" y="55"/>
                      </a:lnTo>
                      <a:lnTo>
                        <a:pt x="72" y="6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5"/>
                      </a:lnTo>
                      <a:lnTo>
                        <a:pt x="100" y="62"/>
                      </a:lnTo>
                      <a:lnTo>
                        <a:pt x="94" y="60"/>
                      </a:lnTo>
                      <a:lnTo>
                        <a:pt x="88" y="56"/>
                      </a:lnTo>
                      <a:lnTo>
                        <a:pt x="83" y="52"/>
                      </a:lnTo>
                      <a:lnTo>
                        <a:pt x="78" y="46"/>
                      </a:lnTo>
                      <a:lnTo>
                        <a:pt x="67" y="34"/>
                      </a:lnTo>
                      <a:lnTo>
                        <a:pt x="57" y="21"/>
                      </a:lnTo>
                      <a:lnTo>
                        <a:pt x="52" y="15"/>
                      </a:lnTo>
                      <a:lnTo>
                        <a:pt x="46" y="10"/>
                      </a:lnTo>
                      <a:lnTo>
                        <a:pt x="40" y="4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73" name="Freeform 158"/>
                <p:cNvSpPr>
                  <a:spLocks/>
                </p:cNvSpPr>
                <p:nvPr/>
              </p:nvSpPr>
              <p:spPr bwMode="auto">
                <a:xfrm>
                  <a:off x="5486" y="2743"/>
                  <a:ext cx="24" cy="34"/>
                </a:xfrm>
                <a:custGeom>
                  <a:avLst/>
                  <a:gdLst>
                    <a:gd name="T0" fmla="*/ 2 w 79"/>
                    <a:gd name="T1" fmla="*/ 3 h 104"/>
                    <a:gd name="T2" fmla="*/ 2 w 79"/>
                    <a:gd name="T3" fmla="*/ 2 h 104"/>
                    <a:gd name="T4" fmla="*/ 1 w 79"/>
                    <a:gd name="T5" fmla="*/ 1 h 104"/>
                    <a:gd name="T6" fmla="*/ 1 w 79"/>
                    <a:gd name="T7" fmla="*/ 1 h 104"/>
                    <a:gd name="T8" fmla="*/ 0 w 79"/>
                    <a:gd name="T9" fmla="*/ 0 h 104"/>
                    <a:gd name="T10" fmla="*/ 0 w 79"/>
                    <a:gd name="T11" fmla="*/ 1 h 104"/>
                    <a:gd name="T12" fmla="*/ 0 w 79"/>
                    <a:gd name="T13" fmla="*/ 1 h 104"/>
                    <a:gd name="T14" fmla="*/ 0 w 79"/>
                    <a:gd name="T15" fmla="*/ 1 h 104"/>
                    <a:gd name="T16" fmla="*/ 0 w 79"/>
                    <a:gd name="T17" fmla="*/ 2 h 104"/>
                    <a:gd name="T18" fmla="*/ 0 w 79"/>
                    <a:gd name="T19" fmla="*/ 2 h 104"/>
                    <a:gd name="T20" fmla="*/ 0 w 79"/>
                    <a:gd name="T21" fmla="*/ 2 h 104"/>
                    <a:gd name="T22" fmla="*/ 0 w 79"/>
                    <a:gd name="T23" fmla="*/ 2 h 104"/>
                    <a:gd name="T24" fmla="*/ 0 w 79"/>
                    <a:gd name="T25" fmla="*/ 3 h 104"/>
                    <a:gd name="T26" fmla="*/ 0 w 79"/>
                    <a:gd name="T27" fmla="*/ 3 h 104"/>
                    <a:gd name="T28" fmla="*/ 0 w 79"/>
                    <a:gd name="T29" fmla="*/ 3 h 104"/>
                    <a:gd name="T30" fmla="*/ 0 w 79"/>
                    <a:gd name="T31" fmla="*/ 3 h 104"/>
                    <a:gd name="T32" fmla="*/ 1 w 79"/>
                    <a:gd name="T33" fmla="*/ 3 h 104"/>
                    <a:gd name="T34" fmla="*/ 1 w 79"/>
                    <a:gd name="T35" fmla="*/ 3 h 104"/>
                    <a:gd name="T36" fmla="*/ 1 w 79"/>
                    <a:gd name="T37" fmla="*/ 3 h 104"/>
                    <a:gd name="T38" fmla="*/ 1 w 79"/>
                    <a:gd name="T39" fmla="*/ 3 h 104"/>
                    <a:gd name="T40" fmla="*/ 2 w 79"/>
                    <a:gd name="T41" fmla="*/ 3 h 104"/>
                    <a:gd name="T42" fmla="*/ 2 w 79"/>
                    <a:gd name="T43" fmla="*/ 4 h 104"/>
                    <a:gd name="T44" fmla="*/ 2 w 79"/>
                    <a:gd name="T45" fmla="*/ 4 h 104"/>
                    <a:gd name="T46" fmla="*/ 2 w 79"/>
                    <a:gd name="T47" fmla="*/ 3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104">
                      <a:moveTo>
                        <a:pt x="72" y="85"/>
                      </a:moveTo>
                      <a:lnTo>
                        <a:pt x="56" y="61"/>
                      </a:lnTo>
                      <a:lnTo>
                        <a:pt x="43" y="41"/>
                      </a:lnTo>
                      <a:lnTo>
                        <a:pt x="29" y="20"/>
                      </a:lnTo>
                      <a:lnTo>
                        <a:pt x="12" y="0"/>
                      </a:lnTo>
                      <a:lnTo>
                        <a:pt x="6" y="16"/>
                      </a:lnTo>
                      <a:lnTo>
                        <a:pt x="2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8"/>
                      </a:lnTo>
                      <a:lnTo>
                        <a:pt x="3" y="74"/>
                      </a:lnTo>
                      <a:lnTo>
                        <a:pt x="6" y="79"/>
                      </a:lnTo>
                      <a:lnTo>
                        <a:pt x="10" y="83"/>
                      </a:lnTo>
                      <a:lnTo>
                        <a:pt x="14" y="88"/>
                      </a:lnTo>
                      <a:lnTo>
                        <a:pt x="20" y="90"/>
                      </a:lnTo>
                      <a:lnTo>
                        <a:pt x="25" y="92"/>
                      </a:lnTo>
                      <a:lnTo>
                        <a:pt x="33" y="92"/>
                      </a:lnTo>
                      <a:lnTo>
                        <a:pt x="43" y="93"/>
                      </a:lnTo>
                      <a:lnTo>
                        <a:pt x="54" y="96"/>
                      </a:lnTo>
                      <a:lnTo>
                        <a:pt x="65" y="100"/>
                      </a:lnTo>
                      <a:lnTo>
                        <a:pt x="79" y="104"/>
                      </a:lnTo>
                      <a:lnTo>
                        <a:pt x="72" y="8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418" name="Freeform 159"/>
              <p:cNvSpPr>
                <a:spLocks/>
              </p:cNvSpPr>
              <p:nvPr/>
            </p:nvSpPr>
            <p:spPr bwMode="auto">
              <a:xfrm>
                <a:off x="4216400" y="4219538"/>
                <a:ext cx="11113" cy="55562"/>
              </a:xfrm>
              <a:custGeom>
                <a:avLst/>
                <a:gdLst>
                  <a:gd name="T0" fmla="*/ 1882636043 w 27"/>
                  <a:gd name="T1" fmla="*/ 0 h 19"/>
                  <a:gd name="T2" fmla="*/ 1882636043 w 27"/>
                  <a:gd name="T3" fmla="*/ 2147483647 h 19"/>
                  <a:gd name="T4" fmla="*/ 1882636043 w 27"/>
                  <a:gd name="T5" fmla="*/ 2147483647 h 19"/>
                  <a:gd name="T6" fmla="*/ 627488960 w 27"/>
                  <a:gd name="T7" fmla="*/ 2147483647 h 19"/>
                  <a:gd name="T8" fmla="*/ 0 w 27"/>
                  <a:gd name="T9" fmla="*/ 2147483647 h 19"/>
                  <a:gd name="T10" fmla="*/ 627488960 w 27"/>
                  <a:gd name="T11" fmla="*/ 2147483647 h 19"/>
                  <a:gd name="T12" fmla="*/ 1882636043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9" name="Freeform 160"/>
              <p:cNvSpPr>
                <a:spLocks/>
              </p:cNvSpPr>
              <p:nvPr/>
            </p:nvSpPr>
            <p:spPr bwMode="auto">
              <a:xfrm>
                <a:off x="4140200" y="4359238"/>
                <a:ext cx="14288" cy="57150"/>
              </a:xfrm>
              <a:custGeom>
                <a:avLst/>
                <a:gdLst>
                  <a:gd name="T0" fmla="*/ 0 w 39"/>
                  <a:gd name="T1" fmla="*/ 0 h 35"/>
                  <a:gd name="T2" fmla="*/ 1917719607 w 39"/>
                  <a:gd name="T3" fmla="*/ 0 h 35"/>
                  <a:gd name="T4" fmla="*/ 1770213225 w 39"/>
                  <a:gd name="T5" fmla="*/ 2147483647 h 35"/>
                  <a:gd name="T6" fmla="*/ 1622706478 w 39"/>
                  <a:gd name="T7" fmla="*/ 2147483647 h 35"/>
                  <a:gd name="T8" fmla="*/ 1327693349 w 39"/>
                  <a:gd name="T9" fmla="*/ 2147483647 h 35"/>
                  <a:gd name="T10" fmla="*/ 1081804197 w 39"/>
                  <a:gd name="T11" fmla="*/ 2147483647 h 35"/>
                  <a:gd name="T12" fmla="*/ 934297815 w 39"/>
                  <a:gd name="T13" fmla="*/ 2147483647 h 35"/>
                  <a:gd name="T14" fmla="*/ 786791068 w 39"/>
                  <a:gd name="T15" fmla="*/ 2147483647 h 35"/>
                  <a:gd name="T16" fmla="*/ 639284687 w 39"/>
                  <a:gd name="T17" fmla="*/ 2147483647 h 35"/>
                  <a:gd name="T18" fmla="*/ 540902281 w 39"/>
                  <a:gd name="T19" fmla="*/ 2147483647 h 35"/>
                  <a:gd name="T20" fmla="*/ 344271558 w 39"/>
                  <a:gd name="T21" fmla="*/ 2147483647 h 35"/>
                  <a:gd name="T22" fmla="*/ 245889153 w 39"/>
                  <a:gd name="T23" fmla="*/ 2147483647 h 35"/>
                  <a:gd name="T24" fmla="*/ 98382405 w 39"/>
                  <a:gd name="T25" fmla="*/ 2147483647 h 35"/>
                  <a:gd name="T26" fmla="*/ 0 w 39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lnTo>
                      <a:pt x="39" y="0"/>
                    </a:lnTo>
                    <a:lnTo>
                      <a:pt x="36" y="9"/>
                    </a:lnTo>
                    <a:lnTo>
                      <a:pt x="33" y="19"/>
                    </a:lnTo>
                    <a:lnTo>
                      <a:pt x="27" y="28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4"/>
                    </a:lnTo>
                    <a:lnTo>
                      <a:pt x="11" y="31"/>
                    </a:lnTo>
                    <a:lnTo>
                      <a:pt x="7" y="26"/>
                    </a:lnTo>
                    <a:lnTo>
                      <a:pt x="5" y="20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0" name="Freeform 161"/>
              <p:cNvSpPr>
                <a:spLocks/>
              </p:cNvSpPr>
              <p:nvPr/>
            </p:nvSpPr>
            <p:spPr bwMode="auto">
              <a:xfrm>
                <a:off x="5938838" y="2686013"/>
                <a:ext cx="728662" cy="331787"/>
              </a:xfrm>
              <a:custGeom>
                <a:avLst/>
                <a:gdLst>
                  <a:gd name="T0" fmla="*/ 2147483647 w 1688"/>
                  <a:gd name="T1" fmla="*/ 2147483647 h 630"/>
                  <a:gd name="T2" fmla="*/ 2147483647 w 1688"/>
                  <a:gd name="T3" fmla="*/ 2147483647 h 630"/>
                  <a:gd name="T4" fmla="*/ 2147483647 w 1688"/>
                  <a:gd name="T5" fmla="*/ 2147483647 h 630"/>
                  <a:gd name="T6" fmla="*/ 2147483647 w 1688"/>
                  <a:gd name="T7" fmla="*/ 2147483647 h 630"/>
                  <a:gd name="T8" fmla="*/ 2147483647 w 1688"/>
                  <a:gd name="T9" fmla="*/ 2147483647 h 630"/>
                  <a:gd name="T10" fmla="*/ 2147483647 w 1688"/>
                  <a:gd name="T11" fmla="*/ 2147483647 h 630"/>
                  <a:gd name="T12" fmla="*/ 2147483647 w 1688"/>
                  <a:gd name="T13" fmla="*/ 2147483647 h 630"/>
                  <a:gd name="T14" fmla="*/ 2147483647 w 1688"/>
                  <a:gd name="T15" fmla="*/ 2147483647 h 630"/>
                  <a:gd name="T16" fmla="*/ 2147483647 w 1688"/>
                  <a:gd name="T17" fmla="*/ 2147483647 h 630"/>
                  <a:gd name="T18" fmla="*/ 2147483647 w 1688"/>
                  <a:gd name="T19" fmla="*/ 2147483647 h 630"/>
                  <a:gd name="T20" fmla="*/ 2147483647 w 1688"/>
                  <a:gd name="T21" fmla="*/ 2147483647 h 630"/>
                  <a:gd name="T22" fmla="*/ 2147483647 w 1688"/>
                  <a:gd name="T23" fmla="*/ 2147483647 h 630"/>
                  <a:gd name="T24" fmla="*/ 2147483647 w 1688"/>
                  <a:gd name="T25" fmla="*/ 2147483647 h 630"/>
                  <a:gd name="T26" fmla="*/ 2147483647 w 1688"/>
                  <a:gd name="T27" fmla="*/ 2147483647 h 630"/>
                  <a:gd name="T28" fmla="*/ 2147483647 w 1688"/>
                  <a:gd name="T29" fmla="*/ 2147483647 h 630"/>
                  <a:gd name="T30" fmla="*/ 2147483647 w 1688"/>
                  <a:gd name="T31" fmla="*/ 2147483647 h 630"/>
                  <a:gd name="T32" fmla="*/ 2147483647 w 1688"/>
                  <a:gd name="T33" fmla="*/ 2147483647 h 630"/>
                  <a:gd name="T34" fmla="*/ 2147483647 w 1688"/>
                  <a:gd name="T35" fmla="*/ 2147483647 h 630"/>
                  <a:gd name="T36" fmla="*/ 2147483647 w 1688"/>
                  <a:gd name="T37" fmla="*/ 2147483647 h 630"/>
                  <a:gd name="T38" fmla="*/ 2147483647 w 1688"/>
                  <a:gd name="T39" fmla="*/ 2147483647 h 630"/>
                  <a:gd name="T40" fmla="*/ 2147483647 w 1688"/>
                  <a:gd name="T41" fmla="*/ 2147483647 h 630"/>
                  <a:gd name="T42" fmla="*/ 2147483647 w 1688"/>
                  <a:gd name="T43" fmla="*/ 2147483647 h 630"/>
                  <a:gd name="T44" fmla="*/ 2147483647 w 1688"/>
                  <a:gd name="T45" fmla="*/ 2147483647 h 630"/>
                  <a:gd name="T46" fmla="*/ 2147483647 w 1688"/>
                  <a:gd name="T47" fmla="*/ 2147483647 h 630"/>
                  <a:gd name="T48" fmla="*/ 2147483647 w 1688"/>
                  <a:gd name="T49" fmla="*/ 2147483647 h 630"/>
                  <a:gd name="T50" fmla="*/ 2147483647 w 1688"/>
                  <a:gd name="T51" fmla="*/ 2147483647 h 630"/>
                  <a:gd name="T52" fmla="*/ 2147483647 w 1688"/>
                  <a:gd name="T53" fmla="*/ 2147483647 h 630"/>
                  <a:gd name="T54" fmla="*/ 2147483647 w 1688"/>
                  <a:gd name="T55" fmla="*/ 2147483647 h 630"/>
                  <a:gd name="T56" fmla="*/ 2147483647 w 1688"/>
                  <a:gd name="T57" fmla="*/ 2147483647 h 630"/>
                  <a:gd name="T58" fmla="*/ 2147483647 w 1688"/>
                  <a:gd name="T59" fmla="*/ 2147483647 h 630"/>
                  <a:gd name="T60" fmla="*/ 2147483647 w 1688"/>
                  <a:gd name="T61" fmla="*/ 2147483647 h 630"/>
                  <a:gd name="T62" fmla="*/ 2147483647 w 1688"/>
                  <a:gd name="T63" fmla="*/ 2147483647 h 630"/>
                  <a:gd name="T64" fmla="*/ 2147483647 w 1688"/>
                  <a:gd name="T65" fmla="*/ 2147483647 h 630"/>
                  <a:gd name="T66" fmla="*/ 2147483647 w 1688"/>
                  <a:gd name="T67" fmla="*/ 2147483647 h 630"/>
                  <a:gd name="T68" fmla="*/ 2147483647 w 1688"/>
                  <a:gd name="T69" fmla="*/ 2147483647 h 630"/>
                  <a:gd name="T70" fmla="*/ 2147483647 w 1688"/>
                  <a:gd name="T71" fmla="*/ 2147483647 h 630"/>
                  <a:gd name="T72" fmla="*/ 2147483647 w 1688"/>
                  <a:gd name="T73" fmla="*/ 2147483647 h 630"/>
                  <a:gd name="T74" fmla="*/ 2147483647 w 1688"/>
                  <a:gd name="T75" fmla="*/ 2147483647 h 630"/>
                  <a:gd name="T76" fmla="*/ 2147483647 w 1688"/>
                  <a:gd name="T77" fmla="*/ 2147483647 h 630"/>
                  <a:gd name="T78" fmla="*/ 2147483647 w 1688"/>
                  <a:gd name="T79" fmla="*/ 2147483647 h 630"/>
                  <a:gd name="T80" fmla="*/ 2147483647 w 1688"/>
                  <a:gd name="T81" fmla="*/ 2147483647 h 630"/>
                  <a:gd name="T82" fmla="*/ 2147483647 w 1688"/>
                  <a:gd name="T83" fmla="*/ 2147483647 h 630"/>
                  <a:gd name="T84" fmla="*/ 2147483647 w 1688"/>
                  <a:gd name="T85" fmla="*/ 2147483647 h 630"/>
                  <a:gd name="T86" fmla="*/ 2147483647 w 1688"/>
                  <a:gd name="T87" fmla="*/ 2147483647 h 630"/>
                  <a:gd name="T88" fmla="*/ 2147483647 w 1688"/>
                  <a:gd name="T89" fmla="*/ 2147483647 h 630"/>
                  <a:gd name="T90" fmla="*/ 2147483647 w 1688"/>
                  <a:gd name="T91" fmla="*/ 2147483647 h 630"/>
                  <a:gd name="T92" fmla="*/ 2147483647 w 1688"/>
                  <a:gd name="T93" fmla="*/ 2147483647 h 630"/>
                  <a:gd name="T94" fmla="*/ 2147483647 w 1688"/>
                  <a:gd name="T95" fmla="*/ 1022611772 h 630"/>
                  <a:gd name="T96" fmla="*/ 2147483647 w 1688"/>
                  <a:gd name="T97" fmla="*/ 2147483647 h 630"/>
                  <a:gd name="T98" fmla="*/ 2147483647 w 1688"/>
                  <a:gd name="T99" fmla="*/ 2147483647 h 630"/>
                  <a:gd name="T100" fmla="*/ 2147483647 w 1688"/>
                  <a:gd name="T101" fmla="*/ 2147483647 h 630"/>
                  <a:gd name="T102" fmla="*/ 2147483647 w 1688"/>
                  <a:gd name="T103" fmla="*/ 2147483647 h 630"/>
                  <a:gd name="T104" fmla="*/ 2147483647 w 1688"/>
                  <a:gd name="T105" fmla="*/ 2147483647 h 630"/>
                  <a:gd name="T106" fmla="*/ 2147483647 w 1688"/>
                  <a:gd name="T107" fmla="*/ 2147483647 h 630"/>
                  <a:gd name="T108" fmla="*/ 2147483647 w 1688"/>
                  <a:gd name="T109" fmla="*/ 2147483647 h 630"/>
                  <a:gd name="T110" fmla="*/ 2147483647 w 1688"/>
                  <a:gd name="T111" fmla="*/ 2147483647 h 630"/>
                  <a:gd name="T112" fmla="*/ 2147483647 w 1688"/>
                  <a:gd name="T113" fmla="*/ 2147483647 h 630"/>
                  <a:gd name="T114" fmla="*/ 2147483647 w 1688"/>
                  <a:gd name="T115" fmla="*/ 2147483647 h 630"/>
                  <a:gd name="T116" fmla="*/ 321810033 w 1688"/>
                  <a:gd name="T117" fmla="*/ 2147483647 h 6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88" h="630">
                    <a:moveTo>
                      <a:pt x="0" y="180"/>
                    </a:moveTo>
                    <a:lnTo>
                      <a:pt x="7" y="190"/>
                    </a:lnTo>
                    <a:lnTo>
                      <a:pt x="15" y="199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1" y="224"/>
                    </a:lnTo>
                    <a:lnTo>
                      <a:pt x="51" y="232"/>
                    </a:lnTo>
                    <a:lnTo>
                      <a:pt x="62" y="238"/>
                    </a:lnTo>
                    <a:lnTo>
                      <a:pt x="74" y="244"/>
                    </a:lnTo>
                    <a:lnTo>
                      <a:pt x="86" y="249"/>
                    </a:lnTo>
                    <a:lnTo>
                      <a:pt x="99" y="253"/>
                    </a:lnTo>
                    <a:lnTo>
                      <a:pt x="112" y="257"/>
                    </a:lnTo>
                    <a:lnTo>
                      <a:pt x="126" y="260"/>
                    </a:lnTo>
                    <a:lnTo>
                      <a:pt x="140" y="262"/>
                    </a:lnTo>
                    <a:lnTo>
                      <a:pt x="155" y="264"/>
                    </a:lnTo>
                    <a:lnTo>
                      <a:pt x="171" y="265"/>
                    </a:lnTo>
                    <a:lnTo>
                      <a:pt x="187" y="266"/>
                    </a:lnTo>
                    <a:lnTo>
                      <a:pt x="187" y="270"/>
                    </a:lnTo>
                    <a:lnTo>
                      <a:pt x="189" y="276"/>
                    </a:lnTo>
                    <a:lnTo>
                      <a:pt x="191" y="281"/>
                    </a:lnTo>
                    <a:lnTo>
                      <a:pt x="196" y="288"/>
                    </a:lnTo>
                    <a:lnTo>
                      <a:pt x="205" y="300"/>
                    </a:lnTo>
                    <a:lnTo>
                      <a:pt x="215" y="312"/>
                    </a:lnTo>
                    <a:lnTo>
                      <a:pt x="227" y="323"/>
                    </a:lnTo>
                    <a:lnTo>
                      <a:pt x="238" y="331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51" y="340"/>
                    </a:lnTo>
                    <a:lnTo>
                      <a:pt x="253" y="340"/>
                    </a:lnTo>
                    <a:lnTo>
                      <a:pt x="253" y="349"/>
                    </a:lnTo>
                    <a:lnTo>
                      <a:pt x="253" y="358"/>
                    </a:lnTo>
                    <a:lnTo>
                      <a:pt x="253" y="365"/>
                    </a:lnTo>
                    <a:lnTo>
                      <a:pt x="253" y="370"/>
                    </a:lnTo>
                    <a:lnTo>
                      <a:pt x="253" y="379"/>
                    </a:lnTo>
                    <a:lnTo>
                      <a:pt x="254" y="386"/>
                    </a:lnTo>
                    <a:lnTo>
                      <a:pt x="256" y="394"/>
                    </a:lnTo>
                    <a:lnTo>
                      <a:pt x="260" y="402"/>
                    </a:lnTo>
                    <a:lnTo>
                      <a:pt x="262" y="404"/>
                    </a:lnTo>
                    <a:lnTo>
                      <a:pt x="266" y="406"/>
                    </a:lnTo>
                    <a:lnTo>
                      <a:pt x="273" y="408"/>
                    </a:lnTo>
                    <a:lnTo>
                      <a:pt x="280" y="410"/>
                    </a:lnTo>
                    <a:lnTo>
                      <a:pt x="296" y="413"/>
                    </a:lnTo>
                    <a:lnTo>
                      <a:pt x="307" y="414"/>
                    </a:lnTo>
                    <a:lnTo>
                      <a:pt x="323" y="414"/>
                    </a:lnTo>
                    <a:lnTo>
                      <a:pt x="341" y="416"/>
                    </a:lnTo>
                    <a:lnTo>
                      <a:pt x="356" y="419"/>
                    </a:lnTo>
                    <a:lnTo>
                      <a:pt x="373" y="422"/>
                    </a:lnTo>
                    <a:lnTo>
                      <a:pt x="403" y="431"/>
                    </a:lnTo>
                    <a:lnTo>
                      <a:pt x="433" y="441"/>
                    </a:lnTo>
                    <a:lnTo>
                      <a:pt x="463" y="452"/>
                    </a:lnTo>
                    <a:lnTo>
                      <a:pt x="490" y="461"/>
                    </a:lnTo>
                    <a:lnTo>
                      <a:pt x="504" y="464"/>
                    </a:lnTo>
                    <a:lnTo>
                      <a:pt x="518" y="467"/>
                    </a:lnTo>
                    <a:lnTo>
                      <a:pt x="532" y="469"/>
                    </a:lnTo>
                    <a:lnTo>
                      <a:pt x="546" y="469"/>
                    </a:lnTo>
                    <a:lnTo>
                      <a:pt x="548" y="477"/>
                    </a:lnTo>
                    <a:lnTo>
                      <a:pt x="554" y="485"/>
                    </a:lnTo>
                    <a:lnTo>
                      <a:pt x="559" y="493"/>
                    </a:lnTo>
                    <a:lnTo>
                      <a:pt x="566" y="501"/>
                    </a:lnTo>
                    <a:lnTo>
                      <a:pt x="575" y="510"/>
                    </a:lnTo>
                    <a:lnTo>
                      <a:pt x="583" y="517"/>
                    </a:lnTo>
                    <a:lnTo>
                      <a:pt x="592" y="524"/>
                    </a:lnTo>
                    <a:lnTo>
                      <a:pt x="602" y="531"/>
                    </a:lnTo>
                    <a:lnTo>
                      <a:pt x="612" y="537"/>
                    </a:lnTo>
                    <a:lnTo>
                      <a:pt x="622" y="542"/>
                    </a:lnTo>
                    <a:lnTo>
                      <a:pt x="633" y="547"/>
                    </a:lnTo>
                    <a:lnTo>
                      <a:pt x="643" y="550"/>
                    </a:lnTo>
                    <a:lnTo>
                      <a:pt x="653" y="553"/>
                    </a:lnTo>
                    <a:lnTo>
                      <a:pt x="661" y="555"/>
                    </a:lnTo>
                    <a:lnTo>
                      <a:pt x="670" y="555"/>
                    </a:lnTo>
                    <a:lnTo>
                      <a:pt x="679" y="555"/>
                    </a:lnTo>
                    <a:lnTo>
                      <a:pt x="738" y="568"/>
                    </a:lnTo>
                    <a:lnTo>
                      <a:pt x="904" y="568"/>
                    </a:lnTo>
                    <a:lnTo>
                      <a:pt x="910" y="572"/>
                    </a:lnTo>
                    <a:lnTo>
                      <a:pt x="917" y="576"/>
                    </a:lnTo>
                    <a:lnTo>
                      <a:pt x="928" y="580"/>
                    </a:lnTo>
                    <a:lnTo>
                      <a:pt x="940" y="585"/>
                    </a:lnTo>
                    <a:lnTo>
                      <a:pt x="970" y="595"/>
                    </a:lnTo>
                    <a:lnTo>
                      <a:pt x="1003" y="605"/>
                    </a:lnTo>
                    <a:lnTo>
                      <a:pt x="1037" y="614"/>
                    </a:lnTo>
                    <a:lnTo>
                      <a:pt x="1070" y="623"/>
                    </a:lnTo>
                    <a:lnTo>
                      <a:pt x="1084" y="626"/>
                    </a:lnTo>
                    <a:lnTo>
                      <a:pt x="1097" y="628"/>
                    </a:lnTo>
                    <a:lnTo>
                      <a:pt x="1108" y="629"/>
                    </a:lnTo>
                    <a:lnTo>
                      <a:pt x="1117" y="630"/>
                    </a:lnTo>
                    <a:lnTo>
                      <a:pt x="1121" y="629"/>
                    </a:lnTo>
                    <a:lnTo>
                      <a:pt x="1127" y="627"/>
                    </a:lnTo>
                    <a:lnTo>
                      <a:pt x="1134" y="625"/>
                    </a:lnTo>
                    <a:lnTo>
                      <a:pt x="1140" y="622"/>
                    </a:lnTo>
                    <a:lnTo>
                      <a:pt x="1157" y="613"/>
                    </a:lnTo>
                    <a:lnTo>
                      <a:pt x="1174" y="603"/>
                    </a:lnTo>
                    <a:lnTo>
                      <a:pt x="1209" y="583"/>
                    </a:lnTo>
                    <a:lnTo>
                      <a:pt x="1237" y="568"/>
                    </a:lnTo>
                    <a:lnTo>
                      <a:pt x="1337" y="568"/>
                    </a:lnTo>
                    <a:lnTo>
                      <a:pt x="1344" y="564"/>
                    </a:lnTo>
                    <a:lnTo>
                      <a:pt x="1355" y="556"/>
                    </a:lnTo>
                    <a:lnTo>
                      <a:pt x="1366" y="546"/>
                    </a:lnTo>
                    <a:lnTo>
                      <a:pt x="1377" y="534"/>
                    </a:lnTo>
                    <a:lnTo>
                      <a:pt x="1387" y="522"/>
                    </a:lnTo>
                    <a:lnTo>
                      <a:pt x="1395" y="510"/>
                    </a:lnTo>
                    <a:lnTo>
                      <a:pt x="1398" y="503"/>
                    </a:lnTo>
                    <a:lnTo>
                      <a:pt x="1400" y="497"/>
                    </a:lnTo>
                    <a:lnTo>
                      <a:pt x="1403" y="492"/>
                    </a:lnTo>
                    <a:lnTo>
                      <a:pt x="1403" y="487"/>
                    </a:lnTo>
                    <a:lnTo>
                      <a:pt x="1403" y="483"/>
                    </a:lnTo>
                    <a:lnTo>
                      <a:pt x="1401" y="479"/>
                    </a:lnTo>
                    <a:lnTo>
                      <a:pt x="1399" y="475"/>
                    </a:lnTo>
                    <a:lnTo>
                      <a:pt x="1397" y="471"/>
                    </a:lnTo>
                    <a:lnTo>
                      <a:pt x="1392" y="463"/>
                    </a:lnTo>
                    <a:lnTo>
                      <a:pt x="1386" y="455"/>
                    </a:lnTo>
                    <a:lnTo>
                      <a:pt x="1379" y="445"/>
                    </a:lnTo>
                    <a:lnTo>
                      <a:pt x="1374" y="434"/>
                    </a:lnTo>
                    <a:lnTo>
                      <a:pt x="1373" y="429"/>
                    </a:lnTo>
                    <a:lnTo>
                      <a:pt x="1371" y="422"/>
                    </a:lnTo>
                    <a:lnTo>
                      <a:pt x="1370" y="415"/>
                    </a:lnTo>
                    <a:lnTo>
                      <a:pt x="1370" y="408"/>
                    </a:lnTo>
                    <a:lnTo>
                      <a:pt x="1483" y="408"/>
                    </a:lnTo>
                    <a:lnTo>
                      <a:pt x="1486" y="404"/>
                    </a:lnTo>
                    <a:lnTo>
                      <a:pt x="1491" y="399"/>
                    </a:lnTo>
                    <a:lnTo>
                      <a:pt x="1499" y="394"/>
                    </a:lnTo>
                    <a:lnTo>
                      <a:pt x="1508" y="388"/>
                    </a:lnTo>
                    <a:lnTo>
                      <a:pt x="1529" y="376"/>
                    </a:lnTo>
                    <a:lnTo>
                      <a:pt x="1551" y="364"/>
                    </a:lnTo>
                    <a:lnTo>
                      <a:pt x="1574" y="352"/>
                    </a:lnTo>
                    <a:lnTo>
                      <a:pt x="1594" y="343"/>
                    </a:lnTo>
                    <a:lnTo>
                      <a:pt x="1608" y="335"/>
                    </a:lnTo>
                    <a:lnTo>
                      <a:pt x="1616" y="333"/>
                    </a:lnTo>
                    <a:lnTo>
                      <a:pt x="1628" y="332"/>
                    </a:lnTo>
                    <a:lnTo>
                      <a:pt x="1640" y="329"/>
                    </a:lnTo>
                    <a:lnTo>
                      <a:pt x="1651" y="325"/>
                    </a:lnTo>
                    <a:lnTo>
                      <a:pt x="1662" y="319"/>
                    </a:lnTo>
                    <a:lnTo>
                      <a:pt x="1670" y="314"/>
                    </a:lnTo>
                    <a:lnTo>
                      <a:pt x="1679" y="308"/>
                    </a:lnTo>
                    <a:lnTo>
                      <a:pt x="1685" y="302"/>
                    </a:lnTo>
                    <a:lnTo>
                      <a:pt x="1688" y="297"/>
                    </a:lnTo>
                    <a:lnTo>
                      <a:pt x="1680" y="294"/>
                    </a:lnTo>
                    <a:lnTo>
                      <a:pt x="1674" y="291"/>
                    </a:lnTo>
                    <a:lnTo>
                      <a:pt x="1667" y="288"/>
                    </a:lnTo>
                    <a:lnTo>
                      <a:pt x="1661" y="284"/>
                    </a:lnTo>
                    <a:lnTo>
                      <a:pt x="1656" y="279"/>
                    </a:lnTo>
                    <a:lnTo>
                      <a:pt x="1652" y="275"/>
                    </a:lnTo>
                    <a:lnTo>
                      <a:pt x="1650" y="270"/>
                    </a:lnTo>
                    <a:lnTo>
                      <a:pt x="1648" y="266"/>
                    </a:lnTo>
                    <a:lnTo>
                      <a:pt x="1632" y="258"/>
                    </a:lnTo>
                    <a:lnTo>
                      <a:pt x="1619" y="252"/>
                    </a:lnTo>
                    <a:lnTo>
                      <a:pt x="1613" y="250"/>
                    </a:lnTo>
                    <a:lnTo>
                      <a:pt x="1608" y="249"/>
                    </a:lnTo>
                    <a:lnTo>
                      <a:pt x="1602" y="248"/>
                    </a:lnTo>
                    <a:lnTo>
                      <a:pt x="1596" y="247"/>
                    </a:lnTo>
                    <a:lnTo>
                      <a:pt x="1583" y="248"/>
                    </a:lnTo>
                    <a:lnTo>
                      <a:pt x="1574" y="249"/>
                    </a:lnTo>
                    <a:lnTo>
                      <a:pt x="1567" y="251"/>
                    </a:lnTo>
                    <a:lnTo>
                      <a:pt x="1563" y="253"/>
                    </a:lnTo>
                    <a:lnTo>
                      <a:pt x="1558" y="256"/>
                    </a:lnTo>
                    <a:lnTo>
                      <a:pt x="1553" y="258"/>
                    </a:lnTo>
                    <a:lnTo>
                      <a:pt x="1546" y="259"/>
                    </a:lnTo>
                    <a:lnTo>
                      <a:pt x="1535" y="259"/>
                    </a:lnTo>
                    <a:lnTo>
                      <a:pt x="1521" y="259"/>
                    </a:lnTo>
                    <a:lnTo>
                      <a:pt x="1509" y="258"/>
                    </a:lnTo>
                    <a:lnTo>
                      <a:pt x="1497" y="256"/>
                    </a:lnTo>
                    <a:lnTo>
                      <a:pt x="1487" y="253"/>
                    </a:lnTo>
                    <a:lnTo>
                      <a:pt x="1478" y="249"/>
                    </a:lnTo>
                    <a:lnTo>
                      <a:pt x="1471" y="245"/>
                    </a:lnTo>
                    <a:lnTo>
                      <a:pt x="1463" y="240"/>
                    </a:lnTo>
                    <a:lnTo>
                      <a:pt x="1457" y="235"/>
                    </a:lnTo>
                    <a:lnTo>
                      <a:pt x="1452" y="228"/>
                    </a:lnTo>
                    <a:lnTo>
                      <a:pt x="1448" y="220"/>
                    </a:lnTo>
                    <a:lnTo>
                      <a:pt x="1443" y="213"/>
                    </a:lnTo>
                    <a:lnTo>
                      <a:pt x="1440" y="205"/>
                    </a:lnTo>
                    <a:lnTo>
                      <a:pt x="1434" y="187"/>
                    </a:lnTo>
                    <a:lnTo>
                      <a:pt x="1429" y="167"/>
                    </a:lnTo>
                    <a:lnTo>
                      <a:pt x="1422" y="136"/>
                    </a:lnTo>
                    <a:lnTo>
                      <a:pt x="1412" y="134"/>
                    </a:lnTo>
                    <a:lnTo>
                      <a:pt x="1385" y="127"/>
                    </a:lnTo>
                    <a:lnTo>
                      <a:pt x="1367" y="124"/>
                    </a:lnTo>
                    <a:lnTo>
                      <a:pt x="1347" y="121"/>
                    </a:lnTo>
                    <a:lnTo>
                      <a:pt x="1326" y="119"/>
                    </a:lnTo>
                    <a:lnTo>
                      <a:pt x="1303" y="118"/>
                    </a:lnTo>
                    <a:lnTo>
                      <a:pt x="1294" y="119"/>
                    </a:lnTo>
                    <a:lnTo>
                      <a:pt x="1286" y="120"/>
                    </a:lnTo>
                    <a:lnTo>
                      <a:pt x="1281" y="123"/>
                    </a:lnTo>
                    <a:lnTo>
                      <a:pt x="1275" y="126"/>
                    </a:lnTo>
                    <a:lnTo>
                      <a:pt x="1267" y="134"/>
                    </a:lnTo>
                    <a:lnTo>
                      <a:pt x="1262" y="142"/>
                    </a:lnTo>
                    <a:lnTo>
                      <a:pt x="1260" y="147"/>
                    </a:lnTo>
                    <a:lnTo>
                      <a:pt x="1257" y="151"/>
                    </a:lnTo>
                    <a:lnTo>
                      <a:pt x="1252" y="156"/>
                    </a:lnTo>
                    <a:lnTo>
                      <a:pt x="1248" y="159"/>
                    </a:lnTo>
                    <a:lnTo>
                      <a:pt x="1242" y="162"/>
                    </a:lnTo>
                    <a:lnTo>
                      <a:pt x="1236" y="165"/>
                    </a:lnTo>
                    <a:lnTo>
                      <a:pt x="1227" y="166"/>
                    </a:lnTo>
                    <a:lnTo>
                      <a:pt x="1217" y="167"/>
                    </a:lnTo>
                    <a:lnTo>
                      <a:pt x="1199" y="167"/>
                    </a:lnTo>
                    <a:lnTo>
                      <a:pt x="1184" y="167"/>
                    </a:lnTo>
                    <a:lnTo>
                      <a:pt x="1168" y="167"/>
                    </a:lnTo>
                    <a:lnTo>
                      <a:pt x="1150" y="167"/>
                    </a:lnTo>
                    <a:lnTo>
                      <a:pt x="1130" y="167"/>
                    </a:lnTo>
                    <a:lnTo>
                      <a:pt x="1106" y="167"/>
                    </a:lnTo>
                    <a:lnTo>
                      <a:pt x="1078" y="167"/>
                    </a:lnTo>
                    <a:lnTo>
                      <a:pt x="1044" y="167"/>
                    </a:lnTo>
                    <a:lnTo>
                      <a:pt x="1034" y="164"/>
                    </a:lnTo>
                    <a:lnTo>
                      <a:pt x="1025" y="160"/>
                    </a:lnTo>
                    <a:lnTo>
                      <a:pt x="1015" y="156"/>
                    </a:lnTo>
                    <a:lnTo>
                      <a:pt x="1005" y="151"/>
                    </a:lnTo>
                    <a:lnTo>
                      <a:pt x="986" y="140"/>
                    </a:lnTo>
                    <a:lnTo>
                      <a:pt x="967" y="129"/>
                    </a:lnTo>
                    <a:lnTo>
                      <a:pt x="956" y="123"/>
                    </a:lnTo>
                    <a:lnTo>
                      <a:pt x="945" y="118"/>
                    </a:lnTo>
                    <a:lnTo>
                      <a:pt x="934" y="112"/>
                    </a:lnTo>
                    <a:lnTo>
                      <a:pt x="922" y="108"/>
                    </a:lnTo>
                    <a:lnTo>
                      <a:pt x="908" y="104"/>
                    </a:lnTo>
                    <a:lnTo>
                      <a:pt x="895" y="102"/>
                    </a:lnTo>
                    <a:lnTo>
                      <a:pt x="880" y="100"/>
                    </a:lnTo>
                    <a:lnTo>
                      <a:pt x="865" y="99"/>
                    </a:lnTo>
                    <a:lnTo>
                      <a:pt x="852" y="100"/>
                    </a:lnTo>
                    <a:lnTo>
                      <a:pt x="841" y="102"/>
                    </a:lnTo>
                    <a:lnTo>
                      <a:pt x="832" y="105"/>
                    </a:lnTo>
                    <a:lnTo>
                      <a:pt x="822" y="108"/>
                    </a:lnTo>
                    <a:lnTo>
                      <a:pt x="811" y="112"/>
                    </a:lnTo>
                    <a:lnTo>
                      <a:pt x="801" y="114"/>
                    </a:lnTo>
                    <a:lnTo>
                      <a:pt x="790" y="118"/>
                    </a:lnTo>
                    <a:lnTo>
                      <a:pt x="778" y="118"/>
                    </a:lnTo>
                    <a:lnTo>
                      <a:pt x="765" y="118"/>
                    </a:lnTo>
                    <a:lnTo>
                      <a:pt x="753" y="117"/>
                    </a:lnTo>
                    <a:lnTo>
                      <a:pt x="740" y="116"/>
                    </a:lnTo>
                    <a:lnTo>
                      <a:pt x="729" y="114"/>
                    </a:lnTo>
                    <a:lnTo>
                      <a:pt x="720" y="111"/>
                    </a:lnTo>
                    <a:lnTo>
                      <a:pt x="710" y="108"/>
                    </a:lnTo>
                    <a:lnTo>
                      <a:pt x="701" y="105"/>
                    </a:lnTo>
                    <a:lnTo>
                      <a:pt x="692" y="101"/>
                    </a:lnTo>
                    <a:lnTo>
                      <a:pt x="686" y="96"/>
                    </a:lnTo>
                    <a:lnTo>
                      <a:pt x="678" y="90"/>
                    </a:lnTo>
                    <a:lnTo>
                      <a:pt x="672" y="84"/>
                    </a:lnTo>
                    <a:lnTo>
                      <a:pt x="667" y="76"/>
                    </a:lnTo>
                    <a:lnTo>
                      <a:pt x="662" y="68"/>
                    </a:lnTo>
                    <a:lnTo>
                      <a:pt x="658" y="58"/>
                    </a:lnTo>
                    <a:lnTo>
                      <a:pt x="655" y="49"/>
                    </a:lnTo>
                    <a:lnTo>
                      <a:pt x="652" y="38"/>
                    </a:lnTo>
                    <a:lnTo>
                      <a:pt x="459" y="0"/>
                    </a:lnTo>
                    <a:lnTo>
                      <a:pt x="446" y="7"/>
                    </a:lnTo>
                    <a:lnTo>
                      <a:pt x="446" y="16"/>
                    </a:lnTo>
                    <a:lnTo>
                      <a:pt x="446" y="23"/>
                    </a:lnTo>
                    <a:lnTo>
                      <a:pt x="446" y="30"/>
                    </a:lnTo>
                    <a:lnTo>
                      <a:pt x="446" y="38"/>
                    </a:lnTo>
                    <a:lnTo>
                      <a:pt x="446" y="44"/>
                    </a:lnTo>
                    <a:lnTo>
                      <a:pt x="448" y="50"/>
                    </a:lnTo>
                    <a:lnTo>
                      <a:pt x="451" y="55"/>
                    </a:lnTo>
                    <a:lnTo>
                      <a:pt x="454" y="61"/>
                    </a:lnTo>
                    <a:lnTo>
                      <a:pt x="463" y="71"/>
                    </a:lnTo>
                    <a:lnTo>
                      <a:pt x="471" y="79"/>
                    </a:lnTo>
                    <a:lnTo>
                      <a:pt x="476" y="84"/>
                    </a:lnTo>
                    <a:lnTo>
                      <a:pt x="480" y="89"/>
                    </a:lnTo>
                    <a:lnTo>
                      <a:pt x="485" y="94"/>
                    </a:lnTo>
                    <a:lnTo>
                      <a:pt x="488" y="100"/>
                    </a:lnTo>
                    <a:lnTo>
                      <a:pt x="490" y="106"/>
                    </a:lnTo>
                    <a:lnTo>
                      <a:pt x="492" y="113"/>
                    </a:lnTo>
                    <a:lnTo>
                      <a:pt x="493" y="122"/>
                    </a:lnTo>
                    <a:lnTo>
                      <a:pt x="492" y="130"/>
                    </a:lnTo>
                    <a:lnTo>
                      <a:pt x="313" y="130"/>
                    </a:lnTo>
                    <a:lnTo>
                      <a:pt x="307" y="122"/>
                    </a:lnTo>
                    <a:lnTo>
                      <a:pt x="300" y="113"/>
                    </a:lnTo>
                    <a:lnTo>
                      <a:pt x="298" y="108"/>
                    </a:lnTo>
                    <a:lnTo>
                      <a:pt x="296" y="102"/>
                    </a:lnTo>
                    <a:lnTo>
                      <a:pt x="294" y="95"/>
                    </a:lnTo>
                    <a:lnTo>
                      <a:pt x="294" y="87"/>
                    </a:lnTo>
                    <a:lnTo>
                      <a:pt x="279" y="87"/>
                    </a:lnTo>
                    <a:lnTo>
                      <a:pt x="266" y="87"/>
                    </a:lnTo>
                    <a:lnTo>
                      <a:pt x="240" y="99"/>
                    </a:lnTo>
                    <a:lnTo>
                      <a:pt x="233" y="99"/>
                    </a:lnTo>
                    <a:lnTo>
                      <a:pt x="225" y="97"/>
                    </a:lnTo>
                    <a:lnTo>
                      <a:pt x="219" y="95"/>
                    </a:lnTo>
                    <a:lnTo>
                      <a:pt x="211" y="93"/>
                    </a:lnTo>
                    <a:lnTo>
                      <a:pt x="204" y="91"/>
                    </a:lnTo>
                    <a:lnTo>
                      <a:pt x="195" y="89"/>
                    </a:lnTo>
                    <a:lnTo>
                      <a:pt x="185" y="88"/>
                    </a:lnTo>
                    <a:lnTo>
                      <a:pt x="174" y="87"/>
                    </a:lnTo>
                    <a:lnTo>
                      <a:pt x="164" y="88"/>
                    </a:lnTo>
                    <a:lnTo>
                      <a:pt x="155" y="90"/>
                    </a:lnTo>
                    <a:lnTo>
                      <a:pt x="146" y="93"/>
                    </a:lnTo>
                    <a:lnTo>
                      <a:pt x="138" y="97"/>
                    </a:lnTo>
                    <a:lnTo>
                      <a:pt x="122" y="106"/>
                    </a:lnTo>
                    <a:lnTo>
                      <a:pt x="107" y="118"/>
                    </a:lnTo>
                    <a:lnTo>
                      <a:pt x="92" y="129"/>
                    </a:lnTo>
                    <a:lnTo>
                      <a:pt x="76" y="139"/>
                    </a:lnTo>
                    <a:lnTo>
                      <a:pt x="68" y="143"/>
                    </a:lnTo>
                    <a:lnTo>
                      <a:pt x="60" y="146"/>
                    </a:lnTo>
                    <a:lnTo>
                      <a:pt x="50" y="148"/>
                    </a:lnTo>
                    <a:lnTo>
                      <a:pt x="41" y="149"/>
                    </a:lnTo>
                    <a:lnTo>
                      <a:pt x="37" y="149"/>
                    </a:lnTo>
                    <a:lnTo>
                      <a:pt x="31" y="151"/>
                    </a:lnTo>
                    <a:lnTo>
                      <a:pt x="25" y="153"/>
                    </a:lnTo>
                    <a:lnTo>
                      <a:pt x="18" y="157"/>
                    </a:lnTo>
                    <a:lnTo>
                      <a:pt x="11" y="161"/>
                    </a:lnTo>
                    <a:lnTo>
                      <a:pt x="6" y="166"/>
                    </a:lnTo>
                    <a:lnTo>
                      <a:pt x="4" y="169"/>
                    </a:lnTo>
                    <a:lnTo>
                      <a:pt x="3" y="173"/>
                    </a:lnTo>
                    <a:lnTo>
                      <a:pt x="1" y="177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1" name="Freeform 162"/>
              <p:cNvSpPr>
                <a:spLocks/>
              </p:cNvSpPr>
              <p:nvPr/>
            </p:nvSpPr>
            <p:spPr bwMode="auto">
              <a:xfrm>
                <a:off x="2265363" y="4652925"/>
                <a:ext cx="328612" cy="415925"/>
              </a:xfrm>
              <a:custGeom>
                <a:avLst/>
                <a:gdLst>
                  <a:gd name="T0" fmla="*/ 2118504772 w 758"/>
                  <a:gd name="T1" fmla="*/ 2147483647 h 795"/>
                  <a:gd name="T2" fmla="*/ 2147483647 w 758"/>
                  <a:gd name="T3" fmla="*/ 2147483647 h 795"/>
                  <a:gd name="T4" fmla="*/ 2147483647 w 758"/>
                  <a:gd name="T5" fmla="*/ 2147483647 h 795"/>
                  <a:gd name="T6" fmla="*/ 2147483647 w 758"/>
                  <a:gd name="T7" fmla="*/ 2147483647 h 795"/>
                  <a:gd name="T8" fmla="*/ 2147483647 w 758"/>
                  <a:gd name="T9" fmla="*/ 2147483647 h 795"/>
                  <a:gd name="T10" fmla="*/ 2147483647 w 758"/>
                  <a:gd name="T11" fmla="*/ 2147483647 h 795"/>
                  <a:gd name="T12" fmla="*/ 2147483647 w 758"/>
                  <a:gd name="T13" fmla="*/ 2147483647 h 795"/>
                  <a:gd name="T14" fmla="*/ 2147483647 w 758"/>
                  <a:gd name="T15" fmla="*/ 2147483647 h 795"/>
                  <a:gd name="T16" fmla="*/ 2147483647 w 758"/>
                  <a:gd name="T17" fmla="*/ 2147483647 h 795"/>
                  <a:gd name="T18" fmla="*/ 2147483647 w 758"/>
                  <a:gd name="T19" fmla="*/ 2147483647 h 795"/>
                  <a:gd name="T20" fmla="*/ 2147483647 w 758"/>
                  <a:gd name="T21" fmla="*/ 2147483647 h 795"/>
                  <a:gd name="T22" fmla="*/ 2147483647 w 758"/>
                  <a:gd name="T23" fmla="*/ 2147483647 h 795"/>
                  <a:gd name="T24" fmla="*/ 2147483647 w 758"/>
                  <a:gd name="T25" fmla="*/ 2147483647 h 795"/>
                  <a:gd name="T26" fmla="*/ 2147483647 w 758"/>
                  <a:gd name="T27" fmla="*/ 2147483647 h 795"/>
                  <a:gd name="T28" fmla="*/ 2147483647 w 758"/>
                  <a:gd name="T29" fmla="*/ 2147483647 h 795"/>
                  <a:gd name="T30" fmla="*/ 2147483647 w 758"/>
                  <a:gd name="T31" fmla="*/ 2147483647 h 795"/>
                  <a:gd name="T32" fmla="*/ 2147483647 w 758"/>
                  <a:gd name="T33" fmla="*/ 2147483647 h 795"/>
                  <a:gd name="T34" fmla="*/ 2147483647 w 758"/>
                  <a:gd name="T35" fmla="*/ 2147483647 h 795"/>
                  <a:gd name="T36" fmla="*/ 2147483647 w 758"/>
                  <a:gd name="T37" fmla="*/ 2147483647 h 795"/>
                  <a:gd name="T38" fmla="*/ 2147483647 w 758"/>
                  <a:gd name="T39" fmla="*/ 2147483647 h 795"/>
                  <a:gd name="T40" fmla="*/ 2147483647 w 758"/>
                  <a:gd name="T41" fmla="*/ 2147483647 h 795"/>
                  <a:gd name="T42" fmla="*/ 2147483647 w 758"/>
                  <a:gd name="T43" fmla="*/ 2147483647 h 795"/>
                  <a:gd name="T44" fmla="*/ 2147483647 w 758"/>
                  <a:gd name="T45" fmla="*/ 2147483647 h 795"/>
                  <a:gd name="T46" fmla="*/ 2147483647 w 758"/>
                  <a:gd name="T47" fmla="*/ 2147483647 h 795"/>
                  <a:gd name="T48" fmla="*/ 2147483647 w 758"/>
                  <a:gd name="T49" fmla="*/ 2147483647 h 795"/>
                  <a:gd name="T50" fmla="*/ 2147483647 w 758"/>
                  <a:gd name="T51" fmla="*/ 2147483647 h 795"/>
                  <a:gd name="T52" fmla="*/ 2147483647 w 758"/>
                  <a:gd name="T53" fmla="*/ 2147483647 h 795"/>
                  <a:gd name="T54" fmla="*/ 2147483647 w 758"/>
                  <a:gd name="T55" fmla="*/ 2147483647 h 795"/>
                  <a:gd name="T56" fmla="*/ 2147483647 w 758"/>
                  <a:gd name="T57" fmla="*/ 2147483647 h 795"/>
                  <a:gd name="T58" fmla="*/ 2147483647 w 758"/>
                  <a:gd name="T59" fmla="*/ 2147483647 h 795"/>
                  <a:gd name="T60" fmla="*/ 2147483647 w 758"/>
                  <a:gd name="T61" fmla="*/ 2147483647 h 795"/>
                  <a:gd name="T62" fmla="*/ 2147483647 w 758"/>
                  <a:gd name="T63" fmla="*/ 2147483647 h 795"/>
                  <a:gd name="T64" fmla="*/ 2147483647 w 758"/>
                  <a:gd name="T65" fmla="*/ 2147483647 h 795"/>
                  <a:gd name="T66" fmla="*/ 2147483647 w 758"/>
                  <a:gd name="T67" fmla="*/ 2147483647 h 795"/>
                  <a:gd name="T68" fmla="*/ 2147483647 w 758"/>
                  <a:gd name="T69" fmla="*/ 2147483647 h 795"/>
                  <a:gd name="T70" fmla="*/ 2147483647 w 758"/>
                  <a:gd name="T71" fmla="*/ 2147483647 h 795"/>
                  <a:gd name="T72" fmla="*/ 2147483647 w 758"/>
                  <a:gd name="T73" fmla="*/ 2147483647 h 795"/>
                  <a:gd name="T74" fmla="*/ 2147483647 w 758"/>
                  <a:gd name="T75" fmla="*/ 2147483647 h 795"/>
                  <a:gd name="T76" fmla="*/ 2147483647 w 758"/>
                  <a:gd name="T77" fmla="*/ 2147483647 h 795"/>
                  <a:gd name="T78" fmla="*/ 2147483647 w 758"/>
                  <a:gd name="T79" fmla="*/ 2147483647 h 795"/>
                  <a:gd name="T80" fmla="*/ 2147483647 w 758"/>
                  <a:gd name="T81" fmla="*/ 2147483647 h 795"/>
                  <a:gd name="T82" fmla="*/ 2147483647 w 758"/>
                  <a:gd name="T83" fmla="*/ 2147483647 h 795"/>
                  <a:gd name="T84" fmla="*/ 2147483647 w 758"/>
                  <a:gd name="T85" fmla="*/ 2147483647 h 795"/>
                  <a:gd name="T86" fmla="*/ 2147483647 w 758"/>
                  <a:gd name="T87" fmla="*/ 2147483647 h 795"/>
                  <a:gd name="T88" fmla="*/ 2147483647 w 758"/>
                  <a:gd name="T89" fmla="*/ 2147483647 h 795"/>
                  <a:gd name="T90" fmla="*/ 2147483647 w 758"/>
                  <a:gd name="T91" fmla="*/ 2147483647 h 795"/>
                  <a:gd name="T92" fmla="*/ 2147483647 w 758"/>
                  <a:gd name="T93" fmla="*/ 2147483647 h 795"/>
                  <a:gd name="T94" fmla="*/ 2147483647 w 758"/>
                  <a:gd name="T95" fmla="*/ 2147483647 h 795"/>
                  <a:gd name="T96" fmla="*/ 2147483647 w 758"/>
                  <a:gd name="T97" fmla="*/ 2147483647 h 795"/>
                  <a:gd name="T98" fmla="*/ 2147483647 w 758"/>
                  <a:gd name="T99" fmla="*/ 2147483647 h 795"/>
                  <a:gd name="T100" fmla="*/ 2147483647 w 758"/>
                  <a:gd name="T101" fmla="*/ 2147483647 h 795"/>
                  <a:gd name="T102" fmla="*/ 2147483647 w 758"/>
                  <a:gd name="T103" fmla="*/ 2147483647 h 795"/>
                  <a:gd name="T104" fmla="*/ 2147483647 w 758"/>
                  <a:gd name="T105" fmla="*/ 2147483647 h 795"/>
                  <a:gd name="T106" fmla="*/ 2147483647 w 758"/>
                  <a:gd name="T107" fmla="*/ 2147483647 h 795"/>
                  <a:gd name="T108" fmla="*/ 2147483647 w 758"/>
                  <a:gd name="T109" fmla="*/ 2147483647 h 795"/>
                  <a:gd name="T110" fmla="*/ 2147483647 w 758"/>
                  <a:gd name="T111" fmla="*/ 429729525 h 795"/>
                  <a:gd name="T112" fmla="*/ 2147483647 w 758"/>
                  <a:gd name="T113" fmla="*/ 429729525 h 795"/>
                  <a:gd name="T114" fmla="*/ 2147483647 w 758"/>
                  <a:gd name="T115" fmla="*/ 2147483647 h 795"/>
                  <a:gd name="T116" fmla="*/ 2147483647 w 758"/>
                  <a:gd name="T117" fmla="*/ 2147483647 h 795"/>
                  <a:gd name="T118" fmla="*/ 0 w 758"/>
                  <a:gd name="T119" fmla="*/ 2147483647 h 7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58" h="795">
                    <a:moveTo>
                      <a:pt x="0" y="80"/>
                    </a:moveTo>
                    <a:lnTo>
                      <a:pt x="1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31" y="81"/>
                    </a:lnTo>
                    <a:lnTo>
                      <a:pt x="37" y="83"/>
                    </a:lnTo>
                    <a:lnTo>
                      <a:pt x="43" y="85"/>
                    </a:lnTo>
                    <a:lnTo>
                      <a:pt x="49" y="88"/>
                    </a:lnTo>
                    <a:lnTo>
                      <a:pt x="55" y="92"/>
                    </a:lnTo>
                    <a:lnTo>
                      <a:pt x="61" y="97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7" y="113"/>
                    </a:lnTo>
                    <a:lnTo>
                      <a:pt x="82" y="120"/>
                    </a:lnTo>
                    <a:lnTo>
                      <a:pt x="86" y="127"/>
                    </a:lnTo>
                    <a:lnTo>
                      <a:pt x="88" y="134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4" y="161"/>
                    </a:lnTo>
                    <a:lnTo>
                      <a:pt x="93" y="169"/>
                    </a:lnTo>
                    <a:lnTo>
                      <a:pt x="92" y="175"/>
                    </a:lnTo>
                    <a:lnTo>
                      <a:pt x="89" y="180"/>
                    </a:lnTo>
                    <a:lnTo>
                      <a:pt x="87" y="183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1" y="193"/>
                    </a:lnTo>
                    <a:lnTo>
                      <a:pt x="81" y="197"/>
                    </a:lnTo>
                    <a:lnTo>
                      <a:pt x="81" y="205"/>
                    </a:lnTo>
                    <a:lnTo>
                      <a:pt x="82" y="214"/>
                    </a:lnTo>
                    <a:lnTo>
                      <a:pt x="83" y="221"/>
                    </a:lnTo>
                    <a:lnTo>
                      <a:pt x="84" y="227"/>
                    </a:lnTo>
                    <a:lnTo>
                      <a:pt x="88" y="240"/>
                    </a:lnTo>
                    <a:lnTo>
                      <a:pt x="94" y="252"/>
                    </a:lnTo>
                    <a:lnTo>
                      <a:pt x="97" y="262"/>
                    </a:lnTo>
                    <a:lnTo>
                      <a:pt x="100" y="271"/>
                    </a:lnTo>
                    <a:lnTo>
                      <a:pt x="95" y="278"/>
                    </a:lnTo>
                    <a:lnTo>
                      <a:pt x="92" y="285"/>
                    </a:lnTo>
                    <a:lnTo>
                      <a:pt x="88" y="293"/>
                    </a:lnTo>
                    <a:lnTo>
                      <a:pt x="85" y="300"/>
                    </a:lnTo>
                    <a:lnTo>
                      <a:pt x="83" y="308"/>
                    </a:lnTo>
                    <a:lnTo>
                      <a:pt x="82" y="318"/>
                    </a:lnTo>
                    <a:lnTo>
                      <a:pt x="81" y="328"/>
                    </a:lnTo>
                    <a:lnTo>
                      <a:pt x="81" y="339"/>
                    </a:lnTo>
                    <a:lnTo>
                      <a:pt x="81" y="352"/>
                    </a:lnTo>
                    <a:lnTo>
                      <a:pt x="83" y="363"/>
                    </a:lnTo>
                    <a:lnTo>
                      <a:pt x="85" y="374"/>
                    </a:lnTo>
                    <a:lnTo>
                      <a:pt x="88" y="382"/>
                    </a:lnTo>
                    <a:lnTo>
                      <a:pt x="93" y="390"/>
                    </a:lnTo>
                    <a:lnTo>
                      <a:pt x="97" y="396"/>
                    </a:lnTo>
                    <a:lnTo>
                      <a:pt x="101" y="402"/>
                    </a:lnTo>
                    <a:lnTo>
                      <a:pt x="107" y="407"/>
                    </a:lnTo>
                    <a:lnTo>
                      <a:pt x="99" y="415"/>
                    </a:lnTo>
                    <a:lnTo>
                      <a:pt x="94" y="424"/>
                    </a:lnTo>
                    <a:lnTo>
                      <a:pt x="89" y="433"/>
                    </a:lnTo>
                    <a:lnTo>
                      <a:pt x="85" y="441"/>
                    </a:lnTo>
                    <a:lnTo>
                      <a:pt x="78" y="457"/>
                    </a:lnTo>
                    <a:lnTo>
                      <a:pt x="73" y="474"/>
                    </a:lnTo>
                    <a:lnTo>
                      <a:pt x="88" y="493"/>
                    </a:lnTo>
                    <a:lnTo>
                      <a:pt x="101" y="511"/>
                    </a:lnTo>
                    <a:lnTo>
                      <a:pt x="113" y="529"/>
                    </a:lnTo>
                    <a:lnTo>
                      <a:pt x="124" y="548"/>
                    </a:lnTo>
                    <a:lnTo>
                      <a:pt x="130" y="558"/>
                    </a:lnTo>
                    <a:lnTo>
                      <a:pt x="134" y="567"/>
                    </a:lnTo>
                    <a:lnTo>
                      <a:pt x="138" y="577"/>
                    </a:lnTo>
                    <a:lnTo>
                      <a:pt x="141" y="588"/>
                    </a:lnTo>
                    <a:lnTo>
                      <a:pt x="143" y="599"/>
                    </a:lnTo>
                    <a:lnTo>
                      <a:pt x="145" y="611"/>
                    </a:lnTo>
                    <a:lnTo>
                      <a:pt x="146" y="622"/>
                    </a:lnTo>
                    <a:lnTo>
                      <a:pt x="146" y="634"/>
                    </a:lnTo>
                    <a:lnTo>
                      <a:pt x="148" y="640"/>
                    </a:lnTo>
                    <a:lnTo>
                      <a:pt x="149" y="648"/>
                    </a:lnTo>
                    <a:lnTo>
                      <a:pt x="152" y="659"/>
                    </a:lnTo>
                    <a:lnTo>
                      <a:pt x="156" y="670"/>
                    </a:lnTo>
                    <a:lnTo>
                      <a:pt x="166" y="696"/>
                    </a:lnTo>
                    <a:lnTo>
                      <a:pt x="179" y="724"/>
                    </a:lnTo>
                    <a:lnTo>
                      <a:pt x="187" y="738"/>
                    </a:lnTo>
                    <a:lnTo>
                      <a:pt x="194" y="750"/>
                    </a:lnTo>
                    <a:lnTo>
                      <a:pt x="201" y="763"/>
                    </a:lnTo>
                    <a:lnTo>
                      <a:pt x="208" y="774"/>
                    </a:lnTo>
                    <a:lnTo>
                      <a:pt x="214" y="782"/>
                    </a:lnTo>
                    <a:lnTo>
                      <a:pt x="221" y="789"/>
                    </a:lnTo>
                    <a:lnTo>
                      <a:pt x="224" y="792"/>
                    </a:lnTo>
                    <a:lnTo>
                      <a:pt x="228" y="793"/>
                    </a:lnTo>
                    <a:lnTo>
                      <a:pt x="230" y="794"/>
                    </a:lnTo>
                    <a:lnTo>
                      <a:pt x="233" y="795"/>
                    </a:lnTo>
                    <a:lnTo>
                      <a:pt x="239" y="794"/>
                    </a:lnTo>
                    <a:lnTo>
                      <a:pt x="244" y="793"/>
                    </a:lnTo>
                    <a:lnTo>
                      <a:pt x="251" y="790"/>
                    </a:lnTo>
                    <a:lnTo>
                      <a:pt x="256" y="787"/>
                    </a:lnTo>
                    <a:lnTo>
                      <a:pt x="266" y="780"/>
                    </a:lnTo>
                    <a:lnTo>
                      <a:pt x="278" y="771"/>
                    </a:lnTo>
                    <a:lnTo>
                      <a:pt x="289" y="761"/>
                    </a:lnTo>
                    <a:lnTo>
                      <a:pt x="302" y="753"/>
                    </a:lnTo>
                    <a:lnTo>
                      <a:pt x="309" y="750"/>
                    </a:lnTo>
                    <a:lnTo>
                      <a:pt x="317" y="747"/>
                    </a:lnTo>
                    <a:lnTo>
                      <a:pt x="324" y="746"/>
                    </a:lnTo>
                    <a:lnTo>
                      <a:pt x="332" y="745"/>
                    </a:lnTo>
                    <a:lnTo>
                      <a:pt x="341" y="746"/>
                    </a:lnTo>
                    <a:lnTo>
                      <a:pt x="348" y="747"/>
                    </a:lnTo>
                    <a:lnTo>
                      <a:pt x="355" y="748"/>
                    </a:lnTo>
                    <a:lnTo>
                      <a:pt x="361" y="750"/>
                    </a:lnTo>
                    <a:lnTo>
                      <a:pt x="371" y="756"/>
                    </a:lnTo>
                    <a:lnTo>
                      <a:pt x="380" y="763"/>
                    </a:lnTo>
                    <a:lnTo>
                      <a:pt x="388" y="770"/>
                    </a:lnTo>
                    <a:lnTo>
                      <a:pt x="395" y="777"/>
                    </a:lnTo>
                    <a:lnTo>
                      <a:pt x="403" y="783"/>
                    </a:lnTo>
                    <a:lnTo>
                      <a:pt x="412" y="789"/>
                    </a:lnTo>
                    <a:lnTo>
                      <a:pt x="418" y="780"/>
                    </a:lnTo>
                    <a:lnTo>
                      <a:pt x="422" y="773"/>
                    </a:lnTo>
                    <a:lnTo>
                      <a:pt x="427" y="767"/>
                    </a:lnTo>
                    <a:lnTo>
                      <a:pt x="432" y="761"/>
                    </a:lnTo>
                    <a:lnTo>
                      <a:pt x="437" y="758"/>
                    </a:lnTo>
                    <a:lnTo>
                      <a:pt x="443" y="754"/>
                    </a:lnTo>
                    <a:lnTo>
                      <a:pt x="448" y="752"/>
                    </a:lnTo>
                    <a:lnTo>
                      <a:pt x="454" y="750"/>
                    </a:lnTo>
                    <a:lnTo>
                      <a:pt x="478" y="745"/>
                    </a:lnTo>
                    <a:lnTo>
                      <a:pt x="505" y="739"/>
                    </a:lnTo>
                    <a:lnTo>
                      <a:pt x="525" y="647"/>
                    </a:lnTo>
                    <a:lnTo>
                      <a:pt x="525" y="637"/>
                    </a:lnTo>
                    <a:lnTo>
                      <a:pt x="525" y="622"/>
                    </a:lnTo>
                    <a:lnTo>
                      <a:pt x="526" y="616"/>
                    </a:lnTo>
                    <a:lnTo>
                      <a:pt x="529" y="610"/>
                    </a:lnTo>
                    <a:lnTo>
                      <a:pt x="533" y="604"/>
                    </a:lnTo>
                    <a:lnTo>
                      <a:pt x="539" y="600"/>
                    </a:lnTo>
                    <a:lnTo>
                      <a:pt x="547" y="594"/>
                    </a:lnTo>
                    <a:lnTo>
                      <a:pt x="555" y="590"/>
                    </a:lnTo>
                    <a:lnTo>
                      <a:pt x="565" y="587"/>
                    </a:lnTo>
                    <a:lnTo>
                      <a:pt x="575" y="584"/>
                    </a:lnTo>
                    <a:lnTo>
                      <a:pt x="597" y="579"/>
                    </a:lnTo>
                    <a:lnTo>
                      <a:pt x="621" y="575"/>
                    </a:lnTo>
                    <a:lnTo>
                      <a:pt x="644" y="574"/>
                    </a:lnTo>
                    <a:lnTo>
                      <a:pt x="665" y="573"/>
                    </a:lnTo>
                    <a:lnTo>
                      <a:pt x="671" y="573"/>
                    </a:lnTo>
                    <a:lnTo>
                      <a:pt x="678" y="575"/>
                    </a:lnTo>
                    <a:lnTo>
                      <a:pt x="682" y="577"/>
                    </a:lnTo>
                    <a:lnTo>
                      <a:pt x="687" y="579"/>
                    </a:lnTo>
                    <a:lnTo>
                      <a:pt x="691" y="581"/>
                    </a:lnTo>
                    <a:lnTo>
                      <a:pt x="695" y="583"/>
                    </a:lnTo>
                    <a:lnTo>
                      <a:pt x="700" y="585"/>
                    </a:lnTo>
                    <a:lnTo>
                      <a:pt x="704" y="585"/>
                    </a:lnTo>
                    <a:lnTo>
                      <a:pt x="738" y="598"/>
                    </a:lnTo>
                    <a:lnTo>
                      <a:pt x="738" y="589"/>
                    </a:lnTo>
                    <a:lnTo>
                      <a:pt x="740" y="581"/>
                    </a:lnTo>
                    <a:lnTo>
                      <a:pt x="744" y="573"/>
                    </a:lnTo>
                    <a:lnTo>
                      <a:pt x="748" y="566"/>
                    </a:lnTo>
                    <a:lnTo>
                      <a:pt x="751" y="559"/>
                    </a:lnTo>
                    <a:lnTo>
                      <a:pt x="755" y="550"/>
                    </a:lnTo>
                    <a:lnTo>
                      <a:pt x="757" y="541"/>
                    </a:lnTo>
                    <a:lnTo>
                      <a:pt x="758" y="530"/>
                    </a:lnTo>
                    <a:lnTo>
                      <a:pt x="757" y="518"/>
                    </a:lnTo>
                    <a:lnTo>
                      <a:pt x="756" y="508"/>
                    </a:lnTo>
                    <a:lnTo>
                      <a:pt x="752" y="499"/>
                    </a:lnTo>
                    <a:lnTo>
                      <a:pt x="749" y="492"/>
                    </a:lnTo>
                    <a:lnTo>
                      <a:pt x="740" y="478"/>
                    </a:lnTo>
                    <a:lnTo>
                      <a:pt x="731" y="467"/>
                    </a:lnTo>
                    <a:lnTo>
                      <a:pt x="726" y="462"/>
                    </a:lnTo>
                    <a:lnTo>
                      <a:pt x="722" y="456"/>
                    </a:lnTo>
                    <a:lnTo>
                      <a:pt x="716" y="450"/>
                    </a:lnTo>
                    <a:lnTo>
                      <a:pt x="713" y="443"/>
                    </a:lnTo>
                    <a:lnTo>
                      <a:pt x="710" y="435"/>
                    </a:lnTo>
                    <a:lnTo>
                      <a:pt x="706" y="424"/>
                    </a:lnTo>
                    <a:lnTo>
                      <a:pt x="705" y="413"/>
                    </a:lnTo>
                    <a:lnTo>
                      <a:pt x="704" y="401"/>
                    </a:lnTo>
                    <a:lnTo>
                      <a:pt x="671" y="401"/>
                    </a:lnTo>
                    <a:lnTo>
                      <a:pt x="660" y="403"/>
                    </a:lnTo>
                    <a:lnTo>
                      <a:pt x="650" y="403"/>
                    </a:lnTo>
                    <a:lnTo>
                      <a:pt x="641" y="402"/>
                    </a:lnTo>
                    <a:lnTo>
                      <a:pt x="633" y="399"/>
                    </a:lnTo>
                    <a:lnTo>
                      <a:pt x="625" y="395"/>
                    </a:lnTo>
                    <a:lnTo>
                      <a:pt x="617" y="390"/>
                    </a:lnTo>
                    <a:lnTo>
                      <a:pt x="611" y="384"/>
                    </a:lnTo>
                    <a:lnTo>
                      <a:pt x="605" y="378"/>
                    </a:lnTo>
                    <a:lnTo>
                      <a:pt x="601" y="370"/>
                    </a:lnTo>
                    <a:lnTo>
                      <a:pt x="597" y="363"/>
                    </a:lnTo>
                    <a:lnTo>
                      <a:pt x="593" y="356"/>
                    </a:lnTo>
                    <a:lnTo>
                      <a:pt x="590" y="349"/>
                    </a:lnTo>
                    <a:lnTo>
                      <a:pt x="586" y="336"/>
                    </a:lnTo>
                    <a:lnTo>
                      <a:pt x="585" y="327"/>
                    </a:lnTo>
                    <a:lnTo>
                      <a:pt x="585" y="321"/>
                    </a:lnTo>
                    <a:lnTo>
                      <a:pt x="585" y="311"/>
                    </a:lnTo>
                    <a:lnTo>
                      <a:pt x="585" y="297"/>
                    </a:lnTo>
                    <a:lnTo>
                      <a:pt x="585" y="278"/>
                    </a:lnTo>
                    <a:lnTo>
                      <a:pt x="585" y="274"/>
                    </a:lnTo>
                    <a:lnTo>
                      <a:pt x="583" y="269"/>
                    </a:lnTo>
                    <a:lnTo>
                      <a:pt x="581" y="265"/>
                    </a:lnTo>
                    <a:lnTo>
                      <a:pt x="578" y="260"/>
                    </a:lnTo>
                    <a:lnTo>
                      <a:pt x="570" y="251"/>
                    </a:lnTo>
                    <a:lnTo>
                      <a:pt x="560" y="242"/>
                    </a:lnTo>
                    <a:lnTo>
                      <a:pt x="548" y="233"/>
                    </a:lnTo>
                    <a:lnTo>
                      <a:pt x="534" y="223"/>
                    </a:lnTo>
                    <a:lnTo>
                      <a:pt x="520" y="215"/>
                    </a:lnTo>
                    <a:lnTo>
                      <a:pt x="503" y="205"/>
                    </a:lnTo>
                    <a:lnTo>
                      <a:pt x="487" y="197"/>
                    </a:lnTo>
                    <a:lnTo>
                      <a:pt x="470" y="190"/>
                    </a:lnTo>
                    <a:lnTo>
                      <a:pt x="455" y="183"/>
                    </a:lnTo>
                    <a:lnTo>
                      <a:pt x="440" y="178"/>
                    </a:lnTo>
                    <a:lnTo>
                      <a:pt x="425" y="173"/>
                    </a:lnTo>
                    <a:lnTo>
                      <a:pt x="412" y="170"/>
                    </a:lnTo>
                    <a:lnTo>
                      <a:pt x="401" y="167"/>
                    </a:lnTo>
                    <a:lnTo>
                      <a:pt x="392" y="167"/>
                    </a:lnTo>
                    <a:lnTo>
                      <a:pt x="384" y="166"/>
                    </a:lnTo>
                    <a:lnTo>
                      <a:pt x="375" y="165"/>
                    </a:lnTo>
                    <a:lnTo>
                      <a:pt x="367" y="164"/>
                    </a:lnTo>
                    <a:lnTo>
                      <a:pt x="359" y="161"/>
                    </a:lnTo>
                    <a:lnTo>
                      <a:pt x="351" y="158"/>
                    </a:lnTo>
                    <a:lnTo>
                      <a:pt x="344" y="155"/>
                    </a:lnTo>
                    <a:lnTo>
                      <a:pt x="336" y="151"/>
                    </a:lnTo>
                    <a:lnTo>
                      <a:pt x="330" y="145"/>
                    </a:lnTo>
                    <a:lnTo>
                      <a:pt x="323" y="140"/>
                    </a:lnTo>
                    <a:lnTo>
                      <a:pt x="318" y="135"/>
                    </a:lnTo>
                    <a:lnTo>
                      <a:pt x="312" y="129"/>
                    </a:lnTo>
                    <a:lnTo>
                      <a:pt x="307" y="122"/>
                    </a:lnTo>
                    <a:lnTo>
                      <a:pt x="302" y="115"/>
                    </a:lnTo>
                    <a:lnTo>
                      <a:pt x="299" y="108"/>
                    </a:lnTo>
                    <a:lnTo>
                      <a:pt x="296" y="101"/>
                    </a:lnTo>
                    <a:lnTo>
                      <a:pt x="292" y="92"/>
                    </a:lnTo>
                    <a:lnTo>
                      <a:pt x="289" y="63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79" y="19"/>
                    </a:lnTo>
                    <a:lnTo>
                      <a:pt x="276" y="14"/>
                    </a:lnTo>
                    <a:lnTo>
                      <a:pt x="272" y="9"/>
                    </a:lnTo>
                    <a:lnTo>
                      <a:pt x="267" y="6"/>
                    </a:lnTo>
                    <a:lnTo>
                      <a:pt x="261" y="3"/>
                    </a:lnTo>
                    <a:lnTo>
                      <a:pt x="254" y="1"/>
                    </a:lnTo>
                    <a:lnTo>
                      <a:pt x="246" y="0"/>
                    </a:lnTo>
                    <a:lnTo>
                      <a:pt x="236" y="1"/>
                    </a:lnTo>
                    <a:lnTo>
                      <a:pt x="227" y="3"/>
                    </a:lnTo>
                    <a:lnTo>
                      <a:pt x="218" y="5"/>
                    </a:lnTo>
                    <a:lnTo>
                      <a:pt x="208" y="9"/>
                    </a:lnTo>
                    <a:lnTo>
                      <a:pt x="190" y="18"/>
                    </a:lnTo>
                    <a:lnTo>
                      <a:pt x="173" y="30"/>
                    </a:lnTo>
                    <a:lnTo>
                      <a:pt x="155" y="43"/>
                    </a:lnTo>
                    <a:lnTo>
                      <a:pt x="138" y="55"/>
                    </a:lnTo>
                    <a:lnTo>
                      <a:pt x="129" y="60"/>
                    </a:lnTo>
                    <a:lnTo>
                      <a:pt x="119" y="66"/>
                    </a:lnTo>
                    <a:lnTo>
                      <a:pt x="110" y="70"/>
                    </a:lnTo>
                    <a:lnTo>
                      <a:pt x="100" y="74"/>
                    </a:lnTo>
                    <a:lnTo>
                      <a:pt x="20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2" name="Freeform 163"/>
              <p:cNvSpPr>
                <a:spLocks/>
              </p:cNvSpPr>
              <p:nvPr/>
            </p:nvSpPr>
            <p:spPr bwMode="auto">
              <a:xfrm>
                <a:off x="2479675" y="4083013"/>
                <a:ext cx="119063" cy="215900"/>
              </a:xfrm>
              <a:custGeom>
                <a:avLst/>
                <a:gdLst>
                  <a:gd name="T0" fmla="*/ 2147483647 w 273"/>
                  <a:gd name="T1" fmla="*/ 2147483647 h 414"/>
                  <a:gd name="T2" fmla="*/ 2147483647 w 273"/>
                  <a:gd name="T3" fmla="*/ 2147483647 h 414"/>
                  <a:gd name="T4" fmla="*/ 2147483647 w 273"/>
                  <a:gd name="T5" fmla="*/ 2147483647 h 414"/>
                  <a:gd name="T6" fmla="*/ 2147483647 w 273"/>
                  <a:gd name="T7" fmla="*/ 2147483647 h 414"/>
                  <a:gd name="T8" fmla="*/ 2147483647 w 273"/>
                  <a:gd name="T9" fmla="*/ 2147483647 h 414"/>
                  <a:gd name="T10" fmla="*/ 2147483647 w 273"/>
                  <a:gd name="T11" fmla="*/ 2147483647 h 414"/>
                  <a:gd name="T12" fmla="*/ 2147483647 w 273"/>
                  <a:gd name="T13" fmla="*/ 2147483647 h 414"/>
                  <a:gd name="T14" fmla="*/ 2147483647 w 273"/>
                  <a:gd name="T15" fmla="*/ 2147483647 h 414"/>
                  <a:gd name="T16" fmla="*/ 2147483647 w 273"/>
                  <a:gd name="T17" fmla="*/ 2147483647 h 414"/>
                  <a:gd name="T18" fmla="*/ 2147483647 w 273"/>
                  <a:gd name="T19" fmla="*/ 2147483647 h 414"/>
                  <a:gd name="T20" fmla="*/ 2147483647 w 273"/>
                  <a:gd name="T21" fmla="*/ 2147483647 h 414"/>
                  <a:gd name="T22" fmla="*/ 2147483647 w 273"/>
                  <a:gd name="T23" fmla="*/ 2147483647 h 414"/>
                  <a:gd name="T24" fmla="*/ 2147483647 w 273"/>
                  <a:gd name="T25" fmla="*/ 1985578064 h 414"/>
                  <a:gd name="T26" fmla="*/ 2147483647 w 273"/>
                  <a:gd name="T27" fmla="*/ 708998912 h 414"/>
                  <a:gd name="T28" fmla="*/ 2147483647 w 273"/>
                  <a:gd name="T29" fmla="*/ 992652921 h 414"/>
                  <a:gd name="T30" fmla="*/ 2147483647 w 273"/>
                  <a:gd name="T31" fmla="*/ 2147483647 h 414"/>
                  <a:gd name="T32" fmla="*/ 2147483647 w 273"/>
                  <a:gd name="T33" fmla="*/ 2147483647 h 414"/>
                  <a:gd name="T34" fmla="*/ 2147483647 w 273"/>
                  <a:gd name="T35" fmla="*/ 2147483647 h 414"/>
                  <a:gd name="T36" fmla="*/ 2147483647 w 273"/>
                  <a:gd name="T37" fmla="*/ 2147483647 h 414"/>
                  <a:gd name="T38" fmla="*/ 2147483647 w 273"/>
                  <a:gd name="T39" fmla="*/ 2147483647 h 414"/>
                  <a:gd name="T40" fmla="*/ 2147483647 w 273"/>
                  <a:gd name="T41" fmla="*/ 2147483647 h 414"/>
                  <a:gd name="T42" fmla="*/ 2147483647 w 273"/>
                  <a:gd name="T43" fmla="*/ 2147483647 h 414"/>
                  <a:gd name="T44" fmla="*/ 1410200926 w 273"/>
                  <a:gd name="T45" fmla="*/ 2147483647 h 414"/>
                  <a:gd name="T46" fmla="*/ 331912754 w 273"/>
                  <a:gd name="T47" fmla="*/ 2147483647 h 414"/>
                  <a:gd name="T48" fmla="*/ 2147483647 w 273"/>
                  <a:gd name="T49" fmla="*/ 2147483647 h 414"/>
                  <a:gd name="T50" fmla="*/ 2147483647 w 273"/>
                  <a:gd name="T51" fmla="*/ 2147483647 h 414"/>
                  <a:gd name="T52" fmla="*/ 2147483647 w 273"/>
                  <a:gd name="T53" fmla="*/ 2147483647 h 414"/>
                  <a:gd name="T54" fmla="*/ 2147483647 w 273"/>
                  <a:gd name="T55" fmla="*/ 2147483647 h 414"/>
                  <a:gd name="T56" fmla="*/ 2147483647 w 273"/>
                  <a:gd name="T57" fmla="*/ 2147483647 h 414"/>
                  <a:gd name="T58" fmla="*/ 2147483647 w 273"/>
                  <a:gd name="T59" fmla="*/ 2147483647 h 414"/>
                  <a:gd name="T60" fmla="*/ 2147483647 w 273"/>
                  <a:gd name="T61" fmla="*/ 2147483647 h 414"/>
                  <a:gd name="T62" fmla="*/ 2147483647 w 273"/>
                  <a:gd name="T63" fmla="*/ 2147483647 h 414"/>
                  <a:gd name="T64" fmla="*/ 2147483647 w 273"/>
                  <a:gd name="T65" fmla="*/ 2147483647 h 414"/>
                  <a:gd name="T66" fmla="*/ 2147483647 w 273"/>
                  <a:gd name="T67" fmla="*/ 2147483647 h 414"/>
                  <a:gd name="T68" fmla="*/ 2147483647 w 273"/>
                  <a:gd name="T69" fmla="*/ 2147483647 h 414"/>
                  <a:gd name="T70" fmla="*/ 2147483647 w 273"/>
                  <a:gd name="T71" fmla="*/ 2147483647 h 414"/>
                  <a:gd name="T72" fmla="*/ 2147483647 w 273"/>
                  <a:gd name="T73" fmla="*/ 2147483647 h 414"/>
                  <a:gd name="T74" fmla="*/ 2147483647 w 273"/>
                  <a:gd name="T75" fmla="*/ 2147483647 h 414"/>
                  <a:gd name="T76" fmla="*/ 2147483647 w 273"/>
                  <a:gd name="T77" fmla="*/ 2147483647 h 414"/>
                  <a:gd name="T78" fmla="*/ 2147483647 w 273"/>
                  <a:gd name="T79" fmla="*/ 2147483647 h 414"/>
                  <a:gd name="T80" fmla="*/ 2147483647 w 273"/>
                  <a:gd name="T81" fmla="*/ 2147483647 h 414"/>
                  <a:gd name="T82" fmla="*/ 2147483647 w 273"/>
                  <a:gd name="T83" fmla="*/ 2147483647 h 414"/>
                  <a:gd name="T84" fmla="*/ 2147483647 w 273"/>
                  <a:gd name="T85" fmla="*/ 2147483647 h 414"/>
                  <a:gd name="T86" fmla="*/ 2147483647 w 273"/>
                  <a:gd name="T87" fmla="*/ 2147483647 h 414"/>
                  <a:gd name="T88" fmla="*/ 2147483647 w 273"/>
                  <a:gd name="T89" fmla="*/ 2147483647 h 414"/>
                  <a:gd name="T90" fmla="*/ 2147483647 w 273"/>
                  <a:gd name="T91" fmla="*/ 2147483647 h 414"/>
                  <a:gd name="T92" fmla="*/ 2147483647 w 273"/>
                  <a:gd name="T93" fmla="*/ 2147483647 h 414"/>
                  <a:gd name="T94" fmla="*/ 2147483647 w 273"/>
                  <a:gd name="T95" fmla="*/ 2147483647 h 414"/>
                  <a:gd name="T96" fmla="*/ 2147483647 w 273"/>
                  <a:gd name="T97" fmla="*/ 2147483647 h 414"/>
                  <a:gd name="T98" fmla="*/ 2147483647 w 273"/>
                  <a:gd name="T99" fmla="*/ 2147483647 h 414"/>
                  <a:gd name="T100" fmla="*/ 2147483647 w 273"/>
                  <a:gd name="T101" fmla="*/ 2147483647 h 414"/>
                  <a:gd name="T102" fmla="*/ 2147483647 w 273"/>
                  <a:gd name="T103" fmla="*/ 2147483647 h 414"/>
                  <a:gd name="T104" fmla="*/ 2147483647 w 273"/>
                  <a:gd name="T105" fmla="*/ 2147483647 h 414"/>
                  <a:gd name="T106" fmla="*/ 2147483647 w 273"/>
                  <a:gd name="T107" fmla="*/ 2147483647 h 414"/>
                  <a:gd name="T108" fmla="*/ 2147483647 w 273"/>
                  <a:gd name="T109" fmla="*/ 2147483647 h 4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414">
                    <a:moveTo>
                      <a:pt x="232" y="142"/>
                    </a:moveTo>
                    <a:lnTo>
                      <a:pt x="225" y="140"/>
                    </a:lnTo>
                    <a:lnTo>
                      <a:pt x="219" y="137"/>
                    </a:lnTo>
                    <a:lnTo>
                      <a:pt x="213" y="133"/>
                    </a:lnTo>
                    <a:lnTo>
                      <a:pt x="209" y="130"/>
                    </a:lnTo>
                    <a:lnTo>
                      <a:pt x="201" y="121"/>
                    </a:lnTo>
                    <a:lnTo>
                      <a:pt x="195" y="113"/>
                    </a:lnTo>
                    <a:lnTo>
                      <a:pt x="190" y="105"/>
                    </a:lnTo>
                    <a:lnTo>
                      <a:pt x="185" y="99"/>
                    </a:lnTo>
                    <a:lnTo>
                      <a:pt x="183" y="96"/>
                    </a:lnTo>
                    <a:lnTo>
                      <a:pt x="179" y="95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67" y="94"/>
                    </a:lnTo>
                    <a:lnTo>
                      <a:pt x="164" y="97"/>
                    </a:lnTo>
                    <a:lnTo>
                      <a:pt x="161" y="101"/>
                    </a:lnTo>
                    <a:lnTo>
                      <a:pt x="159" y="105"/>
                    </a:lnTo>
                    <a:lnTo>
                      <a:pt x="153" y="86"/>
                    </a:lnTo>
                    <a:lnTo>
                      <a:pt x="147" y="68"/>
                    </a:lnTo>
                    <a:lnTo>
                      <a:pt x="142" y="54"/>
                    </a:lnTo>
                    <a:lnTo>
                      <a:pt x="135" y="41"/>
                    </a:lnTo>
                    <a:lnTo>
                      <a:pt x="132" y="36"/>
                    </a:lnTo>
                    <a:lnTo>
                      <a:pt x="128" y="30"/>
                    </a:lnTo>
                    <a:lnTo>
                      <a:pt x="123" y="25"/>
                    </a:lnTo>
                    <a:lnTo>
                      <a:pt x="118" y="20"/>
                    </a:lnTo>
                    <a:lnTo>
                      <a:pt x="111" y="14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6" y="0"/>
                    </a:lnTo>
                    <a:lnTo>
                      <a:pt x="80" y="7"/>
                    </a:lnTo>
                    <a:lnTo>
                      <a:pt x="73" y="15"/>
                    </a:lnTo>
                    <a:lnTo>
                      <a:pt x="69" y="19"/>
                    </a:lnTo>
                    <a:lnTo>
                      <a:pt x="66" y="23"/>
                    </a:lnTo>
                    <a:lnTo>
                      <a:pt x="63" y="25"/>
                    </a:lnTo>
                    <a:lnTo>
                      <a:pt x="60" y="25"/>
                    </a:lnTo>
                    <a:lnTo>
                      <a:pt x="57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7" y="47"/>
                    </a:lnTo>
                    <a:lnTo>
                      <a:pt x="58" y="59"/>
                    </a:lnTo>
                    <a:lnTo>
                      <a:pt x="60" y="75"/>
                    </a:lnTo>
                    <a:lnTo>
                      <a:pt x="52" y="78"/>
                    </a:lnTo>
                    <a:lnTo>
                      <a:pt x="43" y="83"/>
                    </a:lnTo>
                    <a:lnTo>
                      <a:pt x="33" y="90"/>
                    </a:lnTo>
                    <a:lnTo>
                      <a:pt x="24" y="97"/>
                    </a:lnTo>
                    <a:lnTo>
                      <a:pt x="17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40" y="198"/>
                    </a:lnTo>
                    <a:lnTo>
                      <a:pt x="57" y="201"/>
                    </a:lnTo>
                    <a:lnTo>
                      <a:pt x="73" y="205"/>
                    </a:lnTo>
                    <a:lnTo>
                      <a:pt x="78" y="207"/>
                    </a:lnTo>
                    <a:lnTo>
                      <a:pt x="84" y="210"/>
                    </a:lnTo>
                    <a:lnTo>
                      <a:pt x="89" y="214"/>
                    </a:lnTo>
                    <a:lnTo>
                      <a:pt x="93" y="218"/>
                    </a:lnTo>
                    <a:lnTo>
                      <a:pt x="96" y="222"/>
                    </a:lnTo>
                    <a:lnTo>
                      <a:pt x="99" y="226"/>
                    </a:lnTo>
                    <a:lnTo>
                      <a:pt x="101" y="231"/>
                    </a:lnTo>
                    <a:lnTo>
                      <a:pt x="103" y="237"/>
                    </a:lnTo>
                    <a:lnTo>
                      <a:pt x="106" y="251"/>
                    </a:lnTo>
                    <a:lnTo>
                      <a:pt x="106" y="265"/>
                    </a:lnTo>
                    <a:lnTo>
                      <a:pt x="106" y="272"/>
                    </a:lnTo>
                    <a:lnTo>
                      <a:pt x="103" y="279"/>
                    </a:lnTo>
                    <a:lnTo>
                      <a:pt x="100" y="286"/>
                    </a:lnTo>
                    <a:lnTo>
                      <a:pt x="96" y="293"/>
                    </a:lnTo>
                    <a:lnTo>
                      <a:pt x="93" y="301"/>
                    </a:lnTo>
                    <a:lnTo>
                      <a:pt x="89" y="307"/>
                    </a:lnTo>
                    <a:lnTo>
                      <a:pt x="87" y="314"/>
                    </a:lnTo>
                    <a:lnTo>
                      <a:pt x="86" y="321"/>
                    </a:lnTo>
                    <a:lnTo>
                      <a:pt x="88" y="330"/>
                    </a:lnTo>
                    <a:lnTo>
                      <a:pt x="91" y="343"/>
                    </a:lnTo>
                    <a:lnTo>
                      <a:pt x="98" y="359"/>
                    </a:lnTo>
                    <a:lnTo>
                      <a:pt x="107" y="374"/>
                    </a:lnTo>
                    <a:lnTo>
                      <a:pt x="112" y="382"/>
                    </a:lnTo>
                    <a:lnTo>
                      <a:pt x="117" y="389"/>
                    </a:lnTo>
                    <a:lnTo>
                      <a:pt x="122" y="395"/>
                    </a:lnTo>
                    <a:lnTo>
                      <a:pt x="129" y="401"/>
                    </a:lnTo>
                    <a:lnTo>
                      <a:pt x="134" y="406"/>
                    </a:lnTo>
                    <a:lnTo>
                      <a:pt x="141" y="411"/>
                    </a:lnTo>
                    <a:lnTo>
                      <a:pt x="146" y="413"/>
                    </a:lnTo>
                    <a:lnTo>
                      <a:pt x="153" y="414"/>
                    </a:lnTo>
                    <a:lnTo>
                      <a:pt x="174" y="410"/>
                    </a:lnTo>
                    <a:lnTo>
                      <a:pt x="215" y="398"/>
                    </a:lnTo>
                    <a:lnTo>
                      <a:pt x="236" y="392"/>
                    </a:lnTo>
                    <a:lnTo>
                      <a:pt x="255" y="385"/>
                    </a:lnTo>
                    <a:lnTo>
                      <a:pt x="262" y="381"/>
                    </a:lnTo>
                    <a:lnTo>
                      <a:pt x="267" y="377"/>
                    </a:lnTo>
                    <a:lnTo>
                      <a:pt x="271" y="374"/>
                    </a:lnTo>
                    <a:lnTo>
                      <a:pt x="273" y="370"/>
                    </a:lnTo>
                    <a:lnTo>
                      <a:pt x="271" y="361"/>
                    </a:lnTo>
                    <a:lnTo>
                      <a:pt x="269" y="352"/>
                    </a:lnTo>
                    <a:lnTo>
                      <a:pt x="267" y="343"/>
                    </a:lnTo>
                    <a:lnTo>
                      <a:pt x="263" y="335"/>
                    </a:lnTo>
                    <a:lnTo>
                      <a:pt x="253" y="321"/>
                    </a:lnTo>
                    <a:lnTo>
                      <a:pt x="242" y="309"/>
                    </a:lnTo>
                    <a:lnTo>
                      <a:pt x="231" y="295"/>
                    </a:lnTo>
                    <a:lnTo>
                      <a:pt x="222" y="282"/>
                    </a:lnTo>
                    <a:lnTo>
                      <a:pt x="218" y="274"/>
                    </a:lnTo>
                    <a:lnTo>
                      <a:pt x="215" y="266"/>
                    </a:lnTo>
                    <a:lnTo>
                      <a:pt x="213" y="257"/>
                    </a:lnTo>
                    <a:lnTo>
                      <a:pt x="212" y="247"/>
                    </a:lnTo>
                    <a:lnTo>
                      <a:pt x="213" y="229"/>
                    </a:lnTo>
                    <a:lnTo>
                      <a:pt x="215" y="215"/>
                    </a:lnTo>
                    <a:lnTo>
                      <a:pt x="219" y="202"/>
                    </a:lnTo>
                    <a:lnTo>
                      <a:pt x="222" y="190"/>
                    </a:lnTo>
                    <a:lnTo>
                      <a:pt x="226" y="178"/>
                    </a:lnTo>
                    <a:lnTo>
                      <a:pt x="230" y="167"/>
                    </a:lnTo>
                    <a:lnTo>
                      <a:pt x="232" y="155"/>
                    </a:lnTo>
                    <a:lnTo>
                      <a:pt x="232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5" name="Group 164"/>
              <p:cNvGrpSpPr>
                <a:grpSpLocks/>
              </p:cNvGrpSpPr>
              <p:nvPr/>
            </p:nvGrpSpPr>
            <p:grpSpPr bwMode="auto">
              <a:xfrm>
                <a:off x="2193925" y="3917913"/>
                <a:ext cx="323850" cy="401637"/>
                <a:chOff x="1486" y="2412"/>
                <a:chExt cx="244" cy="256"/>
              </a:xfrm>
            </p:grpSpPr>
            <p:sp>
              <p:nvSpPr>
                <p:cNvPr id="11761" name="Freeform 165"/>
                <p:cNvSpPr>
                  <a:spLocks/>
                </p:cNvSpPr>
                <p:nvPr/>
              </p:nvSpPr>
              <p:spPr bwMode="auto">
                <a:xfrm>
                  <a:off x="1639" y="2457"/>
                  <a:ext cx="18" cy="7"/>
                </a:xfrm>
                <a:custGeom>
                  <a:avLst/>
                  <a:gdLst>
                    <a:gd name="T0" fmla="*/ 0 w 54"/>
                    <a:gd name="T1" fmla="*/ 0 h 22"/>
                    <a:gd name="T2" fmla="*/ 0 w 54"/>
                    <a:gd name="T3" fmla="*/ 1 h 22"/>
                    <a:gd name="T4" fmla="*/ 0 w 54"/>
                    <a:gd name="T5" fmla="*/ 1 h 22"/>
                    <a:gd name="T6" fmla="*/ 0 w 54"/>
                    <a:gd name="T7" fmla="*/ 1 h 22"/>
                    <a:gd name="T8" fmla="*/ 1 w 54"/>
                    <a:gd name="T9" fmla="*/ 1 h 22"/>
                    <a:gd name="T10" fmla="*/ 1 w 54"/>
                    <a:gd name="T11" fmla="*/ 1 h 22"/>
                    <a:gd name="T12" fmla="*/ 1 w 54"/>
                    <a:gd name="T13" fmla="*/ 1 h 22"/>
                    <a:gd name="T14" fmla="*/ 1 w 54"/>
                    <a:gd name="T15" fmla="*/ 1 h 22"/>
                    <a:gd name="T16" fmla="*/ 1 w 54"/>
                    <a:gd name="T17" fmla="*/ 1 h 22"/>
                    <a:gd name="T18" fmla="*/ 1 w 54"/>
                    <a:gd name="T19" fmla="*/ 1 h 22"/>
                    <a:gd name="T20" fmla="*/ 1 w 54"/>
                    <a:gd name="T21" fmla="*/ 1 h 22"/>
                    <a:gd name="T22" fmla="*/ 2 w 54"/>
                    <a:gd name="T23" fmla="*/ 0 h 22"/>
                    <a:gd name="T24" fmla="*/ 2 w 54"/>
                    <a:gd name="T25" fmla="*/ 0 h 22"/>
                    <a:gd name="T26" fmla="*/ 2 w 54"/>
                    <a:gd name="T27" fmla="*/ 0 h 22"/>
                    <a:gd name="T28" fmla="*/ 1 w 54"/>
                    <a:gd name="T29" fmla="*/ 0 h 22"/>
                    <a:gd name="T30" fmla="*/ 1 w 54"/>
                    <a:gd name="T31" fmla="*/ 0 h 22"/>
                    <a:gd name="T32" fmla="*/ 0 w 54"/>
                    <a:gd name="T33" fmla="*/ 0 h 22"/>
                    <a:gd name="T34" fmla="*/ 0 w 54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4" h="2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20"/>
                      </a:lnTo>
                      <a:lnTo>
                        <a:pt x="10" y="21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31" y="20"/>
                      </a:lnTo>
                      <a:lnTo>
                        <a:pt x="33" y="18"/>
                      </a:lnTo>
                      <a:lnTo>
                        <a:pt x="35" y="16"/>
                      </a:lnTo>
                      <a:lnTo>
                        <a:pt x="41" y="12"/>
                      </a:lnTo>
                      <a:lnTo>
                        <a:pt x="47" y="8"/>
                      </a:lnTo>
                      <a:lnTo>
                        <a:pt x="54" y="6"/>
                      </a:lnTo>
                      <a:lnTo>
                        <a:pt x="36" y="5"/>
                      </a:lnTo>
                      <a:lnTo>
                        <a:pt x="20" y="3"/>
                      </a:ln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2" name="Freeform 166"/>
                <p:cNvSpPr>
                  <a:spLocks/>
                </p:cNvSpPr>
                <p:nvPr/>
              </p:nvSpPr>
              <p:spPr bwMode="auto">
                <a:xfrm>
                  <a:off x="1526" y="2412"/>
                  <a:ext cx="2" cy="8"/>
                </a:xfrm>
                <a:custGeom>
                  <a:avLst/>
                  <a:gdLst>
                    <a:gd name="T0" fmla="*/ 0 w 6"/>
                    <a:gd name="T1" fmla="*/ 1 h 24"/>
                    <a:gd name="T2" fmla="*/ 0 w 6"/>
                    <a:gd name="T3" fmla="*/ 0 h 24"/>
                    <a:gd name="T4" fmla="*/ 0 w 6"/>
                    <a:gd name="T5" fmla="*/ 0 h 24"/>
                    <a:gd name="T6" fmla="*/ 0 w 6"/>
                    <a:gd name="T7" fmla="*/ 0 h 24"/>
                    <a:gd name="T8" fmla="*/ 0 w 6"/>
                    <a:gd name="T9" fmla="*/ 0 h 24"/>
                    <a:gd name="T10" fmla="*/ 0 w 6"/>
                    <a:gd name="T11" fmla="*/ 0 h 24"/>
                    <a:gd name="T12" fmla="*/ 0 w 6"/>
                    <a:gd name="T13" fmla="*/ 1 h 24"/>
                    <a:gd name="T14" fmla="*/ 0 w 6"/>
                    <a:gd name="T15" fmla="*/ 1 h 24"/>
                    <a:gd name="T16" fmla="*/ 0 w 6"/>
                    <a:gd name="T17" fmla="*/ 1 h 24"/>
                    <a:gd name="T18" fmla="*/ 0 w 6"/>
                    <a:gd name="T19" fmla="*/ 1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" h="24">
                      <a:moveTo>
                        <a:pt x="6" y="24"/>
                      </a:move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4" y="23"/>
                      </a:lnTo>
                      <a:lnTo>
                        <a:pt x="6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3" name="Freeform 167"/>
                <p:cNvSpPr>
                  <a:spLocks/>
                </p:cNvSpPr>
                <p:nvPr/>
              </p:nvSpPr>
              <p:spPr bwMode="auto">
                <a:xfrm>
                  <a:off x="1557" y="2438"/>
                  <a:ext cx="8" cy="4"/>
                </a:xfrm>
                <a:custGeom>
                  <a:avLst/>
                  <a:gdLst>
                    <a:gd name="T0" fmla="*/ 0 w 27"/>
                    <a:gd name="T1" fmla="*/ 0 h 12"/>
                    <a:gd name="T2" fmla="*/ 1 w 27"/>
                    <a:gd name="T3" fmla="*/ 0 h 12"/>
                    <a:gd name="T4" fmla="*/ 0 w 27"/>
                    <a:gd name="T5" fmla="*/ 0 h 12"/>
                    <a:gd name="T6" fmla="*/ 0 w 2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12">
                      <a:moveTo>
                        <a:pt x="0" y="12"/>
                      </a:moveTo>
                      <a:lnTo>
                        <a:pt x="27" y="12"/>
                      </a:ln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4" name="Freeform 168"/>
                <p:cNvSpPr>
                  <a:spLocks/>
                </p:cNvSpPr>
                <p:nvPr/>
              </p:nvSpPr>
              <p:spPr bwMode="auto">
                <a:xfrm>
                  <a:off x="1486" y="2444"/>
                  <a:ext cx="244" cy="224"/>
                </a:xfrm>
                <a:custGeom>
                  <a:avLst/>
                  <a:gdLst>
                    <a:gd name="T0" fmla="*/ 0 w 743"/>
                    <a:gd name="T1" fmla="*/ 8 h 672"/>
                    <a:gd name="T2" fmla="*/ 2 w 743"/>
                    <a:gd name="T3" fmla="*/ 10 h 672"/>
                    <a:gd name="T4" fmla="*/ 4 w 743"/>
                    <a:gd name="T5" fmla="*/ 11 h 672"/>
                    <a:gd name="T6" fmla="*/ 6 w 743"/>
                    <a:gd name="T7" fmla="*/ 12 h 672"/>
                    <a:gd name="T8" fmla="*/ 7 w 743"/>
                    <a:gd name="T9" fmla="*/ 13 h 672"/>
                    <a:gd name="T10" fmla="*/ 11 w 743"/>
                    <a:gd name="T11" fmla="*/ 14 h 672"/>
                    <a:gd name="T12" fmla="*/ 10 w 743"/>
                    <a:gd name="T13" fmla="*/ 16 h 672"/>
                    <a:gd name="T14" fmla="*/ 11 w 743"/>
                    <a:gd name="T15" fmla="*/ 19 h 672"/>
                    <a:gd name="T16" fmla="*/ 11 w 743"/>
                    <a:gd name="T17" fmla="*/ 20 h 672"/>
                    <a:gd name="T18" fmla="*/ 11 w 743"/>
                    <a:gd name="T19" fmla="*/ 21 h 672"/>
                    <a:gd name="T20" fmla="*/ 11 w 743"/>
                    <a:gd name="T21" fmla="*/ 23 h 672"/>
                    <a:gd name="T22" fmla="*/ 13 w 743"/>
                    <a:gd name="T23" fmla="*/ 24 h 672"/>
                    <a:gd name="T24" fmla="*/ 15 w 743"/>
                    <a:gd name="T25" fmla="*/ 25 h 672"/>
                    <a:gd name="T26" fmla="*/ 16 w 743"/>
                    <a:gd name="T27" fmla="*/ 24 h 672"/>
                    <a:gd name="T28" fmla="*/ 18 w 743"/>
                    <a:gd name="T29" fmla="*/ 23 h 672"/>
                    <a:gd name="T30" fmla="*/ 18 w 743"/>
                    <a:gd name="T31" fmla="*/ 22 h 672"/>
                    <a:gd name="T32" fmla="*/ 17 w 743"/>
                    <a:gd name="T33" fmla="*/ 17 h 672"/>
                    <a:gd name="T34" fmla="*/ 20 w 743"/>
                    <a:gd name="T35" fmla="*/ 19 h 672"/>
                    <a:gd name="T36" fmla="*/ 21 w 743"/>
                    <a:gd name="T37" fmla="*/ 18 h 672"/>
                    <a:gd name="T38" fmla="*/ 23 w 743"/>
                    <a:gd name="T39" fmla="*/ 16 h 672"/>
                    <a:gd name="T40" fmla="*/ 24 w 743"/>
                    <a:gd name="T41" fmla="*/ 16 h 672"/>
                    <a:gd name="T42" fmla="*/ 24 w 743"/>
                    <a:gd name="T43" fmla="*/ 16 h 672"/>
                    <a:gd name="T44" fmla="*/ 24 w 743"/>
                    <a:gd name="T45" fmla="*/ 12 h 672"/>
                    <a:gd name="T46" fmla="*/ 25 w 743"/>
                    <a:gd name="T47" fmla="*/ 11 h 672"/>
                    <a:gd name="T48" fmla="*/ 25 w 743"/>
                    <a:gd name="T49" fmla="*/ 9 h 672"/>
                    <a:gd name="T50" fmla="*/ 26 w 743"/>
                    <a:gd name="T51" fmla="*/ 9 h 672"/>
                    <a:gd name="T52" fmla="*/ 26 w 743"/>
                    <a:gd name="T53" fmla="*/ 8 h 672"/>
                    <a:gd name="T54" fmla="*/ 25 w 743"/>
                    <a:gd name="T55" fmla="*/ 7 h 672"/>
                    <a:gd name="T56" fmla="*/ 24 w 743"/>
                    <a:gd name="T57" fmla="*/ 6 h 672"/>
                    <a:gd name="T58" fmla="*/ 24 w 743"/>
                    <a:gd name="T59" fmla="*/ 5 h 672"/>
                    <a:gd name="T60" fmla="*/ 23 w 743"/>
                    <a:gd name="T61" fmla="*/ 6 h 672"/>
                    <a:gd name="T62" fmla="*/ 22 w 743"/>
                    <a:gd name="T63" fmla="*/ 5 h 672"/>
                    <a:gd name="T64" fmla="*/ 21 w 743"/>
                    <a:gd name="T65" fmla="*/ 4 h 672"/>
                    <a:gd name="T66" fmla="*/ 21 w 743"/>
                    <a:gd name="T67" fmla="*/ 4 h 672"/>
                    <a:gd name="T68" fmla="*/ 19 w 743"/>
                    <a:gd name="T69" fmla="*/ 3 h 672"/>
                    <a:gd name="T70" fmla="*/ 17 w 743"/>
                    <a:gd name="T71" fmla="*/ 3 h 672"/>
                    <a:gd name="T72" fmla="*/ 17 w 743"/>
                    <a:gd name="T73" fmla="*/ 4 h 672"/>
                    <a:gd name="T74" fmla="*/ 15 w 743"/>
                    <a:gd name="T75" fmla="*/ 4 h 672"/>
                    <a:gd name="T76" fmla="*/ 15 w 743"/>
                    <a:gd name="T77" fmla="*/ 4 h 672"/>
                    <a:gd name="T78" fmla="*/ 14 w 743"/>
                    <a:gd name="T79" fmla="*/ 4 h 672"/>
                    <a:gd name="T80" fmla="*/ 13 w 743"/>
                    <a:gd name="T81" fmla="*/ 3 h 672"/>
                    <a:gd name="T82" fmla="*/ 11 w 743"/>
                    <a:gd name="T83" fmla="*/ 3 h 672"/>
                    <a:gd name="T84" fmla="*/ 11 w 743"/>
                    <a:gd name="T85" fmla="*/ 3 h 672"/>
                    <a:gd name="T86" fmla="*/ 9 w 743"/>
                    <a:gd name="T87" fmla="*/ 3 h 672"/>
                    <a:gd name="T88" fmla="*/ 8 w 743"/>
                    <a:gd name="T89" fmla="*/ 2 h 672"/>
                    <a:gd name="T90" fmla="*/ 6 w 743"/>
                    <a:gd name="T91" fmla="*/ 1 h 672"/>
                    <a:gd name="T92" fmla="*/ 5 w 743"/>
                    <a:gd name="T93" fmla="*/ 0 h 672"/>
                    <a:gd name="T94" fmla="*/ 5 w 743"/>
                    <a:gd name="T95" fmla="*/ 2 h 672"/>
                    <a:gd name="T96" fmla="*/ 4 w 743"/>
                    <a:gd name="T97" fmla="*/ 3 h 672"/>
                    <a:gd name="T98" fmla="*/ 4 w 743"/>
                    <a:gd name="T99" fmla="*/ 5 h 672"/>
                    <a:gd name="T100" fmla="*/ 4 w 743"/>
                    <a:gd name="T101" fmla="*/ 7 h 672"/>
                    <a:gd name="T102" fmla="*/ 3 w 743"/>
                    <a:gd name="T103" fmla="*/ 7 h 672"/>
                    <a:gd name="T104" fmla="*/ 3 w 743"/>
                    <a:gd name="T105" fmla="*/ 7 h 672"/>
                    <a:gd name="T106" fmla="*/ 2 w 743"/>
                    <a:gd name="T107" fmla="*/ 6 h 672"/>
                    <a:gd name="T108" fmla="*/ 2 w 743"/>
                    <a:gd name="T109" fmla="*/ 4 h 672"/>
                    <a:gd name="T110" fmla="*/ 3 w 743"/>
                    <a:gd name="T111" fmla="*/ 2 h 672"/>
                    <a:gd name="T112" fmla="*/ 4 w 743"/>
                    <a:gd name="T113" fmla="*/ 1 h 672"/>
                    <a:gd name="T114" fmla="*/ 2 w 743"/>
                    <a:gd name="T115" fmla="*/ 1 h 672"/>
                    <a:gd name="T116" fmla="*/ 1 w 743"/>
                    <a:gd name="T117" fmla="*/ 3 h 672"/>
                    <a:gd name="T118" fmla="*/ 0 w 743"/>
                    <a:gd name="T119" fmla="*/ 4 h 6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743" h="672">
                      <a:moveTo>
                        <a:pt x="0" y="143"/>
                      </a:moveTo>
                      <a:lnTo>
                        <a:pt x="0" y="160"/>
                      </a:lnTo>
                      <a:lnTo>
                        <a:pt x="2" y="177"/>
                      </a:lnTo>
                      <a:lnTo>
                        <a:pt x="5" y="194"/>
                      </a:lnTo>
                      <a:lnTo>
                        <a:pt x="9" y="208"/>
                      </a:lnTo>
                      <a:lnTo>
                        <a:pt x="15" y="222"/>
                      </a:lnTo>
                      <a:lnTo>
                        <a:pt x="22" y="235"/>
                      </a:lnTo>
                      <a:lnTo>
                        <a:pt x="29" y="246"/>
                      </a:lnTo>
                      <a:lnTo>
                        <a:pt x="39" y="257"/>
                      </a:lnTo>
                      <a:lnTo>
                        <a:pt x="50" y="266"/>
                      </a:lnTo>
                      <a:lnTo>
                        <a:pt x="61" y="274"/>
                      </a:lnTo>
                      <a:lnTo>
                        <a:pt x="74" y="280"/>
                      </a:lnTo>
                      <a:lnTo>
                        <a:pt x="89" y="286"/>
                      </a:lnTo>
                      <a:lnTo>
                        <a:pt x="104" y="291"/>
                      </a:lnTo>
                      <a:lnTo>
                        <a:pt x="121" y="294"/>
                      </a:lnTo>
                      <a:lnTo>
                        <a:pt x="139" y="296"/>
                      </a:lnTo>
                      <a:lnTo>
                        <a:pt x="159" y="297"/>
                      </a:lnTo>
                      <a:lnTo>
                        <a:pt x="160" y="302"/>
                      </a:lnTo>
                      <a:lnTo>
                        <a:pt x="162" y="309"/>
                      </a:lnTo>
                      <a:lnTo>
                        <a:pt x="166" y="316"/>
                      </a:lnTo>
                      <a:lnTo>
                        <a:pt x="171" y="323"/>
                      </a:lnTo>
                      <a:lnTo>
                        <a:pt x="177" y="331"/>
                      </a:lnTo>
                      <a:lnTo>
                        <a:pt x="184" y="337"/>
                      </a:lnTo>
                      <a:lnTo>
                        <a:pt x="191" y="342"/>
                      </a:lnTo>
                      <a:lnTo>
                        <a:pt x="198" y="346"/>
                      </a:lnTo>
                      <a:lnTo>
                        <a:pt x="311" y="346"/>
                      </a:lnTo>
                      <a:lnTo>
                        <a:pt x="308" y="357"/>
                      </a:lnTo>
                      <a:lnTo>
                        <a:pt x="305" y="365"/>
                      </a:lnTo>
                      <a:lnTo>
                        <a:pt x="300" y="372"/>
                      </a:lnTo>
                      <a:lnTo>
                        <a:pt x="296" y="379"/>
                      </a:lnTo>
                      <a:lnTo>
                        <a:pt x="292" y="385"/>
                      </a:lnTo>
                      <a:lnTo>
                        <a:pt x="288" y="391"/>
                      </a:lnTo>
                      <a:lnTo>
                        <a:pt x="286" y="399"/>
                      </a:lnTo>
                      <a:lnTo>
                        <a:pt x="285" y="408"/>
                      </a:lnTo>
                      <a:lnTo>
                        <a:pt x="286" y="420"/>
                      </a:lnTo>
                      <a:lnTo>
                        <a:pt x="289" y="435"/>
                      </a:lnTo>
                      <a:lnTo>
                        <a:pt x="293" y="451"/>
                      </a:lnTo>
                      <a:lnTo>
                        <a:pt x="298" y="467"/>
                      </a:lnTo>
                      <a:lnTo>
                        <a:pt x="307" y="495"/>
                      </a:lnTo>
                      <a:lnTo>
                        <a:pt x="311" y="513"/>
                      </a:lnTo>
                      <a:lnTo>
                        <a:pt x="310" y="517"/>
                      </a:lnTo>
                      <a:lnTo>
                        <a:pt x="309" y="522"/>
                      </a:lnTo>
                      <a:lnTo>
                        <a:pt x="307" y="526"/>
                      </a:lnTo>
                      <a:lnTo>
                        <a:pt x="305" y="531"/>
                      </a:lnTo>
                      <a:lnTo>
                        <a:pt x="303" y="535"/>
                      </a:lnTo>
                      <a:lnTo>
                        <a:pt x="300" y="540"/>
                      </a:lnTo>
                      <a:lnTo>
                        <a:pt x="298" y="544"/>
                      </a:lnTo>
                      <a:lnTo>
                        <a:pt x="298" y="549"/>
                      </a:lnTo>
                      <a:lnTo>
                        <a:pt x="299" y="557"/>
                      </a:lnTo>
                      <a:lnTo>
                        <a:pt x="302" y="566"/>
                      </a:lnTo>
                      <a:lnTo>
                        <a:pt x="305" y="577"/>
                      </a:lnTo>
                      <a:lnTo>
                        <a:pt x="309" y="587"/>
                      </a:lnTo>
                      <a:lnTo>
                        <a:pt x="315" y="597"/>
                      </a:lnTo>
                      <a:lnTo>
                        <a:pt x="321" y="607"/>
                      </a:lnTo>
                      <a:lnTo>
                        <a:pt x="328" y="617"/>
                      </a:lnTo>
                      <a:lnTo>
                        <a:pt x="337" y="627"/>
                      </a:lnTo>
                      <a:lnTo>
                        <a:pt x="344" y="637"/>
                      </a:lnTo>
                      <a:lnTo>
                        <a:pt x="353" y="645"/>
                      </a:lnTo>
                      <a:lnTo>
                        <a:pt x="362" y="653"/>
                      </a:lnTo>
                      <a:lnTo>
                        <a:pt x="371" y="659"/>
                      </a:lnTo>
                      <a:lnTo>
                        <a:pt x="379" y="664"/>
                      </a:lnTo>
                      <a:lnTo>
                        <a:pt x="388" y="669"/>
                      </a:lnTo>
                      <a:lnTo>
                        <a:pt x="397" y="671"/>
                      </a:lnTo>
                      <a:lnTo>
                        <a:pt x="405" y="672"/>
                      </a:lnTo>
                      <a:lnTo>
                        <a:pt x="415" y="671"/>
                      </a:lnTo>
                      <a:lnTo>
                        <a:pt x="424" y="670"/>
                      </a:lnTo>
                      <a:lnTo>
                        <a:pt x="435" y="667"/>
                      </a:lnTo>
                      <a:lnTo>
                        <a:pt x="445" y="663"/>
                      </a:lnTo>
                      <a:lnTo>
                        <a:pt x="455" y="658"/>
                      </a:lnTo>
                      <a:lnTo>
                        <a:pt x="465" y="653"/>
                      </a:lnTo>
                      <a:lnTo>
                        <a:pt x="475" y="647"/>
                      </a:lnTo>
                      <a:lnTo>
                        <a:pt x="484" y="641"/>
                      </a:lnTo>
                      <a:lnTo>
                        <a:pt x="493" y="634"/>
                      </a:lnTo>
                      <a:lnTo>
                        <a:pt x="500" y="627"/>
                      </a:lnTo>
                      <a:lnTo>
                        <a:pt x="507" y="619"/>
                      </a:lnTo>
                      <a:lnTo>
                        <a:pt x="512" y="612"/>
                      </a:lnTo>
                      <a:lnTo>
                        <a:pt x="518" y="605"/>
                      </a:lnTo>
                      <a:lnTo>
                        <a:pt x="521" y="599"/>
                      </a:lnTo>
                      <a:lnTo>
                        <a:pt x="523" y="592"/>
                      </a:lnTo>
                      <a:lnTo>
                        <a:pt x="524" y="586"/>
                      </a:lnTo>
                      <a:lnTo>
                        <a:pt x="518" y="574"/>
                      </a:lnTo>
                      <a:lnTo>
                        <a:pt x="504" y="551"/>
                      </a:lnTo>
                      <a:lnTo>
                        <a:pt x="487" y="528"/>
                      </a:lnTo>
                      <a:lnTo>
                        <a:pt x="477" y="513"/>
                      </a:lnTo>
                      <a:lnTo>
                        <a:pt x="477" y="469"/>
                      </a:lnTo>
                      <a:lnTo>
                        <a:pt x="504" y="469"/>
                      </a:lnTo>
                      <a:lnTo>
                        <a:pt x="518" y="476"/>
                      </a:lnTo>
                      <a:lnTo>
                        <a:pt x="541" y="484"/>
                      </a:lnTo>
                      <a:lnTo>
                        <a:pt x="564" y="493"/>
                      </a:lnTo>
                      <a:lnTo>
                        <a:pt x="577" y="500"/>
                      </a:lnTo>
                      <a:lnTo>
                        <a:pt x="578" y="496"/>
                      </a:lnTo>
                      <a:lnTo>
                        <a:pt x="580" y="493"/>
                      </a:lnTo>
                      <a:lnTo>
                        <a:pt x="584" y="489"/>
                      </a:lnTo>
                      <a:lnTo>
                        <a:pt x="589" y="485"/>
                      </a:lnTo>
                      <a:lnTo>
                        <a:pt x="600" y="477"/>
                      </a:lnTo>
                      <a:lnTo>
                        <a:pt x="614" y="469"/>
                      </a:lnTo>
                      <a:lnTo>
                        <a:pt x="629" y="461"/>
                      </a:lnTo>
                      <a:lnTo>
                        <a:pt x="642" y="453"/>
                      </a:lnTo>
                      <a:lnTo>
                        <a:pt x="647" y="449"/>
                      </a:lnTo>
                      <a:lnTo>
                        <a:pt x="652" y="445"/>
                      </a:lnTo>
                      <a:lnTo>
                        <a:pt x="655" y="442"/>
                      </a:lnTo>
                      <a:lnTo>
                        <a:pt x="657" y="438"/>
                      </a:lnTo>
                      <a:lnTo>
                        <a:pt x="662" y="440"/>
                      </a:lnTo>
                      <a:lnTo>
                        <a:pt x="666" y="441"/>
                      </a:lnTo>
                      <a:lnTo>
                        <a:pt x="669" y="441"/>
                      </a:lnTo>
                      <a:lnTo>
                        <a:pt x="674" y="441"/>
                      </a:lnTo>
                      <a:lnTo>
                        <a:pt x="677" y="440"/>
                      </a:lnTo>
                      <a:lnTo>
                        <a:pt x="679" y="439"/>
                      </a:lnTo>
                      <a:lnTo>
                        <a:pt x="681" y="437"/>
                      </a:lnTo>
                      <a:lnTo>
                        <a:pt x="685" y="435"/>
                      </a:lnTo>
                      <a:lnTo>
                        <a:pt x="691" y="424"/>
                      </a:lnTo>
                      <a:lnTo>
                        <a:pt x="697" y="414"/>
                      </a:lnTo>
                      <a:lnTo>
                        <a:pt x="657" y="339"/>
                      </a:lnTo>
                      <a:lnTo>
                        <a:pt x="661" y="334"/>
                      </a:lnTo>
                      <a:lnTo>
                        <a:pt x="666" y="327"/>
                      </a:lnTo>
                      <a:lnTo>
                        <a:pt x="674" y="320"/>
                      </a:lnTo>
                      <a:lnTo>
                        <a:pt x="681" y="313"/>
                      </a:lnTo>
                      <a:lnTo>
                        <a:pt x="690" y="306"/>
                      </a:lnTo>
                      <a:lnTo>
                        <a:pt x="700" y="299"/>
                      </a:lnTo>
                      <a:lnTo>
                        <a:pt x="709" y="294"/>
                      </a:lnTo>
                      <a:lnTo>
                        <a:pt x="717" y="291"/>
                      </a:lnTo>
                      <a:lnTo>
                        <a:pt x="715" y="275"/>
                      </a:lnTo>
                      <a:lnTo>
                        <a:pt x="714" y="263"/>
                      </a:lnTo>
                      <a:lnTo>
                        <a:pt x="713" y="258"/>
                      </a:lnTo>
                      <a:lnTo>
                        <a:pt x="714" y="253"/>
                      </a:lnTo>
                      <a:lnTo>
                        <a:pt x="714" y="248"/>
                      </a:lnTo>
                      <a:lnTo>
                        <a:pt x="717" y="241"/>
                      </a:lnTo>
                      <a:lnTo>
                        <a:pt x="720" y="241"/>
                      </a:lnTo>
                      <a:lnTo>
                        <a:pt x="723" y="239"/>
                      </a:lnTo>
                      <a:lnTo>
                        <a:pt x="726" y="235"/>
                      </a:lnTo>
                      <a:lnTo>
                        <a:pt x="730" y="231"/>
                      </a:lnTo>
                      <a:lnTo>
                        <a:pt x="737" y="223"/>
                      </a:lnTo>
                      <a:lnTo>
                        <a:pt x="743" y="216"/>
                      </a:lnTo>
                      <a:lnTo>
                        <a:pt x="735" y="215"/>
                      </a:lnTo>
                      <a:lnTo>
                        <a:pt x="728" y="213"/>
                      </a:lnTo>
                      <a:lnTo>
                        <a:pt x="721" y="210"/>
                      </a:lnTo>
                      <a:lnTo>
                        <a:pt x="714" y="207"/>
                      </a:lnTo>
                      <a:lnTo>
                        <a:pt x="709" y="204"/>
                      </a:lnTo>
                      <a:lnTo>
                        <a:pt x="703" y="200"/>
                      </a:lnTo>
                      <a:lnTo>
                        <a:pt x="700" y="196"/>
                      </a:lnTo>
                      <a:lnTo>
                        <a:pt x="696" y="191"/>
                      </a:lnTo>
                      <a:lnTo>
                        <a:pt x="692" y="186"/>
                      </a:lnTo>
                      <a:lnTo>
                        <a:pt x="690" y="181"/>
                      </a:lnTo>
                      <a:lnTo>
                        <a:pt x="688" y="174"/>
                      </a:lnTo>
                      <a:lnTo>
                        <a:pt x="686" y="168"/>
                      </a:lnTo>
                      <a:lnTo>
                        <a:pt x="684" y="156"/>
                      </a:lnTo>
                      <a:lnTo>
                        <a:pt x="684" y="143"/>
                      </a:lnTo>
                      <a:lnTo>
                        <a:pt x="679" y="143"/>
                      </a:lnTo>
                      <a:lnTo>
                        <a:pt x="675" y="144"/>
                      </a:lnTo>
                      <a:lnTo>
                        <a:pt x="670" y="145"/>
                      </a:lnTo>
                      <a:lnTo>
                        <a:pt x="667" y="146"/>
                      </a:lnTo>
                      <a:lnTo>
                        <a:pt x="662" y="150"/>
                      </a:lnTo>
                      <a:lnTo>
                        <a:pt x="657" y="155"/>
                      </a:lnTo>
                      <a:lnTo>
                        <a:pt x="646" y="154"/>
                      </a:lnTo>
                      <a:lnTo>
                        <a:pt x="639" y="152"/>
                      </a:lnTo>
                      <a:lnTo>
                        <a:pt x="636" y="150"/>
                      </a:lnTo>
                      <a:lnTo>
                        <a:pt x="634" y="148"/>
                      </a:lnTo>
                      <a:lnTo>
                        <a:pt x="632" y="146"/>
                      </a:lnTo>
                      <a:lnTo>
                        <a:pt x="631" y="144"/>
                      </a:lnTo>
                      <a:lnTo>
                        <a:pt x="630" y="134"/>
                      </a:lnTo>
                      <a:lnTo>
                        <a:pt x="630" y="124"/>
                      </a:lnTo>
                      <a:lnTo>
                        <a:pt x="624" y="124"/>
                      </a:lnTo>
                      <a:lnTo>
                        <a:pt x="618" y="121"/>
                      </a:lnTo>
                      <a:lnTo>
                        <a:pt x="610" y="119"/>
                      </a:lnTo>
                      <a:lnTo>
                        <a:pt x="602" y="115"/>
                      </a:lnTo>
                      <a:lnTo>
                        <a:pt x="595" y="111"/>
                      </a:lnTo>
                      <a:lnTo>
                        <a:pt x="589" y="106"/>
                      </a:lnTo>
                      <a:lnTo>
                        <a:pt x="587" y="103"/>
                      </a:lnTo>
                      <a:lnTo>
                        <a:pt x="585" y="100"/>
                      </a:lnTo>
                      <a:lnTo>
                        <a:pt x="584" y="97"/>
                      </a:lnTo>
                      <a:lnTo>
                        <a:pt x="584" y="93"/>
                      </a:lnTo>
                      <a:lnTo>
                        <a:pt x="587" y="83"/>
                      </a:lnTo>
                      <a:lnTo>
                        <a:pt x="590" y="69"/>
                      </a:lnTo>
                      <a:lnTo>
                        <a:pt x="544" y="69"/>
                      </a:lnTo>
                      <a:lnTo>
                        <a:pt x="536" y="75"/>
                      </a:lnTo>
                      <a:lnTo>
                        <a:pt x="530" y="80"/>
                      </a:lnTo>
                      <a:lnTo>
                        <a:pt x="523" y="83"/>
                      </a:lnTo>
                      <a:lnTo>
                        <a:pt x="518" y="85"/>
                      </a:lnTo>
                      <a:lnTo>
                        <a:pt x="505" y="87"/>
                      </a:lnTo>
                      <a:lnTo>
                        <a:pt x="490" y="87"/>
                      </a:lnTo>
                      <a:lnTo>
                        <a:pt x="485" y="88"/>
                      </a:lnTo>
                      <a:lnTo>
                        <a:pt x="478" y="92"/>
                      </a:lnTo>
                      <a:lnTo>
                        <a:pt x="475" y="94"/>
                      </a:lnTo>
                      <a:lnTo>
                        <a:pt x="473" y="97"/>
                      </a:lnTo>
                      <a:lnTo>
                        <a:pt x="472" y="101"/>
                      </a:lnTo>
                      <a:lnTo>
                        <a:pt x="471" y="105"/>
                      </a:lnTo>
                      <a:lnTo>
                        <a:pt x="457" y="111"/>
                      </a:lnTo>
                      <a:lnTo>
                        <a:pt x="444" y="117"/>
                      </a:lnTo>
                      <a:lnTo>
                        <a:pt x="439" y="117"/>
                      </a:lnTo>
                      <a:lnTo>
                        <a:pt x="434" y="116"/>
                      </a:lnTo>
                      <a:lnTo>
                        <a:pt x="430" y="115"/>
                      </a:lnTo>
                      <a:lnTo>
                        <a:pt x="426" y="113"/>
                      </a:lnTo>
                      <a:lnTo>
                        <a:pt x="422" y="110"/>
                      </a:lnTo>
                      <a:lnTo>
                        <a:pt x="420" y="107"/>
                      </a:lnTo>
                      <a:lnTo>
                        <a:pt x="418" y="104"/>
                      </a:lnTo>
                      <a:lnTo>
                        <a:pt x="418" y="99"/>
                      </a:lnTo>
                      <a:lnTo>
                        <a:pt x="410" y="103"/>
                      </a:lnTo>
                      <a:lnTo>
                        <a:pt x="404" y="104"/>
                      </a:lnTo>
                      <a:lnTo>
                        <a:pt x="398" y="104"/>
                      </a:lnTo>
                      <a:lnTo>
                        <a:pt x="393" y="102"/>
                      </a:lnTo>
                      <a:lnTo>
                        <a:pt x="388" y="98"/>
                      </a:lnTo>
                      <a:lnTo>
                        <a:pt x="384" y="93"/>
                      </a:lnTo>
                      <a:lnTo>
                        <a:pt x="381" y="88"/>
                      </a:lnTo>
                      <a:lnTo>
                        <a:pt x="378" y="81"/>
                      </a:lnTo>
                      <a:lnTo>
                        <a:pt x="359" y="83"/>
                      </a:lnTo>
                      <a:lnTo>
                        <a:pt x="340" y="86"/>
                      </a:lnTo>
                      <a:lnTo>
                        <a:pt x="331" y="86"/>
                      </a:lnTo>
                      <a:lnTo>
                        <a:pt x="323" y="86"/>
                      </a:lnTo>
                      <a:lnTo>
                        <a:pt x="320" y="86"/>
                      </a:lnTo>
                      <a:lnTo>
                        <a:pt x="317" y="85"/>
                      </a:lnTo>
                      <a:lnTo>
                        <a:pt x="314" y="83"/>
                      </a:lnTo>
                      <a:lnTo>
                        <a:pt x="311" y="81"/>
                      </a:lnTo>
                      <a:lnTo>
                        <a:pt x="305" y="86"/>
                      </a:lnTo>
                      <a:lnTo>
                        <a:pt x="298" y="89"/>
                      </a:lnTo>
                      <a:lnTo>
                        <a:pt x="291" y="92"/>
                      </a:lnTo>
                      <a:lnTo>
                        <a:pt x="285" y="93"/>
                      </a:lnTo>
                      <a:lnTo>
                        <a:pt x="275" y="93"/>
                      </a:lnTo>
                      <a:lnTo>
                        <a:pt x="265" y="93"/>
                      </a:lnTo>
                      <a:lnTo>
                        <a:pt x="258" y="93"/>
                      </a:lnTo>
                      <a:lnTo>
                        <a:pt x="252" y="93"/>
                      </a:lnTo>
                      <a:lnTo>
                        <a:pt x="251" y="83"/>
                      </a:lnTo>
                      <a:lnTo>
                        <a:pt x="249" y="73"/>
                      </a:lnTo>
                      <a:lnTo>
                        <a:pt x="244" y="65"/>
                      </a:lnTo>
                      <a:lnTo>
                        <a:pt x="240" y="58"/>
                      </a:lnTo>
                      <a:lnTo>
                        <a:pt x="233" y="52"/>
                      </a:lnTo>
                      <a:lnTo>
                        <a:pt x="227" y="47"/>
                      </a:lnTo>
                      <a:lnTo>
                        <a:pt x="219" y="42"/>
                      </a:lnTo>
                      <a:lnTo>
                        <a:pt x="211" y="38"/>
                      </a:lnTo>
                      <a:lnTo>
                        <a:pt x="195" y="30"/>
                      </a:lnTo>
                      <a:lnTo>
                        <a:pt x="179" y="22"/>
                      </a:lnTo>
                      <a:lnTo>
                        <a:pt x="171" y="18"/>
                      </a:lnTo>
                      <a:lnTo>
                        <a:pt x="164" y="13"/>
                      </a:lnTo>
                      <a:lnTo>
                        <a:pt x="158" y="7"/>
                      </a:lnTo>
                      <a:lnTo>
                        <a:pt x="152" y="0"/>
                      </a:lnTo>
                      <a:lnTo>
                        <a:pt x="148" y="10"/>
                      </a:lnTo>
                      <a:lnTo>
                        <a:pt x="146" y="20"/>
                      </a:lnTo>
                      <a:lnTo>
                        <a:pt x="146" y="31"/>
                      </a:lnTo>
                      <a:lnTo>
                        <a:pt x="146" y="44"/>
                      </a:lnTo>
                      <a:lnTo>
                        <a:pt x="140" y="44"/>
                      </a:lnTo>
                      <a:lnTo>
                        <a:pt x="136" y="46"/>
                      </a:lnTo>
                      <a:lnTo>
                        <a:pt x="131" y="49"/>
                      </a:lnTo>
                      <a:lnTo>
                        <a:pt x="127" y="52"/>
                      </a:lnTo>
                      <a:lnTo>
                        <a:pt x="124" y="57"/>
                      </a:lnTo>
                      <a:lnTo>
                        <a:pt x="121" y="62"/>
                      </a:lnTo>
                      <a:lnTo>
                        <a:pt x="119" y="69"/>
                      </a:lnTo>
                      <a:lnTo>
                        <a:pt x="119" y="75"/>
                      </a:lnTo>
                      <a:lnTo>
                        <a:pt x="119" y="96"/>
                      </a:lnTo>
                      <a:lnTo>
                        <a:pt x="119" y="108"/>
                      </a:lnTo>
                      <a:lnTo>
                        <a:pt x="119" y="118"/>
                      </a:lnTo>
                      <a:lnTo>
                        <a:pt x="119" y="137"/>
                      </a:lnTo>
                      <a:lnTo>
                        <a:pt x="116" y="150"/>
                      </a:lnTo>
                      <a:lnTo>
                        <a:pt x="109" y="169"/>
                      </a:lnTo>
                      <a:lnTo>
                        <a:pt x="107" y="180"/>
                      </a:lnTo>
                      <a:lnTo>
                        <a:pt x="105" y="188"/>
                      </a:lnTo>
                      <a:lnTo>
                        <a:pt x="104" y="194"/>
                      </a:lnTo>
                      <a:lnTo>
                        <a:pt x="105" y="198"/>
                      </a:lnTo>
                      <a:lnTo>
                        <a:pt x="99" y="197"/>
                      </a:lnTo>
                      <a:lnTo>
                        <a:pt x="93" y="194"/>
                      </a:lnTo>
                      <a:lnTo>
                        <a:pt x="90" y="193"/>
                      </a:lnTo>
                      <a:lnTo>
                        <a:pt x="87" y="190"/>
                      </a:lnTo>
                      <a:lnTo>
                        <a:pt x="86" y="188"/>
                      </a:lnTo>
                      <a:lnTo>
                        <a:pt x="85" y="186"/>
                      </a:lnTo>
                      <a:lnTo>
                        <a:pt x="80" y="186"/>
                      </a:lnTo>
                      <a:lnTo>
                        <a:pt x="74" y="185"/>
                      </a:lnTo>
                      <a:lnTo>
                        <a:pt x="70" y="184"/>
                      </a:lnTo>
                      <a:lnTo>
                        <a:pt x="67" y="182"/>
                      </a:lnTo>
                      <a:lnTo>
                        <a:pt x="63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7" y="169"/>
                      </a:lnTo>
                      <a:lnTo>
                        <a:pt x="54" y="161"/>
                      </a:lnTo>
                      <a:lnTo>
                        <a:pt x="52" y="152"/>
                      </a:lnTo>
                      <a:lnTo>
                        <a:pt x="52" y="142"/>
                      </a:lnTo>
                      <a:lnTo>
                        <a:pt x="52" y="131"/>
                      </a:lnTo>
                      <a:lnTo>
                        <a:pt x="52" y="119"/>
                      </a:lnTo>
                      <a:lnTo>
                        <a:pt x="54" y="109"/>
                      </a:lnTo>
                      <a:lnTo>
                        <a:pt x="56" y="100"/>
                      </a:lnTo>
                      <a:lnTo>
                        <a:pt x="59" y="91"/>
                      </a:lnTo>
                      <a:lnTo>
                        <a:pt x="65" y="76"/>
                      </a:lnTo>
                      <a:lnTo>
                        <a:pt x="73" y="61"/>
                      </a:lnTo>
                      <a:lnTo>
                        <a:pt x="81" y="49"/>
                      </a:lnTo>
                      <a:lnTo>
                        <a:pt x="89" y="36"/>
                      </a:lnTo>
                      <a:lnTo>
                        <a:pt x="92" y="29"/>
                      </a:lnTo>
                      <a:lnTo>
                        <a:pt x="95" y="22"/>
                      </a:lnTo>
                      <a:lnTo>
                        <a:pt x="97" y="15"/>
                      </a:lnTo>
                      <a:lnTo>
                        <a:pt x="98" y="7"/>
                      </a:lnTo>
                      <a:lnTo>
                        <a:pt x="85" y="12"/>
                      </a:lnTo>
                      <a:lnTo>
                        <a:pt x="73" y="18"/>
                      </a:lnTo>
                      <a:lnTo>
                        <a:pt x="62" y="24"/>
                      </a:lnTo>
                      <a:lnTo>
                        <a:pt x="52" y="30"/>
                      </a:lnTo>
                      <a:lnTo>
                        <a:pt x="43" y="37"/>
                      </a:lnTo>
                      <a:lnTo>
                        <a:pt x="35" y="44"/>
                      </a:lnTo>
                      <a:lnTo>
                        <a:pt x="28" y="52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2" y="79"/>
                      </a:lnTo>
                      <a:lnTo>
                        <a:pt x="7" y="89"/>
                      </a:lnTo>
                      <a:lnTo>
                        <a:pt x="4" y="99"/>
                      </a:lnTo>
                      <a:lnTo>
                        <a:pt x="2" y="109"/>
                      </a:lnTo>
                      <a:lnTo>
                        <a:pt x="1" y="120"/>
                      </a:lnTo>
                      <a:lnTo>
                        <a:pt x="0" y="131"/>
                      </a:lnTo>
                      <a:lnTo>
                        <a:pt x="0" y="1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424" name="Freeform 169"/>
              <p:cNvSpPr>
                <a:spLocks/>
              </p:cNvSpPr>
              <p:nvPr/>
            </p:nvSpPr>
            <p:spPr bwMode="auto">
              <a:xfrm>
                <a:off x="7215188" y="5457788"/>
                <a:ext cx="31750" cy="11112"/>
              </a:xfrm>
              <a:custGeom>
                <a:avLst/>
                <a:gdLst>
                  <a:gd name="T0" fmla="*/ 0 w 79"/>
                  <a:gd name="T1" fmla="*/ 2147483647 h 23"/>
                  <a:gd name="T2" fmla="*/ 1428182921 w 79"/>
                  <a:gd name="T3" fmla="*/ 1466079596 h 23"/>
                  <a:gd name="T4" fmla="*/ 2147483647 w 79"/>
                  <a:gd name="T5" fmla="*/ 451191165 h 23"/>
                  <a:gd name="T6" fmla="*/ 2147483647 w 79"/>
                  <a:gd name="T7" fmla="*/ 112739453 h 23"/>
                  <a:gd name="T8" fmla="*/ 2147483647 w 79"/>
                  <a:gd name="T9" fmla="*/ 0 h 23"/>
                  <a:gd name="T10" fmla="*/ 2147483647 w 79"/>
                  <a:gd name="T11" fmla="*/ 0 h 23"/>
                  <a:gd name="T12" fmla="*/ 2147483647 w 79"/>
                  <a:gd name="T13" fmla="*/ 112739453 h 23"/>
                  <a:gd name="T14" fmla="*/ 2147483647 w 79"/>
                  <a:gd name="T15" fmla="*/ 225478906 h 23"/>
                  <a:gd name="T16" fmla="*/ 2147483647 w 79"/>
                  <a:gd name="T17" fmla="*/ 451191165 h 23"/>
                  <a:gd name="T18" fmla="*/ 2147483647 w 79"/>
                  <a:gd name="T19" fmla="*/ 902148978 h 23"/>
                  <a:gd name="T20" fmla="*/ 2147483647 w 79"/>
                  <a:gd name="T21" fmla="*/ 1466079596 h 23"/>
                  <a:gd name="T22" fmla="*/ 2147483647 w 79"/>
                  <a:gd name="T23" fmla="*/ 1804297955 h 23"/>
                  <a:gd name="T24" fmla="*/ 2147483647 w 79"/>
                  <a:gd name="T25" fmla="*/ 2142516315 h 23"/>
                  <a:gd name="T26" fmla="*/ 2147483647 w 79"/>
                  <a:gd name="T27" fmla="*/ 2147483647 h 23"/>
                  <a:gd name="T28" fmla="*/ 2147483647 w 79"/>
                  <a:gd name="T29" fmla="*/ 2147483647 h 23"/>
                  <a:gd name="T30" fmla="*/ 2147483647 w 79"/>
                  <a:gd name="T31" fmla="*/ 2147483647 h 23"/>
                  <a:gd name="T32" fmla="*/ 2147483647 w 79"/>
                  <a:gd name="T33" fmla="*/ 2147483647 h 23"/>
                  <a:gd name="T34" fmla="*/ 2147483647 w 79"/>
                  <a:gd name="T35" fmla="*/ 2147483647 h 23"/>
                  <a:gd name="T36" fmla="*/ 2077342215 w 79"/>
                  <a:gd name="T37" fmla="*/ 2147483647 h 23"/>
                  <a:gd name="T38" fmla="*/ 1687749620 w 79"/>
                  <a:gd name="T39" fmla="*/ 2147483647 h 23"/>
                  <a:gd name="T40" fmla="*/ 1493114886 w 79"/>
                  <a:gd name="T41" fmla="*/ 2142516315 h 23"/>
                  <a:gd name="T42" fmla="*/ 1233386623 w 79"/>
                  <a:gd name="T43" fmla="*/ 2029776862 h 23"/>
                  <a:gd name="T44" fmla="*/ 908887557 w 79"/>
                  <a:gd name="T45" fmla="*/ 2029776862 h 23"/>
                  <a:gd name="T46" fmla="*/ 584227329 w 79"/>
                  <a:gd name="T47" fmla="*/ 2147483647 h 23"/>
                  <a:gd name="T48" fmla="*/ 0 w 79"/>
                  <a:gd name="T49" fmla="*/ 2147483647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23">
                    <a:moveTo>
                      <a:pt x="0" y="23"/>
                    </a:moveTo>
                    <a:lnTo>
                      <a:pt x="22" y="13"/>
                    </a:lnTo>
                    <a:lnTo>
                      <a:pt x="45" y="4"/>
                    </a:lnTo>
                    <a:lnTo>
                      <a:pt x="56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1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77" y="8"/>
                    </a:lnTo>
                    <a:lnTo>
                      <a:pt x="75" y="13"/>
                    </a:lnTo>
                    <a:lnTo>
                      <a:pt x="72" y="16"/>
                    </a:lnTo>
                    <a:lnTo>
                      <a:pt x="68" y="19"/>
                    </a:lnTo>
                    <a:lnTo>
                      <a:pt x="64" y="21"/>
                    </a:lnTo>
                    <a:lnTo>
                      <a:pt x="59" y="22"/>
                    </a:lnTo>
                    <a:lnTo>
                      <a:pt x="53" y="23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32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5" name="Freeform 170"/>
              <p:cNvSpPr>
                <a:spLocks/>
              </p:cNvSpPr>
              <p:nvPr/>
            </p:nvSpPr>
            <p:spPr bwMode="auto">
              <a:xfrm>
                <a:off x="7331075" y="5591138"/>
                <a:ext cx="1588" cy="4762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2147483647 h 6"/>
                  <a:gd name="T4" fmla="*/ 0 w 158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6" name="Line 171"/>
              <p:cNvSpPr>
                <a:spLocks noChangeShapeType="1"/>
              </p:cNvSpPr>
              <p:nvPr/>
            </p:nvSpPr>
            <p:spPr bwMode="auto">
              <a:xfrm flipV="1">
                <a:off x="7421563" y="5589550"/>
                <a:ext cx="1587" cy="1270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7" name="Freeform 172"/>
              <p:cNvSpPr>
                <a:spLocks/>
              </p:cNvSpPr>
              <p:nvPr/>
            </p:nvSpPr>
            <p:spPr bwMode="auto">
              <a:xfrm>
                <a:off x="7421563" y="5589550"/>
                <a:ext cx="3175" cy="15875"/>
              </a:xfrm>
              <a:custGeom>
                <a:avLst/>
                <a:gdLst>
                  <a:gd name="T0" fmla="*/ 0 w 5"/>
                  <a:gd name="T1" fmla="*/ 0 h 30"/>
                  <a:gd name="T2" fmla="*/ 512095750 w 5"/>
                  <a:gd name="T3" fmla="*/ 148129096 h 30"/>
                  <a:gd name="T4" fmla="*/ 1024191500 w 5"/>
                  <a:gd name="T5" fmla="*/ 592796842 h 30"/>
                  <a:gd name="T6" fmla="*/ 1280239375 w 5"/>
                  <a:gd name="T7" fmla="*/ 1185313754 h 30"/>
                  <a:gd name="T8" fmla="*/ 1280239375 w 5"/>
                  <a:gd name="T9" fmla="*/ 1926239162 h 30"/>
                  <a:gd name="T10" fmla="*/ 1280239375 w 5"/>
                  <a:gd name="T11" fmla="*/ 2147483647 h 30"/>
                  <a:gd name="T12" fmla="*/ 1024191500 w 5"/>
                  <a:gd name="T13" fmla="*/ 2147483647 h 30"/>
                  <a:gd name="T14" fmla="*/ 512095750 w 5"/>
                  <a:gd name="T15" fmla="*/ 2147483647 h 30"/>
                  <a:gd name="T16" fmla="*/ 0 w 5"/>
                  <a:gd name="T17" fmla="*/ 2147483647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lnTo>
                      <a:pt x="2" y="1"/>
                    </a:lnTo>
                    <a:lnTo>
                      <a:pt x="4" y="4"/>
                    </a:lnTo>
                    <a:lnTo>
                      <a:pt x="5" y="8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8" name="Freeform 173"/>
              <p:cNvSpPr>
                <a:spLocks/>
              </p:cNvSpPr>
              <p:nvPr/>
            </p:nvSpPr>
            <p:spPr bwMode="auto">
              <a:xfrm>
                <a:off x="7720013" y="5059325"/>
                <a:ext cx="22225" cy="28575"/>
              </a:xfrm>
              <a:custGeom>
                <a:avLst/>
                <a:gdLst>
                  <a:gd name="T0" fmla="*/ 0 w 53"/>
                  <a:gd name="T1" fmla="*/ 1682997881 h 55"/>
                  <a:gd name="T2" fmla="*/ 73679230 w 53"/>
                  <a:gd name="T3" fmla="*/ 2147483647 h 55"/>
                  <a:gd name="T4" fmla="*/ 368748394 w 53"/>
                  <a:gd name="T5" fmla="*/ 2147483647 h 55"/>
                  <a:gd name="T6" fmla="*/ 663641855 w 53"/>
                  <a:gd name="T7" fmla="*/ 2147483647 h 55"/>
                  <a:gd name="T8" fmla="*/ 1106069478 w 53"/>
                  <a:gd name="T9" fmla="*/ 2147483647 h 55"/>
                  <a:gd name="T10" fmla="*/ 1917245915 w 53"/>
                  <a:gd name="T11" fmla="*/ 2147483647 h 55"/>
                  <a:gd name="T12" fmla="*/ 2147483647 w 53"/>
                  <a:gd name="T13" fmla="*/ 2147483647 h 55"/>
                  <a:gd name="T14" fmla="*/ 2147483647 w 53"/>
                  <a:gd name="T15" fmla="*/ 2147483647 h 55"/>
                  <a:gd name="T16" fmla="*/ 2147483647 w 53"/>
                  <a:gd name="T17" fmla="*/ 2147483647 h 55"/>
                  <a:gd name="T18" fmla="*/ 2064780497 w 53"/>
                  <a:gd name="T19" fmla="*/ 2147483647 h 55"/>
                  <a:gd name="T20" fmla="*/ 1696032103 w 53"/>
                  <a:gd name="T21" fmla="*/ 2147483647 h 55"/>
                  <a:gd name="T22" fmla="*/ 1400962939 w 53"/>
                  <a:gd name="T23" fmla="*/ 2147483647 h 55"/>
                  <a:gd name="T24" fmla="*/ 1179749127 w 53"/>
                  <a:gd name="T25" fmla="*/ 1121818651 h 55"/>
                  <a:gd name="T26" fmla="*/ 1032390249 w 53"/>
                  <a:gd name="T27" fmla="*/ 0 h 55"/>
                  <a:gd name="T28" fmla="*/ 516107273 w 53"/>
                  <a:gd name="T29" fmla="*/ 841363859 h 55"/>
                  <a:gd name="T30" fmla="*/ 0 w 53"/>
                  <a:gd name="T31" fmla="*/ 1682997881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55">
                    <a:moveTo>
                      <a:pt x="0" y="12"/>
                    </a:moveTo>
                    <a:lnTo>
                      <a:pt x="1" y="17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5" y="33"/>
                    </a:lnTo>
                    <a:lnTo>
                      <a:pt x="26" y="44"/>
                    </a:lnTo>
                    <a:lnTo>
                      <a:pt x="33" y="55"/>
                    </a:lnTo>
                    <a:lnTo>
                      <a:pt x="53" y="55"/>
                    </a:lnTo>
                    <a:lnTo>
                      <a:pt x="40" y="41"/>
                    </a:lnTo>
                    <a:lnTo>
                      <a:pt x="28" y="29"/>
                    </a:lnTo>
                    <a:lnTo>
                      <a:pt x="23" y="23"/>
                    </a:lnTo>
                    <a:lnTo>
                      <a:pt x="19" y="16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9" name="Freeform 174"/>
              <p:cNvSpPr>
                <a:spLocks/>
              </p:cNvSpPr>
              <p:nvPr/>
            </p:nvSpPr>
            <p:spPr bwMode="auto">
              <a:xfrm>
                <a:off x="7726363" y="4986300"/>
                <a:ext cx="26987" cy="39688"/>
              </a:xfrm>
              <a:custGeom>
                <a:avLst/>
                <a:gdLst>
                  <a:gd name="T0" fmla="*/ 0 w 65"/>
                  <a:gd name="T1" fmla="*/ 2147483647 h 75"/>
                  <a:gd name="T2" fmla="*/ 644177614 w 65"/>
                  <a:gd name="T3" fmla="*/ 2147483647 h 75"/>
                  <a:gd name="T4" fmla="*/ 1431429092 w 65"/>
                  <a:gd name="T5" fmla="*/ 2147483647 h 75"/>
                  <a:gd name="T6" fmla="*/ 1860823401 w 65"/>
                  <a:gd name="T7" fmla="*/ 2147483647 h 75"/>
                  <a:gd name="T8" fmla="*/ 2147483647 w 65"/>
                  <a:gd name="T9" fmla="*/ 2147483647 h 75"/>
                  <a:gd name="T10" fmla="*/ 2147483647 w 65"/>
                  <a:gd name="T11" fmla="*/ 2147483647 h 75"/>
                  <a:gd name="T12" fmla="*/ 2147483647 w 65"/>
                  <a:gd name="T13" fmla="*/ 2147483647 h 75"/>
                  <a:gd name="T14" fmla="*/ 2147483647 w 65"/>
                  <a:gd name="T15" fmla="*/ 2147483647 h 75"/>
                  <a:gd name="T16" fmla="*/ 2147483647 w 65"/>
                  <a:gd name="T17" fmla="*/ 2147483647 h 75"/>
                  <a:gd name="T18" fmla="*/ 2147483647 w 65"/>
                  <a:gd name="T19" fmla="*/ 2147483647 h 75"/>
                  <a:gd name="T20" fmla="*/ 2147483647 w 65"/>
                  <a:gd name="T21" fmla="*/ 2147483647 h 75"/>
                  <a:gd name="T22" fmla="*/ 2147483647 w 65"/>
                  <a:gd name="T23" fmla="*/ 2147483647 h 75"/>
                  <a:gd name="T24" fmla="*/ 2147483647 w 65"/>
                  <a:gd name="T25" fmla="*/ 2147483647 h 75"/>
                  <a:gd name="T26" fmla="*/ 2147483647 w 65"/>
                  <a:gd name="T27" fmla="*/ 2147483647 h 75"/>
                  <a:gd name="T28" fmla="*/ 2147483647 w 65"/>
                  <a:gd name="T29" fmla="*/ 2147483647 h 75"/>
                  <a:gd name="T30" fmla="*/ 2147483647 w 65"/>
                  <a:gd name="T31" fmla="*/ 1926287772 h 75"/>
                  <a:gd name="T32" fmla="*/ 2147483647 w 65"/>
                  <a:gd name="T33" fmla="*/ 1481889065 h 75"/>
                  <a:gd name="T34" fmla="*/ 2147483647 w 65"/>
                  <a:gd name="T35" fmla="*/ 740944797 h 75"/>
                  <a:gd name="T36" fmla="*/ 2147483647 w 65"/>
                  <a:gd name="T37" fmla="*/ 0 h 75"/>
                  <a:gd name="T38" fmla="*/ 2147483647 w 65"/>
                  <a:gd name="T39" fmla="*/ 0 h 75"/>
                  <a:gd name="T40" fmla="*/ 1860823401 w 65"/>
                  <a:gd name="T41" fmla="*/ 0 h 75"/>
                  <a:gd name="T42" fmla="*/ 1789286261 w 65"/>
                  <a:gd name="T43" fmla="*/ 296265628 h 75"/>
                  <a:gd name="T44" fmla="*/ 1717577235 w 65"/>
                  <a:gd name="T45" fmla="*/ 1037210425 h 75"/>
                  <a:gd name="T46" fmla="*/ 1646040096 w 65"/>
                  <a:gd name="T47" fmla="*/ 1333756516 h 75"/>
                  <a:gd name="T48" fmla="*/ 1646040096 w 65"/>
                  <a:gd name="T49" fmla="*/ 1630022144 h 75"/>
                  <a:gd name="T50" fmla="*/ 1717577235 w 65"/>
                  <a:gd name="T51" fmla="*/ 1778155223 h 75"/>
                  <a:gd name="T52" fmla="*/ 1860823401 w 65"/>
                  <a:gd name="T53" fmla="*/ 1926287772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5" h="75">
                    <a:moveTo>
                      <a:pt x="0" y="32"/>
                    </a:moveTo>
                    <a:lnTo>
                      <a:pt x="9" y="43"/>
                    </a:lnTo>
                    <a:lnTo>
                      <a:pt x="20" y="55"/>
                    </a:lnTo>
                    <a:lnTo>
                      <a:pt x="26" y="61"/>
                    </a:lnTo>
                    <a:lnTo>
                      <a:pt x="32" y="67"/>
                    </a:lnTo>
                    <a:lnTo>
                      <a:pt x="39" y="71"/>
                    </a:lnTo>
                    <a:lnTo>
                      <a:pt x="46" y="75"/>
                    </a:lnTo>
                    <a:lnTo>
                      <a:pt x="51" y="61"/>
                    </a:lnTo>
                    <a:lnTo>
                      <a:pt x="58" y="48"/>
                    </a:lnTo>
                    <a:lnTo>
                      <a:pt x="61" y="42"/>
                    </a:lnTo>
                    <a:lnTo>
                      <a:pt x="63" y="36"/>
                    </a:lnTo>
                    <a:lnTo>
                      <a:pt x="65" y="31"/>
                    </a:lnTo>
                    <a:lnTo>
                      <a:pt x="65" y="26"/>
                    </a:lnTo>
                    <a:lnTo>
                      <a:pt x="65" y="21"/>
                    </a:lnTo>
                    <a:lnTo>
                      <a:pt x="63" y="18"/>
                    </a:lnTo>
                    <a:lnTo>
                      <a:pt x="61" y="13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0" name="Freeform 175"/>
              <p:cNvSpPr>
                <a:spLocks/>
              </p:cNvSpPr>
              <p:nvPr/>
            </p:nvSpPr>
            <p:spPr bwMode="auto">
              <a:xfrm>
                <a:off x="7702550" y="4962488"/>
                <a:ext cx="17463" cy="30162"/>
              </a:xfrm>
              <a:custGeom>
                <a:avLst/>
                <a:gdLst>
                  <a:gd name="T0" fmla="*/ 0 w 40"/>
                  <a:gd name="T1" fmla="*/ 2147483647 h 62"/>
                  <a:gd name="T2" fmla="*/ 249682918 w 40"/>
                  <a:gd name="T3" fmla="*/ 2147483647 h 62"/>
                  <a:gd name="T4" fmla="*/ 582466577 w 40"/>
                  <a:gd name="T5" fmla="*/ 2147483647 h 62"/>
                  <a:gd name="T6" fmla="*/ 998541325 w 40"/>
                  <a:gd name="T7" fmla="*/ 2147483647 h 62"/>
                  <a:gd name="T8" fmla="*/ 1414616510 w 40"/>
                  <a:gd name="T9" fmla="*/ 2147483647 h 62"/>
                  <a:gd name="T10" fmla="*/ 1913791999 w 40"/>
                  <a:gd name="T11" fmla="*/ 1957232612 h 62"/>
                  <a:gd name="T12" fmla="*/ 2147483647 w 40"/>
                  <a:gd name="T13" fmla="*/ 1036125997 h 62"/>
                  <a:gd name="T14" fmla="*/ 2147483647 w 40"/>
                  <a:gd name="T15" fmla="*/ 345296522 h 62"/>
                  <a:gd name="T16" fmla="*/ 2147483647 w 40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62">
                    <a:moveTo>
                      <a:pt x="0" y="62"/>
                    </a:moveTo>
                    <a:lnTo>
                      <a:pt x="3" y="52"/>
                    </a:lnTo>
                    <a:lnTo>
                      <a:pt x="7" y="43"/>
                    </a:lnTo>
                    <a:lnTo>
                      <a:pt x="12" y="33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9" y="9"/>
                    </a:lnTo>
                    <a:lnTo>
                      <a:pt x="35" y="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1" name="Freeform 176"/>
              <p:cNvSpPr>
                <a:spLocks/>
              </p:cNvSpPr>
              <p:nvPr/>
            </p:nvSpPr>
            <p:spPr bwMode="auto">
              <a:xfrm>
                <a:off x="7621588" y="4840250"/>
                <a:ext cx="68262" cy="138113"/>
              </a:xfrm>
              <a:custGeom>
                <a:avLst/>
                <a:gdLst>
                  <a:gd name="T0" fmla="*/ 2147483647 w 159"/>
                  <a:gd name="T1" fmla="*/ 2147483647 h 259"/>
                  <a:gd name="T2" fmla="*/ 2147483647 w 159"/>
                  <a:gd name="T3" fmla="*/ 2147483647 h 259"/>
                  <a:gd name="T4" fmla="*/ 2147483647 w 159"/>
                  <a:gd name="T5" fmla="*/ 2147483647 h 259"/>
                  <a:gd name="T6" fmla="*/ 2147483647 w 159"/>
                  <a:gd name="T7" fmla="*/ 2147483647 h 259"/>
                  <a:gd name="T8" fmla="*/ 2147483647 w 159"/>
                  <a:gd name="T9" fmla="*/ 2147483647 h 259"/>
                  <a:gd name="T10" fmla="*/ 2147483647 w 159"/>
                  <a:gd name="T11" fmla="*/ 2147483647 h 259"/>
                  <a:gd name="T12" fmla="*/ 2147483647 w 159"/>
                  <a:gd name="T13" fmla="*/ 2147483647 h 259"/>
                  <a:gd name="T14" fmla="*/ 2147483647 w 159"/>
                  <a:gd name="T15" fmla="*/ 2147483647 h 259"/>
                  <a:gd name="T16" fmla="*/ 2147483647 w 159"/>
                  <a:gd name="T17" fmla="*/ 2147483647 h 259"/>
                  <a:gd name="T18" fmla="*/ 2147483647 w 159"/>
                  <a:gd name="T19" fmla="*/ 2147483647 h 259"/>
                  <a:gd name="T20" fmla="*/ 2147483647 w 159"/>
                  <a:gd name="T21" fmla="*/ 2147483647 h 259"/>
                  <a:gd name="T22" fmla="*/ 2147483647 w 159"/>
                  <a:gd name="T23" fmla="*/ 2147483647 h 259"/>
                  <a:gd name="T24" fmla="*/ 2147483647 w 159"/>
                  <a:gd name="T25" fmla="*/ 2147483647 h 259"/>
                  <a:gd name="T26" fmla="*/ 2147483647 w 159"/>
                  <a:gd name="T27" fmla="*/ 2147483647 h 259"/>
                  <a:gd name="T28" fmla="*/ 2147483647 w 159"/>
                  <a:gd name="T29" fmla="*/ 2147483647 h 259"/>
                  <a:gd name="T30" fmla="*/ 2147483647 w 159"/>
                  <a:gd name="T31" fmla="*/ 2147483647 h 259"/>
                  <a:gd name="T32" fmla="*/ 2147483647 w 159"/>
                  <a:gd name="T33" fmla="*/ 2147483647 h 259"/>
                  <a:gd name="T34" fmla="*/ 2147483647 w 159"/>
                  <a:gd name="T35" fmla="*/ 2147483647 h 259"/>
                  <a:gd name="T36" fmla="*/ 2147483647 w 159"/>
                  <a:gd name="T37" fmla="*/ 2147483647 h 259"/>
                  <a:gd name="T38" fmla="*/ 2147483647 w 159"/>
                  <a:gd name="T39" fmla="*/ 2147483647 h 259"/>
                  <a:gd name="T40" fmla="*/ 2147483647 w 159"/>
                  <a:gd name="T41" fmla="*/ 2147483647 h 259"/>
                  <a:gd name="T42" fmla="*/ 2147483647 w 159"/>
                  <a:gd name="T43" fmla="*/ 2147483647 h 259"/>
                  <a:gd name="T44" fmla="*/ 2147483647 w 159"/>
                  <a:gd name="T45" fmla="*/ 2147483647 h 259"/>
                  <a:gd name="T46" fmla="*/ 2147483647 w 159"/>
                  <a:gd name="T47" fmla="*/ 2147483647 h 259"/>
                  <a:gd name="T48" fmla="*/ 2147483647 w 159"/>
                  <a:gd name="T49" fmla="*/ 2147483647 h 259"/>
                  <a:gd name="T50" fmla="*/ 2147483647 w 159"/>
                  <a:gd name="T51" fmla="*/ 2147483647 h 259"/>
                  <a:gd name="T52" fmla="*/ 2147483647 w 159"/>
                  <a:gd name="T53" fmla="*/ 2147483647 h 259"/>
                  <a:gd name="T54" fmla="*/ 2147483647 w 159"/>
                  <a:gd name="T55" fmla="*/ 2147483647 h 259"/>
                  <a:gd name="T56" fmla="*/ 1899195238 w 159"/>
                  <a:gd name="T57" fmla="*/ 2147483647 h 259"/>
                  <a:gd name="T58" fmla="*/ 1424396536 w 159"/>
                  <a:gd name="T59" fmla="*/ 2147483647 h 259"/>
                  <a:gd name="T60" fmla="*/ 1028669272 w 159"/>
                  <a:gd name="T61" fmla="*/ 2147483647 h 259"/>
                  <a:gd name="T62" fmla="*/ 712198053 w 159"/>
                  <a:gd name="T63" fmla="*/ 2147483647 h 259"/>
                  <a:gd name="T64" fmla="*/ 553870570 w 159"/>
                  <a:gd name="T65" fmla="*/ 2147483647 h 259"/>
                  <a:gd name="T66" fmla="*/ 395727264 w 159"/>
                  <a:gd name="T67" fmla="*/ 2147483647 h 259"/>
                  <a:gd name="T68" fmla="*/ 158327913 w 159"/>
                  <a:gd name="T69" fmla="*/ 2147483647 h 259"/>
                  <a:gd name="T70" fmla="*/ 0 w 159"/>
                  <a:gd name="T71" fmla="*/ 2147483647 h 259"/>
                  <a:gd name="T72" fmla="*/ 0 w 159"/>
                  <a:gd name="T73" fmla="*/ 0 h 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9" h="259">
                    <a:moveTo>
                      <a:pt x="159" y="259"/>
                    </a:moveTo>
                    <a:lnTo>
                      <a:pt x="159" y="251"/>
                    </a:lnTo>
                    <a:lnTo>
                      <a:pt x="159" y="244"/>
                    </a:lnTo>
                    <a:lnTo>
                      <a:pt x="159" y="236"/>
                    </a:lnTo>
                    <a:lnTo>
                      <a:pt x="159" y="228"/>
                    </a:lnTo>
                    <a:lnTo>
                      <a:pt x="159" y="224"/>
                    </a:lnTo>
                    <a:lnTo>
                      <a:pt x="158" y="219"/>
                    </a:lnTo>
                    <a:lnTo>
                      <a:pt x="156" y="215"/>
                    </a:lnTo>
                    <a:lnTo>
                      <a:pt x="153" y="210"/>
                    </a:lnTo>
                    <a:lnTo>
                      <a:pt x="145" y="202"/>
                    </a:lnTo>
                    <a:lnTo>
                      <a:pt x="135" y="195"/>
                    </a:lnTo>
                    <a:lnTo>
                      <a:pt x="124" y="189"/>
                    </a:lnTo>
                    <a:lnTo>
                      <a:pt x="112" y="184"/>
                    </a:lnTo>
                    <a:lnTo>
                      <a:pt x="99" y="180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2" y="177"/>
                    </a:lnTo>
                    <a:lnTo>
                      <a:pt x="81" y="175"/>
                    </a:lnTo>
                    <a:lnTo>
                      <a:pt x="80" y="173"/>
                    </a:lnTo>
                    <a:lnTo>
                      <a:pt x="80" y="167"/>
                    </a:lnTo>
                    <a:lnTo>
                      <a:pt x="81" y="161"/>
                    </a:lnTo>
                    <a:lnTo>
                      <a:pt x="85" y="148"/>
                    </a:lnTo>
                    <a:lnTo>
                      <a:pt x="87" y="142"/>
                    </a:lnTo>
                    <a:lnTo>
                      <a:pt x="73" y="141"/>
                    </a:lnTo>
                    <a:lnTo>
                      <a:pt x="59" y="139"/>
                    </a:lnTo>
                    <a:lnTo>
                      <a:pt x="48" y="135"/>
                    </a:lnTo>
                    <a:lnTo>
                      <a:pt x="40" y="129"/>
                    </a:lnTo>
                    <a:lnTo>
                      <a:pt x="31" y="121"/>
                    </a:lnTo>
                    <a:lnTo>
                      <a:pt x="24" y="113"/>
                    </a:lnTo>
                    <a:lnTo>
                      <a:pt x="18" y="104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7" y="73"/>
                    </a:lnTo>
                    <a:lnTo>
                      <a:pt x="5" y="60"/>
                    </a:lnTo>
                    <a:lnTo>
                      <a:pt x="2" y="48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2" name="Line 177"/>
              <p:cNvSpPr>
                <a:spLocks noChangeShapeType="1"/>
              </p:cNvSpPr>
              <p:nvPr/>
            </p:nvSpPr>
            <p:spPr bwMode="auto">
              <a:xfrm flipH="1" flipV="1">
                <a:off x="7615238" y="4806913"/>
                <a:ext cx="6350" cy="3333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3" name="Freeform 178"/>
              <p:cNvSpPr>
                <a:spLocks/>
              </p:cNvSpPr>
              <p:nvPr/>
            </p:nvSpPr>
            <p:spPr bwMode="auto">
              <a:xfrm>
                <a:off x="7615238" y="4791038"/>
                <a:ext cx="6350" cy="15875"/>
              </a:xfrm>
              <a:custGeom>
                <a:avLst/>
                <a:gdLst>
                  <a:gd name="T0" fmla="*/ 0 w 13"/>
                  <a:gd name="T1" fmla="*/ 2147483647 h 25"/>
                  <a:gd name="T2" fmla="*/ 116434088 w 13"/>
                  <a:gd name="T3" fmla="*/ 2147483647 h 25"/>
                  <a:gd name="T4" fmla="*/ 466214069 w 13"/>
                  <a:gd name="T5" fmla="*/ 2147483647 h 25"/>
                  <a:gd name="T6" fmla="*/ 932428138 w 13"/>
                  <a:gd name="T7" fmla="*/ 1536287250 h 25"/>
                  <a:gd name="T8" fmla="*/ 1515076296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lnTo>
                      <a:pt x="1" y="19"/>
                    </a:lnTo>
                    <a:lnTo>
                      <a:pt x="4" y="13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4" name="Line 179"/>
              <p:cNvSpPr>
                <a:spLocks noChangeShapeType="1"/>
              </p:cNvSpPr>
              <p:nvPr/>
            </p:nvSpPr>
            <p:spPr bwMode="auto">
              <a:xfrm flipV="1">
                <a:off x="7621588" y="4778338"/>
                <a:ext cx="0" cy="1270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5" name="Freeform 180"/>
              <p:cNvSpPr>
                <a:spLocks/>
              </p:cNvSpPr>
              <p:nvPr/>
            </p:nvSpPr>
            <p:spPr bwMode="auto">
              <a:xfrm>
                <a:off x="7575550" y="4711663"/>
                <a:ext cx="46038" cy="66675"/>
              </a:xfrm>
              <a:custGeom>
                <a:avLst/>
                <a:gdLst>
                  <a:gd name="T0" fmla="*/ 2147483647 w 100"/>
                  <a:gd name="T1" fmla="*/ 2147483647 h 123"/>
                  <a:gd name="T2" fmla="*/ 2147483647 w 100"/>
                  <a:gd name="T3" fmla="*/ 2147483647 h 123"/>
                  <a:gd name="T4" fmla="*/ 2147483647 w 100"/>
                  <a:gd name="T5" fmla="*/ 2147483647 h 123"/>
                  <a:gd name="T6" fmla="*/ 2147483647 w 100"/>
                  <a:gd name="T7" fmla="*/ 2147483647 h 123"/>
                  <a:gd name="T8" fmla="*/ 2147483647 w 100"/>
                  <a:gd name="T9" fmla="*/ 2147483647 h 123"/>
                  <a:gd name="T10" fmla="*/ 2147483647 w 100"/>
                  <a:gd name="T11" fmla="*/ 2147483647 h 123"/>
                  <a:gd name="T12" fmla="*/ 2147483647 w 100"/>
                  <a:gd name="T13" fmla="*/ 2147483647 h 123"/>
                  <a:gd name="T14" fmla="*/ 1951633228 w 100"/>
                  <a:gd name="T15" fmla="*/ 2147483647 h 123"/>
                  <a:gd name="T16" fmla="*/ 1268519082 w 100"/>
                  <a:gd name="T17" fmla="*/ 2147483647 h 123"/>
                  <a:gd name="T18" fmla="*/ 780611120 w 100"/>
                  <a:gd name="T19" fmla="*/ 2147483647 h 123"/>
                  <a:gd name="T20" fmla="*/ 390411448 w 100"/>
                  <a:gd name="T21" fmla="*/ 2147483647 h 123"/>
                  <a:gd name="T22" fmla="*/ 97496975 w 100"/>
                  <a:gd name="T23" fmla="*/ 2147483647 h 123"/>
                  <a:gd name="T24" fmla="*/ 0 w 100"/>
                  <a:gd name="T25" fmla="*/ 2147483647 h 123"/>
                  <a:gd name="T26" fmla="*/ 195205724 w 100"/>
                  <a:gd name="T27" fmla="*/ 2147483647 h 123"/>
                  <a:gd name="T28" fmla="*/ 683114146 w 100"/>
                  <a:gd name="T29" fmla="*/ 2147483647 h 123"/>
                  <a:gd name="T30" fmla="*/ 1073313358 w 100"/>
                  <a:gd name="T31" fmla="*/ 2147483647 h 123"/>
                  <a:gd name="T32" fmla="*/ 1268519082 w 100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123">
                    <a:moveTo>
                      <a:pt x="100" y="123"/>
                    </a:moveTo>
                    <a:lnTo>
                      <a:pt x="90" y="122"/>
                    </a:lnTo>
                    <a:lnTo>
                      <a:pt x="76" y="119"/>
                    </a:lnTo>
                    <a:lnTo>
                      <a:pt x="60" y="114"/>
                    </a:lnTo>
                    <a:lnTo>
                      <a:pt x="43" y="107"/>
                    </a:lnTo>
                    <a:lnTo>
                      <a:pt x="34" y="103"/>
                    </a:lnTo>
                    <a:lnTo>
                      <a:pt x="27" y="99"/>
                    </a:lnTo>
                    <a:lnTo>
                      <a:pt x="20" y="94"/>
                    </a:lnTo>
                    <a:lnTo>
                      <a:pt x="13" y="89"/>
                    </a:lnTo>
                    <a:lnTo>
                      <a:pt x="8" y="84"/>
                    </a:lnTo>
                    <a:lnTo>
                      <a:pt x="4" y="79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7" y="36"/>
                    </a:lnTo>
                    <a:lnTo>
                      <a:pt x="11" y="1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6" name="Freeform 181"/>
              <p:cNvSpPr>
                <a:spLocks/>
              </p:cNvSpPr>
              <p:nvPr/>
            </p:nvSpPr>
            <p:spPr bwMode="auto">
              <a:xfrm>
                <a:off x="7589838" y="4654513"/>
                <a:ext cx="1587" cy="50800"/>
              </a:xfrm>
              <a:custGeom>
                <a:avLst/>
                <a:gdLst>
                  <a:gd name="T0" fmla="*/ 159878824 w 5"/>
                  <a:gd name="T1" fmla="*/ 0 h 99"/>
                  <a:gd name="T2" fmla="*/ 127943305 w 5"/>
                  <a:gd name="T3" fmla="*/ 2147483647 h 99"/>
                  <a:gd name="T4" fmla="*/ 31935518 w 5"/>
                  <a:gd name="T5" fmla="*/ 2147483647 h 99"/>
                  <a:gd name="T6" fmla="*/ 0 w 5"/>
                  <a:gd name="T7" fmla="*/ 2147483647 h 99"/>
                  <a:gd name="T8" fmla="*/ 0 w 5"/>
                  <a:gd name="T9" fmla="*/ 2147483647 h 99"/>
                  <a:gd name="T10" fmla="*/ 63971653 w 5"/>
                  <a:gd name="T11" fmla="*/ 2147483647 h 99"/>
                  <a:gd name="T12" fmla="*/ 159878824 w 5"/>
                  <a:gd name="T13" fmla="*/ 2147483647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9">
                    <a:moveTo>
                      <a:pt x="5" y="0"/>
                    </a:moveTo>
                    <a:lnTo>
                      <a:pt x="4" y="34"/>
                    </a:lnTo>
                    <a:lnTo>
                      <a:pt x="1" y="59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5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7" name="Freeform 182"/>
              <p:cNvSpPr>
                <a:spLocks/>
              </p:cNvSpPr>
              <p:nvPr/>
            </p:nvSpPr>
            <p:spPr bwMode="auto">
              <a:xfrm>
                <a:off x="7596188" y="4648163"/>
                <a:ext cx="7937" cy="36512"/>
              </a:xfrm>
              <a:custGeom>
                <a:avLst/>
                <a:gdLst>
                  <a:gd name="T0" fmla="*/ 2147483647 w 14"/>
                  <a:gd name="T1" fmla="*/ 0 h 68"/>
                  <a:gd name="T2" fmla="*/ 1457585263 w 14"/>
                  <a:gd name="T3" fmla="*/ 2147483647 h 68"/>
                  <a:gd name="T4" fmla="*/ 728953356 w 14"/>
                  <a:gd name="T5" fmla="*/ 2147483647 h 68"/>
                  <a:gd name="T6" fmla="*/ 364476678 w 14"/>
                  <a:gd name="T7" fmla="*/ 2147483647 h 68"/>
                  <a:gd name="T8" fmla="*/ 0 w 14"/>
                  <a:gd name="T9" fmla="*/ 214748364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8">
                    <a:moveTo>
                      <a:pt x="14" y="0"/>
                    </a:moveTo>
                    <a:lnTo>
                      <a:pt x="8" y="16"/>
                    </a:lnTo>
                    <a:lnTo>
                      <a:pt x="4" y="33"/>
                    </a:lnTo>
                    <a:lnTo>
                      <a:pt x="2" y="52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8" name="Freeform 183"/>
              <p:cNvSpPr>
                <a:spLocks/>
              </p:cNvSpPr>
              <p:nvPr/>
            </p:nvSpPr>
            <p:spPr bwMode="auto">
              <a:xfrm>
                <a:off x="7612063" y="4629113"/>
                <a:ext cx="1587" cy="22225"/>
              </a:xfrm>
              <a:custGeom>
                <a:avLst/>
                <a:gdLst>
                  <a:gd name="T0" fmla="*/ 0 w 1587"/>
                  <a:gd name="T1" fmla="*/ 0 h 43"/>
                  <a:gd name="T2" fmla="*/ 0 w 1587"/>
                  <a:gd name="T3" fmla="*/ 1794945270 h 43"/>
                  <a:gd name="T4" fmla="*/ 0 w 1587"/>
                  <a:gd name="T5" fmla="*/ 2147483647 h 43"/>
                  <a:gd name="T6" fmla="*/ 0 w 1587"/>
                  <a:gd name="T7" fmla="*/ 2147483647 h 43"/>
                  <a:gd name="T8" fmla="*/ 0 w 1587"/>
                  <a:gd name="T9" fmla="*/ 214748364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9" name="Line 184"/>
              <p:cNvSpPr>
                <a:spLocks noChangeShapeType="1"/>
              </p:cNvSpPr>
              <p:nvPr/>
            </p:nvSpPr>
            <p:spPr bwMode="auto">
              <a:xfrm flipV="1">
                <a:off x="7612063" y="4648163"/>
                <a:ext cx="1587" cy="317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0" name="Freeform 185"/>
              <p:cNvSpPr>
                <a:spLocks/>
              </p:cNvSpPr>
              <p:nvPr/>
            </p:nvSpPr>
            <p:spPr bwMode="auto">
              <a:xfrm>
                <a:off x="7596188" y="4632288"/>
                <a:ext cx="1587" cy="15875"/>
              </a:xfrm>
              <a:custGeom>
                <a:avLst/>
                <a:gdLst>
                  <a:gd name="T0" fmla="*/ 0 w 1587"/>
                  <a:gd name="T1" fmla="*/ 2147483647 h 31"/>
                  <a:gd name="T2" fmla="*/ 0 w 1587"/>
                  <a:gd name="T3" fmla="*/ 2147483647 h 31"/>
                  <a:gd name="T4" fmla="*/ 0 w 1587"/>
                  <a:gd name="T5" fmla="*/ 2014289133 h 31"/>
                  <a:gd name="T6" fmla="*/ 0 w 1587"/>
                  <a:gd name="T7" fmla="*/ 1074409758 h 31"/>
                  <a:gd name="T8" fmla="*/ 0 w 158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1" name="Freeform 186"/>
              <p:cNvSpPr>
                <a:spLocks/>
              </p:cNvSpPr>
              <p:nvPr/>
            </p:nvSpPr>
            <p:spPr bwMode="auto">
              <a:xfrm>
                <a:off x="7316788" y="5621300"/>
                <a:ext cx="96837" cy="87313"/>
              </a:xfrm>
              <a:custGeom>
                <a:avLst/>
                <a:gdLst>
                  <a:gd name="T0" fmla="*/ 1514647745 w 225"/>
                  <a:gd name="T1" fmla="*/ 2147483647 h 167"/>
                  <a:gd name="T2" fmla="*/ 558106062 w 225"/>
                  <a:gd name="T3" fmla="*/ 2147483647 h 167"/>
                  <a:gd name="T4" fmla="*/ 0 w 225"/>
                  <a:gd name="T5" fmla="*/ 2147483647 h 167"/>
                  <a:gd name="T6" fmla="*/ 79649939 w 225"/>
                  <a:gd name="T7" fmla="*/ 2147483647 h 167"/>
                  <a:gd name="T8" fmla="*/ 876891314 w 225"/>
                  <a:gd name="T9" fmla="*/ 2147483647 h 167"/>
                  <a:gd name="T10" fmla="*/ 1913268433 w 225"/>
                  <a:gd name="T11" fmla="*/ 2147483647 h 167"/>
                  <a:gd name="T12" fmla="*/ 2147483647 w 225"/>
                  <a:gd name="T13" fmla="*/ 2147483647 h 167"/>
                  <a:gd name="T14" fmla="*/ 2147483647 w 225"/>
                  <a:gd name="T15" fmla="*/ 1286128855 h 167"/>
                  <a:gd name="T16" fmla="*/ 2147483647 w 225"/>
                  <a:gd name="T17" fmla="*/ 142963797 h 167"/>
                  <a:gd name="T18" fmla="*/ 2147483647 w 225"/>
                  <a:gd name="T19" fmla="*/ 142963797 h 167"/>
                  <a:gd name="T20" fmla="*/ 2147483647 w 225"/>
                  <a:gd name="T21" fmla="*/ 428618471 h 167"/>
                  <a:gd name="T22" fmla="*/ 2147483647 w 225"/>
                  <a:gd name="T23" fmla="*/ 1143438500 h 167"/>
                  <a:gd name="T24" fmla="*/ 2147483647 w 225"/>
                  <a:gd name="T25" fmla="*/ 2147483647 h 167"/>
                  <a:gd name="T26" fmla="*/ 2147483647 w 225"/>
                  <a:gd name="T27" fmla="*/ 2147483647 h 167"/>
                  <a:gd name="T28" fmla="*/ 2147483647 w 225"/>
                  <a:gd name="T29" fmla="*/ 2147483647 h 167"/>
                  <a:gd name="T30" fmla="*/ 2147483647 w 225"/>
                  <a:gd name="T31" fmla="*/ 2147483647 h 167"/>
                  <a:gd name="T32" fmla="*/ 2147483647 w 225"/>
                  <a:gd name="T33" fmla="*/ 1000474181 h 167"/>
                  <a:gd name="T34" fmla="*/ 2147483647 w 225"/>
                  <a:gd name="T35" fmla="*/ 0 h 167"/>
                  <a:gd name="T36" fmla="*/ 2147483647 w 225"/>
                  <a:gd name="T37" fmla="*/ 2147483647 h 167"/>
                  <a:gd name="T38" fmla="*/ 2147483647 w 225"/>
                  <a:gd name="T39" fmla="*/ 2147483647 h 167"/>
                  <a:gd name="T40" fmla="*/ 2147483647 w 225"/>
                  <a:gd name="T41" fmla="*/ 2147483647 h 167"/>
                  <a:gd name="T42" fmla="*/ 2147483647 w 225"/>
                  <a:gd name="T43" fmla="*/ 2147483647 h 167"/>
                  <a:gd name="T44" fmla="*/ 2147483647 w 225"/>
                  <a:gd name="T45" fmla="*/ 2147483647 h 167"/>
                  <a:gd name="T46" fmla="*/ 2147483647 w 225"/>
                  <a:gd name="T47" fmla="*/ 2147483647 h 167"/>
                  <a:gd name="T48" fmla="*/ 2147483647 w 225"/>
                  <a:gd name="T49" fmla="*/ 2147483647 h 167"/>
                  <a:gd name="T50" fmla="*/ 2147483647 w 225"/>
                  <a:gd name="T51" fmla="*/ 2147483647 h 167"/>
                  <a:gd name="T52" fmla="*/ 2147483647 w 225"/>
                  <a:gd name="T53" fmla="*/ 2147483647 h 167"/>
                  <a:gd name="T54" fmla="*/ 2147483647 w 225"/>
                  <a:gd name="T55" fmla="*/ 2147483647 h 167"/>
                  <a:gd name="T56" fmla="*/ 2147483647 w 225"/>
                  <a:gd name="T57" fmla="*/ 2147483647 h 167"/>
                  <a:gd name="T58" fmla="*/ 2147483647 w 225"/>
                  <a:gd name="T59" fmla="*/ 2147483647 h 167"/>
                  <a:gd name="T60" fmla="*/ 2147483647 w 225"/>
                  <a:gd name="T61" fmla="*/ 2147483647 h 167"/>
                  <a:gd name="T62" fmla="*/ 2147483647 w 225"/>
                  <a:gd name="T63" fmla="*/ 2147483647 h 167"/>
                  <a:gd name="T64" fmla="*/ 2072753807 w 225"/>
                  <a:gd name="T65" fmla="*/ 2147483647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167">
                    <a:moveTo>
                      <a:pt x="26" y="167"/>
                    </a:moveTo>
                    <a:lnTo>
                      <a:pt x="19" y="158"/>
                    </a:lnTo>
                    <a:lnTo>
                      <a:pt x="10" y="148"/>
                    </a:lnTo>
                    <a:lnTo>
                      <a:pt x="7" y="142"/>
                    </a:lnTo>
                    <a:lnTo>
                      <a:pt x="3" y="136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08"/>
                    </a:lnTo>
                    <a:lnTo>
                      <a:pt x="5" y="89"/>
                    </a:lnTo>
                    <a:lnTo>
                      <a:pt x="11" y="68"/>
                    </a:lnTo>
                    <a:lnTo>
                      <a:pt x="20" y="48"/>
                    </a:lnTo>
                    <a:lnTo>
                      <a:pt x="24" y="39"/>
                    </a:lnTo>
                    <a:lnTo>
                      <a:pt x="28" y="29"/>
                    </a:lnTo>
                    <a:lnTo>
                      <a:pt x="34" y="21"/>
                    </a:lnTo>
                    <a:lnTo>
                      <a:pt x="38" y="14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6" y="3"/>
                    </a:lnTo>
                    <a:lnTo>
                      <a:pt x="80" y="4"/>
                    </a:lnTo>
                    <a:lnTo>
                      <a:pt x="88" y="8"/>
                    </a:lnTo>
                    <a:lnTo>
                      <a:pt x="94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4"/>
                    </a:lnTo>
                    <a:lnTo>
                      <a:pt x="120" y="25"/>
                    </a:lnTo>
                    <a:lnTo>
                      <a:pt x="128" y="24"/>
                    </a:lnTo>
                    <a:lnTo>
                      <a:pt x="137" y="22"/>
                    </a:lnTo>
                    <a:lnTo>
                      <a:pt x="145" y="19"/>
                    </a:lnTo>
                    <a:lnTo>
                      <a:pt x="151" y="15"/>
                    </a:lnTo>
                    <a:lnTo>
                      <a:pt x="165" y="7"/>
                    </a:lnTo>
                    <a:lnTo>
                      <a:pt x="179" y="0"/>
                    </a:lnTo>
                    <a:lnTo>
                      <a:pt x="225" y="0"/>
                    </a:lnTo>
                    <a:lnTo>
                      <a:pt x="221" y="11"/>
                    </a:lnTo>
                    <a:lnTo>
                      <a:pt x="215" y="22"/>
                    </a:lnTo>
                    <a:lnTo>
                      <a:pt x="209" y="31"/>
                    </a:lnTo>
                    <a:lnTo>
                      <a:pt x="201" y="41"/>
                    </a:lnTo>
                    <a:lnTo>
                      <a:pt x="185" y="57"/>
                    </a:lnTo>
                    <a:lnTo>
                      <a:pt x="168" y="72"/>
                    </a:lnTo>
                    <a:lnTo>
                      <a:pt x="151" y="86"/>
                    </a:lnTo>
                    <a:lnTo>
                      <a:pt x="138" y="100"/>
                    </a:lnTo>
                    <a:lnTo>
                      <a:pt x="133" y="107"/>
                    </a:lnTo>
                    <a:lnTo>
                      <a:pt x="129" y="114"/>
                    </a:lnTo>
                    <a:lnTo>
                      <a:pt x="126" y="122"/>
                    </a:lnTo>
                    <a:lnTo>
                      <a:pt x="126" y="130"/>
                    </a:lnTo>
                    <a:lnTo>
                      <a:pt x="125" y="129"/>
                    </a:lnTo>
                    <a:lnTo>
                      <a:pt x="123" y="126"/>
                    </a:lnTo>
                    <a:lnTo>
                      <a:pt x="120" y="122"/>
                    </a:lnTo>
                    <a:lnTo>
                      <a:pt x="120" y="117"/>
                    </a:lnTo>
                    <a:lnTo>
                      <a:pt x="112" y="119"/>
                    </a:lnTo>
                    <a:lnTo>
                      <a:pt x="106" y="121"/>
                    </a:lnTo>
                    <a:lnTo>
                      <a:pt x="101" y="124"/>
                    </a:lnTo>
                    <a:lnTo>
                      <a:pt x="97" y="128"/>
                    </a:lnTo>
                    <a:lnTo>
                      <a:pt x="88" y="135"/>
                    </a:lnTo>
                    <a:lnTo>
                      <a:pt x="80" y="145"/>
                    </a:lnTo>
                    <a:lnTo>
                      <a:pt x="76" y="149"/>
                    </a:lnTo>
                    <a:lnTo>
                      <a:pt x="71" y="153"/>
                    </a:lnTo>
                    <a:lnTo>
                      <a:pt x="66" y="157"/>
                    </a:lnTo>
                    <a:lnTo>
                      <a:pt x="60" y="160"/>
                    </a:lnTo>
                    <a:lnTo>
                      <a:pt x="54" y="163"/>
                    </a:lnTo>
                    <a:lnTo>
                      <a:pt x="46" y="165"/>
                    </a:lnTo>
                    <a:lnTo>
                      <a:pt x="36" y="166"/>
                    </a:lnTo>
                    <a:lnTo>
                      <a:pt x="26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2" name="Freeform 187"/>
              <p:cNvSpPr>
                <a:spLocks/>
              </p:cNvSpPr>
              <p:nvPr/>
            </p:nvSpPr>
            <p:spPr bwMode="auto">
              <a:xfrm>
                <a:off x="7454900" y="4840250"/>
                <a:ext cx="3175" cy="17463"/>
              </a:xfrm>
              <a:custGeom>
                <a:avLst/>
                <a:gdLst>
                  <a:gd name="T0" fmla="*/ 0 w 7"/>
                  <a:gd name="T1" fmla="*/ 2147483647 h 31"/>
                  <a:gd name="T2" fmla="*/ 466588929 w 7"/>
                  <a:gd name="T3" fmla="*/ 2147483647 h 31"/>
                  <a:gd name="T4" fmla="*/ 559783343 w 7"/>
                  <a:gd name="T5" fmla="*/ 2147483647 h 31"/>
                  <a:gd name="T6" fmla="*/ 653183225 w 7"/>
                  <a:gd name="T7" fmla="*/ 1072583093 h 31"/>
                  <a:gd name="T8" fmla="*/ 653183225 w 7"/>
                  <a:gd name="T9" fmla="*/ 0 h 31"/>
                  <a:gd name="T10" fmla="*/ 559783343 w 7"/>
                  <a:gd name="T11" fmla="*/ 1072583093 h 31"/>
                  <a:gd name="T12" fmla="*/ 373189046 w 7"/>
                  <a:gd name="T13" fmla="*/ 2147483647 h 31"/>
                  <a:gd name="T14" fmla="*/ 93399882 w 7"/>
                  <a:gd name="T15" fmla="*/ 2147483647 h 31"/>
                  <a:gd name="T16" fmla="*/ 0 w 7"/>
                  <a:gd name="T17" fmla="*/ 214748364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5" y="22"/>
                    </a:lnTo>
                    <a:lnTo>
                      <a:pt x="6" y="13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6" y="6"/>
                    </a:lnTo>
                    <a:lnTo>
                      <a:pt x="4" y="13"/>
                    </a:lnTo>
                    <a:lnTo>
                      <a:pt x="1" y="22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3" name="Freeform 188"/>
              <p:cNvSpPr>
                <a:spLocks/>
              </p:cNvSpPr>
              <p:nvPr/>
            </p:nvSpPr>
            <p:spPr bwMode="auto">
              <a:xfrm>
                <a:off x="7388225" y="4762463"/>
                <a:ext cx="15875" cy="15875"/>
              </a:xfrm>
              <a:custGeom>
                <a:avLst/>
                <a:gdLst>
                  <a:gd name="T0" fmla="*/ 2147483647 w 33"/>
                  <a:gd name="T1" fmla="*/ 2147483647 h 31"/>
                  <a:gd name="T2" fmla="*/ 2147483647 w 33"/>
                  <a:gd name="T3" fmla="*/ 0 h 31"/>
                  <a:gd name="T4" fmla="*/ 2147483647 w 33"/>
                  <a:gd name="T5" fmla="*/ 0 h 31"/>
                  <a:gd name="T6" fmla="*/ 2147483647 w 33"/>
                  <a:gd name="T7" fmla="*/ 268536891 h 31"/>
                  <a:gd name="T8" fmla="*/ 1781234170 w 33"/>
                  <a:gd name="T9" fmla="*/ 671342484 h 31"/>
                  <a:gd name="T10" fmla="*/ 1224671102 w 33"/>
                  <a:gd name="T11" fmla="*/ 1074409758 h 31"/>
                  <a:gd name="T12" fmla="*/ 667876163 w 33"/>
                  <a:gd name="T13" fmla="*/ 1611484052 h 31"/>
                  <a:gd name="T14" fmla="*/ 333937841 w 33"/>
                  <a:gd name="T15" fmla="*/ 2147483647 h 31"/>
                  <a:gd name="T16" fmla="*/ 111312614 w 33"/>
                  <a:gd name="T17" fmla="*/ 2147483647 h 31"/>
                  <a:gd name="T18" fmla="*/ 0 w 33"/>
                  <a:gd name="T19" fmla="*/ 2147483647 h 31"/>
                  <a:gd name="T20" fmla="*/ 111312614 w 33"/>
                  <a:gd name="T21" fmla="*/ 2147483647 h 31"/>
                  <a:gd name="T22" fmla="*/ 333937841 w 33"/>
                  <a:gd name="T23" fmla="*/ 2147483647 h 31"/>
                  <a:gd name="T24" fmla="*/ 667876163 w 33"/>
                  <a:gd name="T25" fmla="*/ 2147483647 h 31"/>
                  <a:gd name="T26" fmla="*/ 1224671102 w 33"/>
                  <a:gd name="T27" fmla="*/ 2147483647 h 31"/>
                  <a:gd name="T28" fmla="*/ 2147483647 w 33"/>
                  <a:gd name="T29" fmla="*/ 2147483647 h 31"/>
                  <a:gd name="T30" fmla="*/ 2147483647 w 33"/>
                  <a:gd name="T31" fmla="*/ 2147483647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33" y="31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6" y="30"/>
                    </a:lnTo>
                    <a:lnTo>
                      <a:pt x="11" y="30"/>
                    </a:lnTo>
                    <a:lnTo>
                      <a:pt x="22" y="31"/>
                    </a:lnTo>
                    <a:lnTo>
                      <a:pt x="33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4" name="Freeform 189"/>
              <p:cNvSpPr>
                <a:spLocks/>
              </p:cNvSpPr>
              <p:nvPr/>
            </p:nvSpPr>
            <p:spPr bwMode="auto">
              <a:xfrm>
                <a:off x="7404100" y="4675150"/>
                <a:ext cx="3175" cy="9525"/>
              </a:xfrm>
              <a:custGeom>
                <a:avLst/>
                <a:gdLst>
                  <a:gd name="T0" fmla="*/ 0 w 13"/>
                  <a:gd name="T1" fmla="*/ 2147483647 h 19"/>
                  <a:gd name="T2" fmla="*/ 29108644 w 13"/>
                  <a:gd name="T3" fmla="*/ 2147483647 h 19"/>
                  <a:gd name="T4" fmla="*/ 72831081 w 13"/>
                  <a:gd name="T5" fmla="*/ 2141727833 h 19"/>
                  <a:gd name="T6" fmla="*/ 101999317 w 13"/>
                  <a:gd name="T7" fmla="*/ 1889907888 h 19"/>
                  <a:gd name="T8" fmla="*/ 116553517 w 13"/>
                  <a:gd name="T9" fmla="*/ 1511926311 h 19"/>
                  <a:gd name="T10" fmla="*/ 174830154 w 13"/>
                  <a:gd name="T11" fmla="*/ 755963155 h 19"/>
                  <a:gd name="T12" fmla="*/ 189384598 w 13"/>
                  <a:gd name="T13" fmla="*/ 0 h 19"/>
                  <a:gd name="T14" fmla="*/ 0 w 1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2" y="18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5" name="Freeform 190"/>
              <p:cNvSpPr>
                <a:spLocks/>
              </p:cNvSpPr>
              <p:nvPr/>
            </p:nvSpPr>
            <p:spPr bwMode="auto">
              <a:xfrm>
                <a:off x="7243763" y="4678325"/>
                <a:ext cx="36512" cy="22225"/>
              </a:xfrm>
              <a:custGeom>
                <a:avLst/>
                <a:gdLst>
                  <a:gd name="T0" fmla="*/ 2147483647 w 87"/>
                  <a:gd name="T1" fmla="*/ 2147483647 h 42"/>
                  <a:gd name="T2" fmla="*/ 2147483647 w 87"/>
                  <a:gd name="T3" fmla="*/ 2147483647 h 42"/>
                  <a:gd name="T4" fmla="*/ 2147483647 w 87"/>
                  <a:gd name="T5" fmla="*/ 2147483647 h 42"/>
                  <a:gd name="T6" fmla="*/ 2147483647 w 87"/>
                  <a:gd name="T7" fmla="*/ 2147483647 h 42"/>
                  <a:gd name="T8" fmla="*/ 2147483647 w 87"/>
                  <a:gd name="T9" fmla="*/ 2147483647 h 42"/>
                  <a:gd name="T10" fmla="*/ 2147483647 w 87"/>
                  <a:gd name="T11" fmla="*/ 2147483647 h 42"/>
                  <a:gd name="T12" fmla="*/ 2147483647 w 87"/>
                  <a:gd name="T13" fmla="*/ 2147483647 h 42"/>
                  <a:gd name="T14" fmla="*/ 2147483647 w 87"/>
                  <a:gd name="T15" fmla="*/ 2147483647 h 42"/>
                  <a:gd name="T16" fmla="*/ 2147483647 w 87"/>
                  <a:gd name="T17" fmla="*/ 2147483647 h 42"/>
                  <a:gd name="T18" fmla="*/ 2147483647 w 87"/>
                  <a:gd name="T19" fmla="*/ 1629980971 h 42"/>
                  <a:gd name="T20" fmla="*/ 2147483647 w 87"/>
                  <a:gd name="T21" fmla="*/ 889055033 h 42"/>
                  <a:gd name="T22" fmla="*/ 2147483647 w 87"/>
                  <a:gd name="T23" fmla="*/ 296258192 h 42"/>
                  <a:gd name="T24" fmla="*/ 2147483647 w 87"/>
                  <a:gd name="T25" fmla="*/ 0 h 42"/>
                  <a:gd name="T26" fmla="*/ 2147483647 w 87"/>
                  <a:gd name="T27" fmla="*/ 0 h 42"/>
                  <a:gd name="T28" fmla="*/ 2147483647 w 87"/>
                  <a:gd name="T29" fmla="*/ 0 h 42"/>
                  <a:gd name="T30" fmla="*/ 2147483647 w 87"/>
                  <a:gd name="T31" fmla="*/ 0 h 42"/>
                  <a:gd name="T32" fmla="*/ 2147483647 w 87"/>
                  <a:gd name="T33" fmla="*/ 296258192 h 42"/>
                  <a:gd name="T34" fmla="*/ 1847953318 w 87"/>
                  <a:gd name="T35" fmla="*/ 592796842 h 42"/>
                  <a:gd name="T36" fmla="*/ 1404458841 w 87"/>
                  <a:gd name="T37" fmla="*/ 889055033 h 42"/>
                  <a:gd name="T38" fmla="*/ 591267774 w 87"/>
                  <a:gd name="T39" fmla="*/ 1778110067 h 42"/>
                  <a:gd name="T40" fmla="*/ 0 w 87"/>
                  <a:gd name="T41" fmla="*/ 2147483647 h 42"/>
                  <a:gd name="T42" fmla="*/ 813014802 w 87"/>
                  <a:gd name="T43" fmla="*/ 2147483647 h 42"/>
                  <a:gd name="T44" fmla="*/ 1995726195 w 87"/>
                  <a:gd name="T45" fmla="*/ 2147483647 h 42"/>
                  <a:gd name="T46" fmla="*/ 2147483647 w 87"/>
                  <a:gd name="T47" fmla="*/ 2147483647 h 42"/>
                  <a:gd name="T48" fmla="*/ 2147483647 w 87"/>
                  <a:gd name="T49" fmla="*/ 214748364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42">
                    <a:moveTo>
                      <a:pt x="54" y="42"/>
                    </a:moveTo>
                    <a:lnTo>
                      <a:pt x="59" y="42"/>
                    </a:lnTo>
                    <a:lnTo>
                      <a:pt x="64" y="41"/>
                    </a:lnTo>
                    <a:lnTo>
                      <a:pt x="68" y="40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8" y="28"/>
                    </a:lnTo>
                    <a:lnTo>
                      <a:pt x="79" y="22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7" y="6"/>
                    </a:lnTo>
                    <a:lnTo>
                      <a:pt x="77" y="2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9" y="6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11" y="24"/>
                    </a:lnTo>
                    <a:lnTo>
                      <a:pt x="27" y="32"/>
                    </a:lnTo>
                    <a:lnTo>
                      <a:pt x="43" y="39"/>
                    </a:lnTo>
                    <a:lnTo>
                      <a:pt x="54" y="4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6" name="Freeform 191"/>
              <p:cNvSpPr>
                <a:spLocks/>
              </p:cNvSpPr>
              <p:nvPr/>
            </p:nvSpPr>
            <p:spPr bwMode="auto">
              <a:xfrm>
                <a:off x="7488238" y="5141875"/>
                <a:ext cx="1587" cy="14288"/>
              </a:xfrm>
              <a:custGeom>
                <a:avLst/>
                <a:gdLst>
                  <a:gd name="T0" fmla="*/ 0 w 7"/>
                  <a:gd name="T1" fmla="*/ 0 h 31"/>
                  <a:gd name="T2" fmla="*/ 81570893 w 7"/>
                  <a:gd name="T3" fmla="*/ 0 h 31"/>
                  <a:gd name="T4" fmla="*/ 81570893 w 7"/>
                  <a:gd name="T5" fmla="*/ 1762334002 h 31"/>
                  <a:gd name="T6" fmla="*/ 0 w 7"/>
                  <a:gd name="T7" fmla="*/ 2147483647 h 31"/>
                  <a:gd name="T8" fmla="*/ 0 w 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18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7" name="Freeform 192"/>
              <p:cNvSpPr>
                <a:spLocks/>
              </p:cNvSpPr>
              <p:nvPr/>
            </p:nvSpPr>
            <p:spPr bwMode="auto">
              <a:xfrm>
                <a:off x="6724650" y="4648163"/>
                <a:ext cx="1019175" cy="908050"/>
              </a:xfrm>
              <a:custGeom>
                <a:avLst/>
                <a:gdLst>
                  <a:gd name="T0" fmla="*/ 2147483647 w 2332"/>
                  <a:gd name="T1" fmla="*/ 2147483647 h 1731"/>
                  <a:gd name="T2" fmla="*/ 2147483647 w 2332"/>
                  <a:gd name="T3" fmla="*/ 2147483647 h 1731"/>
                  <a:gd name="T4" fmla="*/ 2147483647 w 2332"/>
                  <a:gd name="T5" fmla="*/ 2147483647 h 1731"/>
                  <a:gd name="T6" fmla="*/ 2147483647 w 2332"/>
                  <a:gd name="T7" fmla="*/ 2147483647 h 1731"/>
                  <a:gd name="T8" fmla="*/ 2147483647 w 2332"/>
                  <a:gd name="T9" fmla="*/ 2147483647 h 1731"/>
                  <a:gd name="T10" fmla="*/ 2147483647 w 2332"/>
                  <a:gd name="T11" fmla="*/ 2147483647 h 1731"/>
                  <a:gd name="T12" fmla="*/ 2147483647 w 2332"/>
                  <a:gd name="T13" fmla="*/ 2147483647 h 1731"/>
                  <a:gd name="T14" fmla="*/ 2147483647 w 2332"/>
                  <a:gd name="T15" fmla="*/ 2147483647 h 1731"/>
                  <a:gd name="T16" fmla="*/ 2147483647 w 2332"/>
                  <a:gd name="T17" fmla="*/ 2147483647 h 1731"/>
                  <a:gd name="T18" fmla="*/ 2147483647 w 2332"/>
                  <a:gd name="T19" fmla="*/ 2147483647 h 1731"/>
                  <a:gd name="T20" fmla="*/ 2147483647 w 2332"/>
                  <a:gd name="T21" fmla="*/ 2147483647 h 1731"/>
                  <a:gd name="T22" fmla="*/ 2147483647 w 2332"/>
                  <a:gd name="T23" fmla="*/ 2147483647 h 1731"/>
                  <a:gd name="T24" fmla="*/ 2147483647 w 2332"/>
                  <a:gd name="T25" fmla="*/ 2147483647 h 1731"/>
                  <a:gd name="T26" fmla="*/ 2147483647 w 2332"/>
                  <a:gd name="T27" fmla="*/ 2147483647 h 1731"/>
                  <a:gd name="T28" fmla="*/ 2147483647 w 2332"/>
                  <a:gd name="T29" fmla="*/ 2147483647 h 1731"/>
                  <a:gd name="T30" fmla="*/ 2147483647 w 2332"/>
                  <a:gd name="T31" fmla="*/ 2147483647 h 1731"/>
                  <a:gd name="T32" fmla="*/ 2147483647 w 2332"/>
                  <a:gd name="T33" fmla="*/ 2147483647 h 1731"/>
                  <a:gd name="T34" fmla="*/ 2147483647 w 2332"/>
                  <a:gd name="T35" fmla="*/ 2147483647 h 1731"/>
                  <a:gd name="T36" fmla="*/ 2147483647 w 2332"/>
                  <a:gd name="T37" fmla="*/ 2147483647 h 1731"/>
                  <a:gd name="T38" fmla="*/ 2147483647 w 2332"/>
                  <a:gd name="T39" fmla="*/ 2147483647 h 1731"/>
                  <a:gd name="T40" fmla="*/ 2147483647 w 2332"/>
                  <a:gd name="T41" fmla="*/ 2147483647 h 1731"/>
                  <a:gd name="T42" fmla="*/ 2147483647 w 2332"/>
                  <a:gd name="T43" fmla="*/ 2147483647 h 1731"/>
                  <a:gd name="T44" fmla="*/ 2147483647 w 2332"/>
                  <a:gd name="T45" fmla="*/ 2147483647 h 1731"/>
                  <a:gd name="T46" fmla="*/ 2147483647 w 2332"/>
                  <a:gd name="T47" fmla="*/ 1443622716 h 1731"/>
                  <a:gd name="T48" fmla="*/ 2147483647 w 2332"/>
                  <a:gd name="T49" fmla="*/ 2147483647 h 1731"/>
                  <a:gd name="T50" fmla="*/ 2147483647 w 2332"/>
                  <a:gd name="T51" fmla="*/ 2147483647 h 1731"/>
                  <a:gd name="T52" fmla="*/ 2147483647 w 2332"/>
                  <a:gd name="T53" fmla="*/ 2147483647 h 1731"/>
                  <a:gd name="T54" fmla="*/ 2147483647 w 2332"/>
                  <a:gd name="T55" fmla="*/ 2147483647 h 1731"/>
                  <a:gd name="T56" fmla="*/ 2147483647 w 2332"/>
                  <a:gd name="T57" fmla="*/ 2147483647 h 1731"/>
                  <a:gd name="T58" fmla="*/ 2147483647 w 2332"/>
                  <a:gd name="T59" fmla="*/ 2147483647 h 1731"/>
                  <a:gd name="T60" fmla="*/ 2147483647 w 2332"/>
                  <a:gd name="T61" fmla="*/ 2147483647 h 1731"/>
                  <a:gd name="T62" fmla="*/ 2147483647 w 2332"/>
                  <a:gd name="T63" fmla="*/ 2147483647 h 1731"/>
                  <a:gd name="T64" fmla="*/ 2147483647 w 2332"/>
                  <a:gd name="T65" fmla="*/ 2147483647 h 1731"/>
                  <a:gd name="T66" fmla="*/ 2147483647 w 2332"/>
                  <a:gd name="T67" fmla="*/ 2147483647 h 1731"/>
                  <a:gd name="T68" fmla="*/ 2147483647 w 2332"/>
                  <a:gd name="T69" fmla="*/ 2147483647 h 1731"/>
                  <a:gd name="T70" fmla="*/ 2147483647 w 2332"/>
                  <a:gd name="T71" fmla="*/ 2147483647 h 1731"/>
                  <a:gd name="T72" fmla="*/ 2147483647 w 2332"/>
                  <a:gd name="T73" fmla="*/ 2147483647 h 1731"/>
                  <a:gd name="T74" fmla="*/ 2147483647 w 2332"/>
                  <a:gd name="T75" fmla="*/ 2147483647 h 1731"/>
                  <a:gd name="T76" fmla="*/ 2147483647 w 2332"/>
                  <a:gd name="T77" fmla="*/ 2147483647 h 1731"/>
                  <a:gd name="T78" fmla="*/ 2147483647 w 2332"/>
                  <a:gd name="T79" fmla="*/ 2147483647 h 1731"/>
                  <a:gd name="T80" fmla="*/ 2147483647 w 2332"/>
                  <a:gd name="T81" fmla="*/ 2147483647 h 1731"/>
                  <a:gd name="T82" fmla="*/ 2147483647 w 2332"/>
                  <a:gd name="T83" fmla="*/ 2147483647 h 1731"/>
                  <a:gd name="T84" fmla="*/ 2147483647 w 2332"/>
                  <a:gd name="T85" fmla="*/ 2147483647 h 1731"/>
                  <a:gd name="T86" fmla="*/ 2147483647 w 2332"/>
                  <a:gd name="T87" fmla="*/ 2147483647 h 1731"/>
                  <a:gd name="T88" fmla="*/ 2147483647 w 2332"/>
                  <a:gd name="T89" fmla="*/ 2147483647 h 1731"/>
                  <a:gd name="T90" fmla="*/ 2147483647 w 2332"/>
                  <a:gd name="T91" fmla="*/ 2147483647 h 1731"/>
                  <a:gd name="T92" fmla="*/ 2147483647 w 2332"/>
                  <a:gd name="T93" fmla="*/ 2147483647 h 1731"/>
                  <a:gd name="T94" fmla="*/ 2147483647 w 2332"/>
                  <a:gd name="T95" fmla="*/ 2147483647 h 1731"/>
                  <a:gd name="T96" fmla="*/ 2147483647 w 2332"/>
                  <a:gd name="T97" fmla="*/ 2147483647 h 1731"/>
                  <a:gd name="T98" fmla="*/ 2147483647 w 2332"/>
                  <a:gd name="T99" fmla="*/ 2147483647 h 1731"/>
                  <a:gd name="T100" fmla="*/ 2147483647 w 2332"/>
                  <a:gd name="T101" fmla="*/ 2147483647 h 1731"/>
                  <a:gd name="T102" fmla="*/ 166936669 w 2332"/>
                  <a:gd name="T103" fmla="*/ 2147483647 h 1731"/>
                  <a:gd name="T104" fmla="*/ 2147483647 w 2332"/>
                  <a:gd name="T105" fmla="*/ 2147483647 h 1731"/>
                  <a:gd name="T106" fmla="*/ 2147483647 w 2332"/>
                  <a:gd name="T107" fmla="*/ 2147483647 h 1731"/>
                  <a:gd name="T108" fmla="*/ 2147483647 w 2332"/>
                  <a:gd name="T109" fmla="*/ 2147483647 h 1731"/>
                  <a:gd name="T110" fmla="*/ 2147483647 w 2332"/>
                  <a:gd name="T111" fmla="*/ 2147483647 h 1731"/>
                  <a:gd name="T112" fmla="*/ 2147483647 w 2332"/>
                  <a:gd name="T113" fmla="*/ 2147483647 h 1731"/>
                  <a:gd name="T114" fmla="*/ 2147483647 w 2332"/>
                  <a:gd name="T115" fmla="*/ 2147483647 h 1731"/>
                  <a:gd name="T116" fmla="*/ 2147483647 w 2332"/>
                  <a:gd name="T117" fmla="*/ 2147483647 h 1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32" h="1731">
                    <a:moveTo>
                      <a:pt x="153" y="721"/>
                    </a:moveTo>
                    <a:lnTo>
                      <a:pt x="156" y="727"/>
                    </a:lnTo>
                    <a:lnTo>
                      <a:pt x="159" y="732"/>
                    </a:lnTo>
                    <a:lnTo>
                      <a:pt x="162" y="735"/>
                    </a:lnTo>
                    <a:lnTo>
                      <a:pt x="167" y="738"/>
                    </a:lnTo>
                    <a:lnTo>
                      <a:pt x="173" y="744"/>
                    </a:lnTo>
                    <a:lnTo>
                      <a:pt x="180" y="751"/>
                    </a:lnTo>
                    <a:lnTo>
                      <a:pt x="189" y="744"/>
                    </a:lnTo>
                    <a:lnTo>
                      <a:pt x="195" y="737"/>
                    </a:lnTo>
                    <a:lnTo>
                      <a:pt x="201" y="729"/>
                    </a:lnTo>
                    <a:lnTo>
                      <a:pt x="205" y="722"/>
                    </a:lnTo>
                    <a:lnTo>
                      <a:pt x="210" y="714"/>
                    </a:lnTo>
                    <a:lnTo>
                      <a:pt x="214" y="707"/>
                    </a:lnTo>
                    <a:lnTo>
                      <a:pt x="219" y="701"/>
                    </a:lnTo>
                    <a:lnTo>
                      <a:pt x="226" y="696"/>
                    </a:lnTo>
                    <a:lnTo>
                      <a:pt x="234" y="690"/>
                    </a:lnTo>
                    <a:lnTo>
                      <a:pt x="241" y="685"/>
                    </a:lnTo>
                    <a:lnTo>
                      <a:pt x="249" y="680"/>
                    </a:lnTo>
                    <a:lnTo>
                      <a:pt x="258" y="677"/>
                    </a:lnTo>
                    <a:lnTo>
                      <a:pt x="274" y="672"/>
                    </a:lnTo>
                    <a:lnTo>
                      <a:pt x="290" y="667"/>
                    </a:lnTo>
                    <a:lnTo>
                      <a:pt x="297" y="665"/>
                    </a:lnTo>
                    <a:lnTo>
                      <a:pt x="305" y="661"/>
                    </a:lnTo>
                    <a:lnTo>
                      <a:pt x="312" y="658"/>
                    </a:lnTo>
                    <a:lnTo>
                      <a:pt x="318" y="654"/>
                    </a:lnTo>
                    <a:lnTo>
                      <a:pt x="325" y="649"/>
                    </a:lnTo>
                    <a:lnTo>
                      <a:pt x="330" y="644"/>
                    </a:lnTo>
                    <a:lnTo>
                      <a:pt x="335" y="637"/>
                    </a:lnTo>
                    <a:lnTo>
                      <a:pt x="339" y="628"/>
                    </a:lnTo>
                    <a:lnTo>
                      <a:pt x="360" y="631"/>
                    </a:lnTo>
                    <a:lnTo>
                      <a:pt x="370" y="631"/>
                    </a:lnTo>
                    <a:lnTo>
                      <a:pt x="375" y="629"/>
                    </a:lnTo>
                    <a:lnTo>
                      <a:pt x="385" y="628"/>
                    </a:lnTo>
                    <a:lnTo>
                      <a:pt x="393" y="628"/>
                    </a:lnTo>
                    <a:lnTo>
                      <a:pt x="400" y="627"/>
                    </a:lnTo>
                    <a:lnTo>
                      <a:pt x="405" y="624"/>
                    </a:lnTo>
                    <a:lnTo>
                      <a:pt x="412" y="622"/>
                    </a:lnTo>
                    <a:lnTo>
                      <a:pt x="423" y="615"/>
                    </a:lnTo>
                    <a:lnTo>
                      <a:pt x="435" y="606"/>
                    </a:lnTo>
                    <a:lnTo>
                      <a:pt x="447" y="598"/>
                    </a:lnTo>
                    <a:lnTo>
                      <a:pt x="461" y="592"/>
                    </a:lnTo>
                    <a:lnTo>
                      <a:pt x="469" y="589"/>
                    </a:lnTo>
                    <a:lnTo>
                      <a:pt x="478" y="587"/>
                    </a:lnTo>
                    <a:lnTo>
                      <a:pt x="487" y="585"/>
                    </a:lnTo>
                    <a:lnTo>
                      <a:pt x="498" y="585"/>
                    </a:lnTo>
                    <a:lnTo>
                      <a:pt x="520" y="585"/>
                    </a:lnTo>
                    <a:lnTo>
                      <a:pt x="544" y="584"/>
                    </a:lnTo>
                    <a:lnTo>
                      <a:pt x="558" y="584"/>
                    </a:lnTo>
                    <a:lnTo>
                      <a:pt x="570" y="582"/>
                    </a:lnTo>
                    <a:lnTo>
                      <a:pt x="581" y="581"/>
                    </a:lnTo>
                    <a:lnTo>
                      <a:pt x="592" y="579"/>
                    </a:lnTo>
                    <a:lnTo>
                      <a:pt x="605" y="570"/>
                    </a:lnTo>
                    <a:lnTo>
                      <a:pt x="619" y="558"/>
                    </a:lnTo>
                    <a:lnTo>
                      <a:pt x="635" y="542"/>
                    </a:lnTo>
                    <a:lnTo>
                      <a:pt x="650" y="525"/>
                    </a:lnTo>
                    <a:lnTo>
                      <a:pt x="664" y="508"/>
                    </a:lnTo>
                    <a:lnTo>
                      <a:pt x="677" y="490"/>
                    </a:lnTo>
                    <a:lnTo>
                      <a:pt x="688" y="475"/>
                    </a:lnTo>
                    <a:lnTo>
                      <a:pt x="698" y="462"/>
                    </a:lnTo>
                    <a:lnTo>
                      <a:pt x="695" y="461"/>
                    </a:lnTo>
                    <a:lnTo>
                      <a:pt x="693" y="459"/>
                    </a:lnTo>
                    <a:lnTo>
                      <a:pt x="691" y="456"/>
                    </a:lnTo>
                    <a:lnTo>
                      <a:pt x="688" y="452"/>
                    </a:lnTo>
                    <a:lnTo>
                      <a:pt x="683" y="444"/>
                    </a:lnTo>
                    <a:lnTo>
                      <a:pt x="677" y="437"/>
                    </a:lnTo>
                    <a:lnTo>
                      <a:pt x="688" y="432"/>
                    </a:lnTo>
                    <a:lnTo>
                      <a:pt x="697" y="426"/>
                    </a:lnTo>
                    <a:lnTo>
                      <a:pt x="705" y="419"/>
                    </a:lnTo>
                    <a:lnTo>
                      <a:pt x="710" y="413"/>
                    </a:lnTo>
                    <a:lnTo>
                      <a:pt x="716" y="406"/>
                    </a:lnTo>
                    <a:lnTo>
                      <a:pt x="721" y="399"/>
                    </a:lnTo>
                    <a:lnTo>
                      <a:pt x="729" y="393"/>
                    </a:lnTo>
                    <a:lnTo>
                      <a:pt x="738" y="388"/>
                    </a:lnTo>
                    <a:lnTo>
                      <a:pt x="739" y="399"/>
                    </a:lnTo>
                    <a:lnTo>
                      <a:pt x="741" y="409"/>
                    </a:lnTo>
                    <a:lnTo>
                      <a:pt x="744" y="418"/>
                    </a:lnTo>
                    <a:lnTo>
                      <a:pt x="749" y="425"/>
                    </a:lnTo>
                    <a:lnTo>
                      <a:pt x="758" y="439"/>
                    </a:lnTo>
                    <a:lnTo>
                      <a:pt x="764" y="450"/>
                    </a:lnTo>
                    <a:lnTo>
                      <a:pt x="768" y="437"/>
                    </a:lnTo>
                    <a:lnTo>
                      <a:pt x="770" y="428"/>
                    </a:lnTo>
                    <a:lnTo>
                      <a:pt x="771" y="418"/>
                    </a:lnTo>
                    <a:lnTo>
                      <a:pt x="771" y="406"/>
                    </a:lnTo>
                    <a:lnTo>
                      <a:pt x="775" y="402"/>
                    </a:lnTo>
                    <a:lnTo>
                      <a:pt x="776" y="397"/>
                    </a:lnTo>
                    <a:lnTo>
                      <a:pt x="777" y="391"/>
                    </a:lnTo>
                    <a:lnTo>
                      <a:pt x="777" y="385"/>
                    </a:lnTo>
                    <a:lnTo>
                      <a:pt x="777" y="379"/>
                    </a:lnTo>
                    <a:lnTo>
                      <a:pt x="778" y="373"/>
                    </a:lnTo>
                    <a:lnTo>
                      <a:pt x="781" y="368"/>
                    </a:lnTo>
                    <a:lnTo>
                      <a:pt x="784" y="363"/>
                    </a:lnTo>
                    <a:lnTo>
                      <a:pt x="787" y="370"/>
                    </a:lnTo>
                    <a:lnTo>
                      <a:pt x="790" y="381"/>
                    </a:lnTo>
                    <a:lnTo>
                      <a:pt x="838" y="381"/>
                    </a:lnTo>
                    <a:lnTo>
                      <a:pt x="833" y="369"/>
                    </a:lnTo>
                    <a:lnTo>
                      <a:pt x="832" y="358"/>
                    </a:lnTo>
                    <a:lnTo>
                      <a:pt x="831" y="349"/>
                    </a:lnTo>
                    <a:lnTo>
                      <a:pt x="832" y="341"/>
                    </a:lnTo>
                    <a:lnTo>
                      <a:pt x="835" y="327"/>
                    </a:lnTo>
                    <a:lnTo>
                      <a:pt x="838" y="314"/>
                    </a:lnTo>
                    <a:lnTo>
                      <a:pt x="852" y="315"/>
                    </a:lnTo>
                    <a:lnTo>
                      <a:pt x="860" y="316"/>
                    </a:lnTo>
                    <a:lnTo>
                      <a:pt x="863" y="316"/>
                    </a:lnTo>
                    <a:lnTo>
                      <a:pt x="866" y="316"/>
                    </a:lnTo>
                    <a:lnTo>
                      <a:pt x="871" y="315"/>
                    </a:lnTo>
                    <a:lnTo>
                      <a:pt x="877" y="314"/>
                    </a:lnTo>
                    <a:lnTo>
                      <a:pt x="885" y="295"/>
                    </a:lnTo>
                    <a:lnTo>
                      <a:pt x="891" y="281"/>
                    </a:lnTo>
                    <a:lnTo>
                      <a:pt x="898" y="268"/>
                    </a:lnTo>
                    <a:lnTo>
                      <a:pt x="910" y="252"/>
                    </a:lnTo>
                    <a:lnTo>
                      <a:pt x="916" y="255"/>
                    </a:lnTo>
                    <a:lnTo>
                      <a:pt x="921" y="256"/>
                    </a:lnTo>
                    <a:lnTo>
                      <a:pt x="925" y="256"/>
                    </a:lnTo>
                    <a:lnTo>
                      <a:pt x="930" y="255"/>
                    </a:lnTo>
                    <a:lnTo>
                      <a:pt x="933" y="253"/>
                    </a:lnTo>
                    <a:lnTo>
                      <a:pt x="935" y="250"/>
                    </a:lnTo>
                    <a:lnTo>
                      <a:pt x="939" y="246"/>
                    </a:lnTo>
                    <a:lnTo>
                      <a:pt x="940" y="242"/>
                    </a:lnTo>
                    <a:lnTo>
                      <a:pt x="946" y="224"/>
                    </a:lnTo>
                    <a:lnTo>
                      <a:pt x="951" y="209"/>
                    </a:lnTo>
                    <a:lnTo>
                      <a:pt x="957" y="212"/>
                    </a:lnTo>
                    <a:lnTo>
                      <a:pt x="965" y="214"/>
                    </a:lnTo>
                    <a:lnTo>
                      <a:pt x="973" y="215"/>
                    </a:lnTo>
                    <a:lnTo>
                      <a:pt x="980" y="214"/>
                    </a:lnTo>
                    <a:lnTo>
                      <a:pt x="989" y="214"/>
                    </a:lnTo>
                    <a:lnTo>
                      <a:pt x="998" y="213"/>
                    </a:lnTo>
                    <a:lnTo>
                      <a:pt x="1007" y="213"/>
                    </a:lnTo>
                    <a:lnTo>
                      <a:pt x="1017" y="215"/>
                    </a:lnTo>
                    <a:lnTo>
                      <a:pt x="1022" y="219"/>
                    </a:lnTo>
                    <a:lnTo>
                      <a:pt x="1027" y="223"/>
                    </a:lnTo>
                    <a:lnTo>
                      <a:pt x="1031" y="227"/>
                    </a:lnTo>
                    <a:lnTo>
                      <a:pt x="1033" y="232"/>
                    </a:lnTo>
                    <a:lnTo>
                      <a:pt x="1037" y="244"/>
                    </a:lnTo>
                    <a:lnTo>
                      <a:pt x="1040" y="257"/>
                    </a:lnTo>
                    <a:lnTo>
                      <a:pt x="1043" y="269"/>
                    </a:lnTo>
                    <a:lnTo>
                      <a:pt x="1046" y="280"/>
                    </a:lnTo>
                    <a:lnTo>
                      <a:pt x="1050" y="284"/>
                    </a:lnTo>
                    <a:lnTo>
                      <a:pt x="1053" y="287"/>
                    </a:lnTo>
                    <a:lnTo>
                      <a:pt x="1057" y="289"/>
                    </a:lnTo>
                    <a:lnTo>
                      <a:pt x="1063" y="290"/>
                    </a:lnTo>
                    <a:lnTo>
                      <a:pt x="1069" y="289"/>
                    </a:lnTo>
                    <a:lnTo>
                      <a:pt x="1076" y="286"/>
                    </a:lnTo>
                    <a:lnTo>
                      <a:pt x="1078" y="284"/>
                    </a:lnTo>
                    <a:lnTo>
                      <a:pt x="1081" y="282"/>
                    </a:lnTo>
                    <a:lnTo>
                      <a:pt x="1083" y="280"/>
                    </a:lnTo>
                    <a:lnTo>
                      <a:pt x="1084" y="277"/>
                    </a:lnTo>
                    <a:lnTo>
                      <a:pt x="1088" y="279"/>
                    </a:lnTo>
                    <a:lnTo>
                      <a:pt x="1092" y="280"/>
                    </a:lnTo>
                    <a:lnTo>
                      <a:pt x="1096" y="280"/>
                    </a:lnTo>
                    <a:lnTo>
                      <a:pt x="1099" y="280"/>
                    </a:lnTo>
                    <a:lnTo>
                      <a:pt x="1104" y="278"/>
                    </a:lnTo>
                    <a:lnTo>
                      <a:pt x="1110" y="277"/>
                    </a:lnTo>
                    <a:lnTo>
                      <a:pt x="1120" y="277"/>
                    </a:lnTo>
                    <a:lnTo>
                      <a:pt x="1128" y="276"/>
                    </a:lnTo>
                    <a:lnTo>
                      <a:pt x="1133" y="274"/>
                    </a:lnTo>
                    <a:lnTo>
                      <a:pt x="1135" y="270"/>
                    </a:lnTo>
                    <a:lnTo>
                      <a:pt x="1136" y="261"/>
                    </a:lnTo>
                    <a:lnTo>
                      <a:pt x="1136" y="246"/>
                    </a:lnTo>
                    <a:lnTo>
                      <a:pt x="1136" y="240"/>
                    </a:lnTo>
                    <a:lnTo>
                      <a:pt x="1137" y="234"/>
                    </a:lnTo>
                    <a:lnTo>
                      <a:pt x="1140" y="228"/>
                    </a:lnTo>
                    <a:lnTo>
                      <a:pt x="1143" y="223"/>
                    </a:lnTo>
                    <a:lnTo>
                      <a:pt x="1148" y="212"/>
                    </a:lnTo>
                    <a:lnTo>
                      <a:pt x="1156" y="204"/>
                    </a:lnTo>
                    <a:lnTo>
                      <a:pt x="1164" y="195"/>
                    </a:lnTo>
                    <a:lnTo>
                      <a:pt x="1170" y="186"/>
                    </a:lnTo>
                    <a:lnTo>
                      <a:pt x="1173" y="182"/>
                    </a:lnTo>
                    <a:lnTo>
                      <a:pt x="1175" y="177"/>
                    </a:lnTo>
                    <a:lnTo>
                      <a:pt x="1176" y="172"/>
                    </a:lnTo>
                    <a:lnTo>
                      <a:pt x="1176" y="167"/>
                    </a:lnTo>
                    <a:lnTo>
                      <a:pt x="1189" y="154"/>
                    </a:lnTo>
                    <a:lnTo>
                      <a:pt x="1201" y="146"/>
                    </a:lnTo>
                    <a:lnTo>
                      <a:pt x="1213" y="139"/>
                    </a:lnTo>
                    <a:lnTo>
                      <a:pt x="1225" y="134"/>
                    </a:lnTo>
                    <a:lnTo>
                      <a:pt x="1237" y="131"/>
                    </a:lnTo>
                    <a:lnTo>
                      <a:pt x="1248" y="128"/>
                    </a:lnTo>
                    <a:lnTo>
                      <a:pt x="1259" y="127"/>
                    </a:lnTo>
                    <a:lnTo>
                      <a:pt x="1270" y="126"/>
                    </a:lnTo>
                    <a:lnTo>
                      <a:pt x="1289" y="125"/>
                    </a:lnTo>
                    <a:lnTo>
                      <a:pt x="1305" y="123"/>
                    </a:lnTo>
                    <a:lnTo>
                      <a:pt x="1313" y="121"/>
                    </a:lnTo>
                    <a:lnTo>
                      <a:pt x="1320" y="117"/>
                    </a:lnTo>
                    <a:lnTo>
                      <a:pt x="1324" y="112"/>
                    </a:lnTo>
                    <a:lnTo>
                      <a:pt x="1328" y="104"/>
                    </a:lnTo>
                    <a:lnTo>
                      <a:pt x="1322" y="94"/>
                    </a:lnTo>
                    <a:lnTo>
                      <a:pt x="1314" y="86"/>
                    </a:lnTo>
                    <a:lnTo>
                      <a:pt x="1308" y="80"/>
                    </a:lnTo>
                    <a:lnTo>
                      <a:pt x="1301" y="75"/>
                    </a:lnTo>
                    <a:lnTo>
                      <a:pt x="1297" y="69"/>
                    </a:lnTo>
                    <a:lnTo>
                      <a:pt x="1292" y="64"/>
                    </a:lnTo>
                    <a:lnTo>
                      <a:pt x="1290" y="58"/>
                    </a:lnTo>
                    <a:lnTo>
                      <a:pt x="1289" y="49"/>
                    </a:lnTo>
                    <a:lnTo>
                      <a:pt x="1305" y="48"/>
                    </a:lnTo>
                    <a:lnTo>
                      <a:pt x="1322" y="45"/>
                    </a:lnTo>
                    <a:lnTo>
                      <a:pt x="1336" y="41"/>
                    </a:lnTo>
                    <a:lnTo>
                      <a:pt x="1349" y="36"/>
                    </a:lnTo>
                    <a:lnTo>
                      <a:pt x="1352" y="46"/>
                    </a:lnTo>
                    <a:lnTo>
                      <a:pt x="1356" y="56"/>
                    </a:lnTo>
                    <a:lnTo>
                      <a:pt x="1360" y="64"/>
                    </a:lnTo>
                    <a:lnTo>
                      <a:pt x="1366" y="72"/>
                    </a:lnTo>
                    <a:lnTo>
                      <a:pt x="1372" y="78"/>
                    </a:lnTo>
                    <a:lnTo>
                      <a:pt x="1379" y="84"/>
                    </a:lnTo>
                    <a:lnTo>
                      <a:pt x="1387" y="90"/>
                    </a:lnTo>
                    <a:lnTo>
                      <a:pt x="1394" y="94"/>
                    </a:lnTo>
                    <a:lnTo>
                      <a:pt x="1403" y="98"/>
                    </a:lnTo>
                    <a:lnTo>
                      <a:pt x="1412" y="101"/>
                    </a:lnTo>
                    <a:lnTo>
                      <a:pt x="1422" y="104"/>
                    </a:lnTo>
                    <a:lnTo>
                      <a:pt x="1432" y="107"/>
                    </a:lnTo>
                    <a:lnTo>
                      <a:pt x="1443" y="109"/>
                    </a:lnTo>
                    <a:lnTo>
                      <a:pt x="1453" y="110"/>
                    </a:lnTo>
                    <a:lnTo>
                      <a:pt x="1464" y="111"/>
                    </a:lnTo>
                    <a:lnTo>
                      <a:pt x="1476" y="111"/>
                    </a:lnTo>
                    <a:lnTo>
                      <a:pt x="1481" y="110"/>
                    </a:lnTo>
                    <a:lnTo>
                      <a:pt x="1489" y="108"/>
                    </a:lnTo>
                    <a:lnTo>
                      <a:pt x="1499" y="105"/>
                    </a:lnTo>
                    <a:lnTo>
                      <a:pt x="1509" y="104"/>
                    </a:lnTo>
                    <a:lnTo>
                      <a:pt x="1514" y="109"/>
                    </a:lnTo>
                    <a:lnTo>
                      <a:pt x="1523" y="113"/>
                    </a:lnTo>
                    <a:lnTo>
                      <a:pt x="1532" y="116"/>
                    </a:lnTo>
                    <a:lnTo>
                      <a:pt x="1541" y="117"/>
                    </a:lnTo>
                    <a:lnTo>
                      <a:pt x="1544" y="117"/>
                    </a:lnTo>
                    <a:lnTo>
                      <a:pt x="1547" y="115"/>
                    </a:lnTo>
                    <a:lnTo>
                      <a:pt x="1549" y="113"/>
                    </a:lnTo>
                    <a:lnTo>
                      <a:pt x="1551" y="110"/>
                    </a:lnTo>
                    <a:lnTo>
                      <a:pt x="1557" y="103"/>
                    </a:lnTo>
                    <a:lnTo>
                      <a:pt x="1561" y="98"/>
                    </a:lnTo>
                    <a:lnTo>
                      <a:pt x="1561" y="135"/>
                    </a:lnTo>
                    <a:lnTo>
                      <a:pt x="1556" y="146"/>
                    </a:lnTo>
                    <a:lnTo>
                      <a:pt x="1545" y="163"/>
                    </a:lnTo>
                    <a:lnTo>
                      <a:pt x="1530" y="183"/>
                    </a:lnTo>
                    <a:lnTo>
                      <a:pt x="1513" y="205"/>
                    </a:lnTo>
                    <a:lnTo>
                      <a:pt x="1495" y="228"/>
                    </a:lnTo>
                    <a:lnTo>
                      <a:pt x="1479" y="247"/>
                    </a:lnTo>
                    <a:lnTo>
                      <a:pt x="1465" y="262"/>
                    </a:lnTo>
                    <a:lnTo>
                      <a:pt x="1455" y="270"/>
                    </a:lnTo>
                    <a:lnTo>
                      <a:pt x="1464" y="275"/>
                    </a:lnTo>
                    <a:lnTo>
                      <a:pt x="1470" y="278"/>
                    </a:lnTo>
                    <a:lnTo>
                      <a:pt x="1474" y="282"/>
                    </a:lnTo>
                    <a:lnTo>
                      <a:pt x="1479" y="286"/>
                    </a:lnTo>
                    <a:lnTo>
                      <a:pt x="1485" y="294"/>
                    </a:lnTo>
                    <a:lnTo>
                      <a:pt x="1489" y="302"/>
                    </a:lnTo>
                    <a:lnTo>
                      <a:pt x="1492" y="310"/>
                    </a:lnTo>
                    <a:lnTo>
                      <a:pt x="1495" y="317"/>
                    </a:lnTo>
                    <a:lnTo>
                      <a:pt x="1498" y="321"/>
                    </a:lnTo>
                    <a:lnTo>
                      <a:pt x="1500" y="325"/>
                    </a:lnTo>
                    <a:lnTo>
                      <a:pt x="1504" y="328"/>
                    </a:lnTo>
                    <a:lnTo>
                      <a:pt x="1509" y="333"/>
                    </a:lnTo>
                    <a:lnTo>
                      <a:pt x="1514" y="336"/>
                    </a:lnTo>
                    <a:lnTo>
                      <a:pt x="1520" y="338"/>
                    </a:lnTo>
                    <a:lnTo>
                      <a:pt x="1525" y="339"/>
                    </a:lnTo>
                    <a:lnTo>
                      <a:pt x="1532" y="338"/>
                    </a:lnTo>
                    <a:lnTo>
                      <a:pt x="1538" y="338"/>
                    </a:lnTo>
                    <a:lnTo>
                      <a:pt x="1544" y="337"/>
                    </a:lnTo>
                    <a:lnTo>
                      <a:pt x="1549" y="337"/>
                    </a:lnTo>
                    <a:lnTo>
                      <a:pt x="1555" y="339"/>
                    </a:lnTo>
                    <a:lnTo>
                      <a:pt x="1560" y="340"/>
                    </a:lnTo>
                    <a:lnTo>
                      <a:pt x="1566" y="342"/>
                    </a:lnTo>
                    <a:lnTo>
                      <a:pt x="1570" y="345"/>
                    </a:lnTo>
                    <a:lnTo>
                      <a:pt x="1574" y="347"/>
                    </a:lnTo>
                    <a:lnTo>
                      <a:pt x="1582" y="354"/>
                    </a:lnTo>
                    <a:lnTo>
                      <a:pt x="1588" y="361"/>
                    </a:lnTo>
                    <a:lnTo>
                      <a:pt x="1594" y="368"/>
                    </a:lnTo>
                    <a:lnTo>
                      <a:pt x="1602" y="376"/>
                    </a:lnTo>
                    <a:lnTo>
                      <a:pt x="1605" y="379"/>
                    </a:lnTo>
                    <a:lnTo>
                      <a:pt x="1611" y="382"/>
                    </a:lnTo>
                    <a:lnTo>
                      <a:pt x="1615" y="386"/>
                    </a:lnTo>
                    <a:lnTo>
                      <a:pt x="1622" y="388"/>
                    </a:lnTo>
                    <a:lnTo>
                      <a:pt x="1629" y="391"/>
                    </a:lnTo>
                    <a:lnTo>
                      <a:pt x="1637" y="394"/>
                    </a:lnTo>
                    <a:lnTo>
                      <a:pt x="1644" y="398"/>
                    </a:lnTo>
                    <a:lnTo>
                      <a:pt x="1649" y="403"/>
                    </a:lnTo>
                    <a:lnTo>
                      <a:pt x="1659" y="413"/>
                    </a:lnTo>
                    <a:lnTo>
                      <a:pt x="1668" y="423"/>
                    </a:lnTo>
                    <a:lnTo>
                      <a:pt x="1677" y="433"/>
                    </a:lnTo>
                    <a:lnTo>
                      <a:pt x="1686" y="442"/>
                    </a:lnTo>
                    <a:lnTo>
                      <a:pt x="1692" y="445"/>
                    </a:lnTo>
                    <a:lnTo>
                      <a:pt x="1698" y="448"/>
                    </a:lnTo>
                    <a:lnTo>
                      <a:pt x="1706" y="449"/>
                    </a:lnTo>
                    <a:lnTo>
                      <a:pt x="1714" y="450"/>
                    </a:lnTo>
                    <a:lnTo>
                      <a:pt x="1719" y="449"/>
                    </a:lnTo>
                    <a:lnTo>
                      <a:pt x="1724" y="448"/>
                    </a:lnTo>
                    <a:lnTo>
                      <a:pt x="1729" y="446"/>
                    </a:lnTo>
                    <a:lnTo>
                      <a:pt x="1735" y="444"/>
                    </a:lnTo>
                    <a:lnTo>
                      <a:pt x="1745" y="435"/>
                    </a:lnTo>
                    <a:lnTo>
                      <a:pt x="1754" y="425"/>
                    </a:lnTo>
                    <a:lnTo>
                      <a:pt x="1764" y="413"/>
                    </a:lnTo>
                    <a:lnTo>
                      <a:pt x="1773" y="400"/>
                    </a:lnTo>
                    <a:lnTo>
                      <a:pt x="1782" y="385"/>
                    </a:lnTo>
                    <a:lnTo>
                      <a:pt x="1791" y="368"/>
                    </a:lnTo>
                    <a:lnTo>
                      <a:pt x="1798" y="351"/>
                    </a:lnTo>
                    <a:lnTo>
                      <a:pt x="1805" y="334"/>
                    </a:lnTo>
                    <a:lnTo>
                      <a:pt x="1812" y="316"/>
                    </a:lnTo>
                    <a:lnTo>
                      <a:pt x="1817" y="299"/>
                    </a:lnTo>
                    <a:lnTo>
                      <a:pt x="1821" y="283"/>
                    </a:lnTo>
                    <a:lnTo>
                      <a:pt x="1825" y="266"/>
                    </a:lnTo>
                    <a:lnTo>
                      <a:pt x="1827" y="252"/>
                    </a:lnTo>
                    <a:lnTo>
                      <a:pt x="1827" y="240"/>
                    </a:lnTo>
                    <a:lnTo>
                      <a:pt x="1828" y="223"/>
                    </a:lnTo>
                    <a:lnTo>
                      <a:pt x="1830" y="205"/>
                    </a:lnTo>
                    <a:lnTo>
                      <a:pt x="1834" y="189"/>
                    </a:lnTo>
                    <a:lnTo>
                      <a:pt x="1839" y="174"/>
                    </a:lnTo>
                    <a:lnTo>
                      <a:pt x="1845" y="159"/>
                    </a:lnTo>
                    <a:lnTo>
                      <a:pt x="1850" y="145"/>
                    </a:lnTo>
                    <a:lnTo>
                      <a:pt x="1857" y="131"/>
                    </a:lnTo>
                    <a:lnTo>
                      <a:pt x="1863" y="118"/>
                    </a:lnTo>
                    <a:lnTo>
                      <a:pt x="1877" y="90"/>
                    </a:lnTo>
                    <a:lnTo>
                      <a:pt x="1888" y="63"/>
                    </a:lnTo>
                    <a:lnTo>
                      <a:pt x="1894" y="47"/>
                    </a:lnTo>
                    <a:lnTo>
                      <a:pt x="1897" y="32"/>
                    </a:lnTo>
                    <a:lnTo>
                      <a:pt x="1899" y="17"/>
                    </a:lnTo>
                    <a:lnTo>
                      <a:pt x="1901" y="0"/>
                    </a:lnTo>
                    <a:lnTo>
                      <a:pt x="1904" y="10"/>
                    </a:lnTo>
                    <a:lnTo>
                      <a:pt x="1909" y="21"/>
                    </a:lnTo>
                    <a:lnTo>
                      <a:pt x="1917" y="32"/>
                    </a:lnTo>
                    <a:lnTo>
                      <a:pt x="1925" y="43"/>
                    </a:lnTo>
                    <a:lnTo>
                      <a:pt x="1932" y="55"/>
                    </a:lnTo>
                    <a:lnTo>
                      <a:pt x="1940" y="63"/>
                    </a:lnTo>
                    <a:lnTo>
                      <a:pt x="1948" y="70"/>
                    </a:lnTo>
                    <a:lnTo>
                      <a:pt x="1953" y="74"/>
                    </a:lnTo>
                    <a:lnTo>
                      <a:pt x="1952" y="76"/>
                    </a:lnTo>
                    <a:lnTo>
                      <a:pt x="1950" y="77"/>
                    </a:lnTo>
                    <a:lnTo>
                      <a:pt x="1947" y="78"/>
                    </a:lnTo>
                    <a:lnTo>
                      <a:pt x="1943" y="79"/>
                    </a:lnTo>
                    <a:lnTo>
                      <a:pt x="1937" y="80"/>
                    </a:lnTo>
                    <a:lnTo>
                      <a:pt x="1933" y="80"/>
                    </a:lnTo>
                    <a:lnTo>
                      <a:pt x="1935" y="90"/>
                    </a:lnTo>
                    <a:lnTo>
                      <a:pt x="1937" y="98"/>
                    </a:lnTo>
                    <a:lnTo>
                      <a:pt x="1940" y="104"/>
                    </a:lnTo>
                    <a:lnTo>
                      <a:pt x="1943" y="110"/>
                    </a:lnTo>
                    <a:lnTo>
                      <a:pt x="1947" y="115"/>
                    </a:lnTo>
                    <a:lnTo>
                      <a:pt x="1950" y="121"/>
                    </a:lnTo>
                    <a:lnTo>
                      <a:pt x="1952" y="127"/>
                    </a:lnTo>
                    <a:lnTo>
                      <a:pt x="1953" y="135"/>
                    </a:lnTo>
                    <a:lnTo>
                      <a:pt x="1953" y="144"/>
                    </a:lnTo>
                    <a:lnTo>
                      <a:pt x="1951" y="152"/>
                    </a:lnTo>
                    <a:lnTo>
                      <a:pt x="1949" y="160"/>
                    </a:lnTo>
                    <a:lnTo>
                      <a:pt x="1947" y="169"/>
                    </a:lnTo>
                    <a:lnTo>
                      <a:pt x="1944" y="176"/>
                    </a:lnTo>
                    <a:lnTo>
                      <a:pt x="1942" y="183"/>
                    </a:lnTo>
                    <a:lnTo>
                      <a:pt x="1941" y="190"/>
                    </a:lnTo>
                    <a:lnTo>
                      <a:pt x="1940" y="197"/>
                    </a:lnTo>
                    <a:lnTo>
                      <a:pt x="1940" y="201"/>
                    </a:lnTo>
                    <a:lnTo>
                      <a:pt x="1941" y="206"/>
                    </a:lnTo>
                    <a:lnTo>
                      <a:pt x="1942" y="210"/>
                    </a:lnTo>
                    <a:lnTo>
                      <a:pt x="1944" y="214"/>
                    </a:lnTo>
                    <a:lnTo>
                      <a:pt x="1950" y="222"/>
                    </a:lnTo>
                    <a:lnTo>
                      <a:pt x="1955" y="228"/>
                    </a:lnTo>
                    <a:lnTo>
                      <a:pt x="1963" y="233"/>
                    </a:lnTo>
                    <a:lnTo>
                      <a:pt x="1971" y="237"/>
                    </a:lnTo>
                    <a:lnTo>
                      <a:pt x="1978" y="239"/>
                    </a:lnTo>
                    <a:lnTo>
                      <a:pt x="1986" y="240"/>
                    </a:lnTo>
                    <a:lnTo>
                      <a:pt x="1987" y="244"/>
                    </a:lnTo>
                    <a:lnTo>
                      <a:pt x="1989" y="248"/>
                    </a:lnTo>
                    <a:lnTo>
                      <a:pt x="1993" y="251"/>
                    </a:lnTo>
                    <a:lnTo>
                      <a:pt x="1997" y="254"/>
                    </a:lnTo>
                    <a:lnTo>
                      <a:pt x="2006" y="257"/>
                    </a:lnTo>
                    <a:lnTo>
                      <a:pt x="2014" y="258"/>
                    </a:lnTo>
                    <a:lnTo>
                      <a:pt x="2014" y="278"/>
                    </a:lnTo>
                    <a:lnTo>
                      <a:pt x="2015" y="297"/>
                    </a:lnTo>
                    <a:lnTo>
                      <a:pt x="2017" y="314"/>
                    </a:lnTo>
                    <a:lnTo>
                      <a:pt x="2019" y="332"/>
                    </a:lnTo>
                    <a:lnTo>
                      <a:pt x="2026" y="365"/>
                    </a:lnTo>
                    <a:lnTo>
                      <a:pt x="2033" y="398"/>
                    </a:lnTo>
                    <a:lnTo>
                      <a:pt x="2040" y="429"/>
                    </a:lnTo>
                    <a:lnTo>
                      <a:pt x="2047" y="461"/>
                    </a:lnTo>
                    <a:lnTo>
                      <a:pt x="2050" y="476"/>
                    </a:lnTo>
                    <a:lnTo>
                      <a:pt x="2051" y="491"/>
                    </a:lnTo>
                    <a:lnTo>
                      <a:pt x="2053" y="508"/>
                    </a:lnTo>
                    <a:lnTo>
                      <a:pt x="2053" y="523"/>
                    </a:lnTo>
                    <a:lnTo>
                      <a:pt x="2053" y="526"/>
                    </a:lnTo>
                    <a:lnTo>
                      <a:pt x="2054" y="528"/>
                    </a:lnTo>
                    <a:lnTo>
                      <a:pt x="2056" y="529"/>
                    </a:lnTo>
                    <a:lnTo>
                      <a:pt x="2060" y="531"/>
                    </a:lnTo>
                    <a:lnTo>
                      <a:pt x="2066" y="533"/>
                    </a:lnTo>
                    <a:lnTo>
                      <a:pt x="2074" y="536"/>
                    </a:lnTo>
                    <a:lnTo>
                      <a:pt x="2082" y="538"/>
                    </a:lnTo>
                    <a:lnTo>
                      <a:pt x="2089" y="540"/>
                    </a:lnTo>
                    <a:lnTo>
                      <a:pt x="2096" y="544"/>
                    </a:lnTo>
                    <a:lnTo>
                      <a:pt x="2099" y="548"/>
                    </a:lnTo>
                    <a:lnTo>
                      <a:pt x="2108" y="562"/>
                    </a:lnTo>
                    <a:lnTo>
                      <a:pt x="2116" y="574"/>
                    </a:lnTo>
                    <a:lnTo>
                      <a:pt x="2120" y="578"/>
                    </a:lnTo>
                    <a:lnTo>
                      <a:pt x="2123" y="582"/>
                    </a:lnTo>
                    <a:lnTo>
                      <a:pt x="2128" y="584"/>
                    </a:lnTo>
                    <a:lnTo>
                      <a:pt x="2133" y="585"/>
                    </a:lnTo>
                    <a:lnTo>
                      <a:pt x="2134" y="596"/>
                    </a:lnTo>
                    <a:lnTo>
                      <a:pt x="2139" y="615"/>
                    </a:lnTo>
                    <a:lnTo>
                      <a:pt x="2146" y="637"/>
                    </a:lnTo>
                    <a:lnTo>
                      <a:pt x="2154" y="661"/>
                    </a:lnTo>
                    <a:lnTo>
                      <a:pt x="2163" y="686"/>
                    </a:lnTo>
                    <a:lnTo>
                      <a:pt x="2172" y="707"/>
                    </a:lnTo>
                    <a:lnTo>
                      <a:pt x="2179" y="724"/>
                    </a:lnTo>
                    <a:lnTo>
                      <a:pt x="2186" y="733"/>
                    </a:lnTo>
                    <a:lnTo>
                      <a:pt x="2188" y="735"/>
                    </a:lnTo>
                    <a:lnTo>
                      <a:pt x="2194" y="737"/>
                    </a:lnTo>
                    <a:lnTo>
                      <a:pt x="2201" y="738"/>
                    </a:lnTo>
                    <a:lnTo>
                      <a:pt x="2211" y="739"/>
                    </a:lnTo>
                    <a:lnTo>
                      <a:pt x="2231" y="742"/>
                    </a:lnTo>
                    <a:lnTo>
                      <a:pt x="2245" y="745"/>
                    </a:lnTo>
                    <a:lnTo>
                      <a:pt x="2242" y="756"/>
                    </a:lnTo>
                    <a:lnTo>
                      <a:pt x="2238" y="762"/>
                    </a:lnTo>
                    <a:lnTo>
                      <a:pt x="2231" y="766"/>
                    </a:lnTo>
                    <a:lnTo>
                      <a:pt x="2219" y="769"/>
                    </a:lnTo>
                    <a:lnTo>
                      <a:pt x="2223" y="781"/>
                    </a:lnTo>
                    <a:lnTo>
                      <a:pt x="2228" y="790"/>
                    </a:lnTo>
                    <a:lnTo>
                      <a:pt x="2233" y="800"/>
                    </a:lnTo>
                    <a:lnTo>
                      <a:pt x="2239" y="809"/>
                    </a:lnTo>
                    <a:lnTo>
                      <a:pt x="2251" y="827"/>
                    </a:lnTo>
                    <a:lnTo>
                      <a:pt x="2263" y="846"/>
                    </a:lnTo>
                    <a:lnTo>
                      <a:pt x="2289" y="879"/>
                    </a:lnTo>
                    <a:lnTo>
                      <a:pt x="2312" y="912"/>
                    </a:lnTo>
                    <a:lnTo>
                      <a:pt x="2318" y="907"/>
                    </a:lnTo>
                    <a:lnTo>
                      <a:pt x="2324" y="902"/>
                    </a:lnTo>
                    <a:lnTo>
                      <a:pt x="2328" y="899"/>
                    </a:lnTo>
                    <a:lnTo>
                      <a:pt x="2330" y="896"/>
                    </a:lnTo>
                    <a:lnTo>
                      <a:pt x="2332" y="892"/>
                    </a:lnTo>
                    <a:lnTo>
                      <a:pt x="2332" y="887"/>
                    </a:lnTo>
                    <a:lnTo>
                      <a:pt x="2332" y="896"/>
                    </a:lnTo>
                    <a:lnTo>
                      <a:pt x="2332" y="903"/>
                    </a:lnTo>
                    <a:lnTo>
                      <a:pt x="2332" y="910"/>
                    </a:lnTo>
                    <a:lnTo>
                      <a:pt x="2332" y="918"/>
                    </a:lnTo>
                    <a:lnTo>
                      <a:pt x="2293" y="1010"/>
                    </a:lnTo>
                    <a:lnTo>
                      <a:pt x="2295" y="1024"/>
                    </a:lnTo>
                    <a:lnTo>
                      <a:pt x="2296" y="1038"/>
                    </a:lnTo>
                    <a:lnTo>
                      <a:pt x="2295" y="1051"/>
                    </a:lnTo>
                    <a:lnTo>
                      <a:pt x="2291" y="1066"/>
                    </a:lnTo>
                    <a:lnTo>
                      <a:pt x="2288" y="1079"/>
                    </a:lnTo>
                    <a:lnTo>
                      <a:pt x="2283" y="1092"/>
                    </a:lnTo>
                    <a:lnTo>
                      <a:pt x="2276" y="1105"/>
                    </a:lnTo>
                    <a:lnTo>
                      <a:pt x="2269" y="1118"/>
                    </a:lnTo>
                    <a:lnTo>
                      <a:pt x="2253" y="1143"/>
                    </a:lnTo>
                    <a:lnTo>
                      <a:pt x="2237" y="1167"/>
                    </a:lnTo>
                    <a:lnTo>
                      <a:pt x="2220" y="1188"/>
                    </a:lnTo>
                    <a:lnTo>
                      <a:pt x="2206" y="1207"/>
                    </a:lnTo>
                    <a:lnTo>
                      <a:pt x="2188" y="1233"/>
                    </a:lnTo>
                    <a:lnTo>
                      <a:pt x="2172" y="1260"/>
                    </a:lnTo>
                    <a:lnTo>
                      <a:pt x="2153" y="1289"/>
                    </a:lnTo>
                    <a:lnTo>
                      <a:pt x="2133" y="1317"/>
                    </a:lnTo>
                    <a:lnTo>
                      <a:pt x="2123" y="1329"/>
                    </a:lnTo>
                    <a:lnTo>
                      <a:pt x="2111" y="1342"/>
                    </a:lnTo>
                    <a:lnTo>
                      <a:pt x="2100" y="1352"/>
                    </a:lnTo>
                    <a:lnTo>
                      <a:pt x="2087" y="1362"/>
                    </a:lnTo>
                    <a:lnTo>
                      <a:pt x="2081" y="1366"/>
                    </a:lnTo>
                    <a:lnTo>
                      <a:pt x="2074" y="1369"/>
                    </a:lnTo>
                    <a:lnTo>
                      <a:pt x="2066" y="1372"/>
                    </a:lnTo>
                    <a:lnTo>
                      <a:pt x="2059" y="1375"/>
                    </a:lnTo>
                    <a:lnTo>
                      <a:pt x="2051" y="1377"/>
                    </a:lnTo>
                    <a:lnTo>
                      <a:pt x="2043" y="1378"/>
                    </a:lnTo>
                    <a:lnTo>
                      <a:pt x="2036" y="1379"/>
                    </a:lnTo>
                    <a:lnTo>
                      <a:pt x="2027" y="1380"/>
                    </a:lnTo>
                    <a:lnTo>
                      <a:pt x="2026" y="1393"/>
                    </a:lnTo>
                    <a:lnTo>
                      <a:pt x="2022" y="1404"/>
                    </a:lnTo>
                    <a:lnTo>
                      <a:pt x="2018" y="1414"/>
                    </a:lnTo>
                    <a:lnTo>
                      <a:pt x="2013" y="1423"/>
                    </a:lnTo>
                    <a:lnTo>
                      <a:pt x="2005" y="1432"/>
                    </a:lnTo>
                    <a:lnTo>
                      <a:pt x="1997" y="1440"/>
                    </a:lnTo>
                    <a:lnTo>
                      <a:pt x="1988" y="1449"/>
                    </a:lnTo>
                    <a:lnTo>
                      <a:pt x="1978" y="1456"/>
                    </a:lnTo>
                    <a:lnTo>
                      <a:pt x="1958" y="1470"/>
                    </a:lnTo>
                    <a:lnTo>
                      <a:pt x="1937" y="1483"/>
                    </a:lnTo>
                    <a:lnTo>
                      <a:pt x="1917" y="1495"/>
                    </a:lnTo>
                    <a:lnTo>
                      <a:pt x="1901" y="1510"/>
                    </a:lnTo>
                    <a:lnTo>
                      <a:pt x="1885" y="1525"/>
                    </a:lnTo>
                    <a:lnTo>
                      <a:pt x="1873" y="1539"/>
                    </a:lnTo>
                    <a:lnTo>
                      <a:pt x="1864" y="1553"/>
                    </a:lnTo>
                    <a:lnTo>
                      <a:pt x="1857" y="1565"/>
                    </a:lnTo>
                    <a:lnTo>
                      <a:pt x="1848" y="1578"/>
                    </a:lnTo>
                    <a:lnTo>
                      <a:pt x="1838" y="1591"/>
                    </a:lnTo>
                    <a:lnTo>
                      <a:pt x="1825" y="1604"/>
                    </a:lnTo>
                    <a:lnTo>
                      <a:pt x="1807" y="1621"/>
                    </a:lnTo>
                    <a:lnTo>
                      <a:pt x="1801" y="1630"/>
                    </a:lnTo>
                    <a:lnTo>
                      <a:pt x="1796" y="1639"/>
                    </a:lnTo>
                    <a:lnTo>
                      <a:pt x="1793" y="1648"/>
                    </a:lnTo>
                    <a:lnTo>
                      <a:pt x="1790" y="1657"/>
                    </a:lnTo>
                    <a:lnTo>
                      <a:pt x="1786" y="1665"/>
                    </a:lnTo>
                    <a:lnTo>
                      <a:pt x="1782" y="1671"/>
                    </a:lnTo>
                    <a:lnTo>
                      <a:pt x="1780" y="1673"/>
                    </a:lnTo>
                    <a:lnTo>
                      <a:pt x="1776" y="1675"/>
                    </a:lnTo>
                    <a:lnTo>
                      <a:pt x="1772" y="1676"/>
                    </a:lnTo>
                    <a:lnTo>
                      <a:pt x="1768" y="1676"/>
                    </a:lnTo>
                    <a:lnTo>
                      <a:pt x="1749" y="1676"/>
                    </a:lnTo>
                    <a:lnTo>
                      <a:pt x="1733" y="1676"/>
                    </a:lnTo>
                    <a:lnTo>
                      <a:pt x="1718" y="1676"/>
                    </a:lnTo>
                    <a:lnTo>
                      <a:pt x="1707" y="1676"/>
                    </a:lnTo>
                    <a:lnTo>
                      <a:pt x="1702" y="1676"/>
                    </a:lnTo>
                    <a:lnTo>
                      <a:pt x="1695" y="1678"/>
                    </a:lnTo>
                    <a:lnTo>
                      <a:pt x="1689" y="1680"/>
                    </a:lnTo>
                    <a:lnTo>
                      <a:pt x="1682" y="1683"/>
                    </a:lnTo>
                    <a:lnTo>
                      <a:pt x="1668" y="1690"/>
                    </a:lnTo>
                    <a:lnTo>
                      <a:pt x="1652" y="1699"/>
                    </a:lnTo>
                    <a:lnTo>
                      <a:pt x="1634" y="1708"/>
                    </a:lnTo>
                    <a:lnTo>
                      <a:pt x="1613" y="1717"/>
                    </a:lnTo>
                    <a:lnTo>
                      <a:pt x="1602" y="1722"/>
                    </a:lnTo>
                    <a:lnTo>
                      <a:pt x="1589" y="1726"/>
                    </a:lnTo>
                    <a:lnTo>
                      <a:pt x="1576" y="1729"/>
                    </a:lnTo>
                    <a:lnTo>
                      <a:pt x="1561" y="1731"/>
                    </a:lnTo>
                    <a:lnTo>
                      <a:pt x="1558" y="1725"/>
                    </a:lnTo>
                    <a:lnTo>
                      <a:pt x="1555" y="1718"/>
                    </a:lnTo>
                    <a:lnTo>
                      <a:pt x="1548" y="1718"/>
                    </a:lnTo>
                    <a:lnTo>
                      <a:pt x="1541" y="1717"/>
                    </a:lnTo>
                    <a:lnTo>
                      <a:pt x="1536" y="1715"/>
                    </a:lnTo>
                    <a:lnTo>
                      <a:pt x="1532" y="1713"/>
                    </a:lnTo>
                    <a:lnTo>
                      <a:pt x="1528" y="1711"/>
                    </a:lnTo>
                    <a:lnTo>
                      <a:pt x="1525" y="1708"/>
                    </a:lnTo>
                    <a:lnTo>
                      <a:pt x="1522" y="1705"/>
                    </a:lnTo>
                    <a:lnTo>
                      <a:pt x="1520" y="1701"/>
                    </a:lnTo>
                    <a:lnTo>
                      <a:pt x="1517" y="1693"/>
                    </a:lnTo>
                    <a:lnTo>
                      <a:pt x="1515" y="1685"/>
                    </a:lnTo>
                    <a:lnTo>
                      <a:pt x="1515" y="1677"/>
                    </a:lnTo>
                    <a:lnTo>
                      <a:pt x="1515" y="1670"/>
                    </a:lnTo>
                    <a:lnTo>
                      <a:pt x="1489" y="1690"/>
                    </a:lnTo>
                    <a:lnTo>
                      <a:pt x="1462" y="1709"/>
                    </a:lnTo>
                    <a:lnTo>
                      <a:pt x="1449" y="1718"/>
                    </a:lnTo>
                    <a:lnTo>
                      <a:pt x="1437" y="1725"/>
                    </a:lnTo>
                    <a:lnTo>
                      <a:pt x="1432" y="1728"/>
                    </a:lnTo>
                    <a:lnTo>
                      <a:pt x="1426" y="1730"/>
                    </a:lnTo>
                    <a:lnTo>
                      <a:pt x="1421" y="1731"/>
                    </a:lnTo>
                    <a:lnTo>
                      <a:pt x="1415" y="1731"/>
                    </a:lnTo>
                    <a:lnTo>
                      <a:pt x="1413" y="1731"/>
                    </a:lnTo>
                    <a:lnTo>
                      <a:pt x="1410" y="1729"/>
                    </a:lnTo>
                    <a:lnTo>
                      <a:pt x="1406" y="1727"/>
                    </a:lnTo>
                    <a:lnTo>
                      <a:pt x="1403" y="1725"/>
                    </a:lnTo>
                    <a:lnTo>
                      <a:pt x="1400" y="1722"/>
                    </a:lnTo>
                    <a:lnTo>
                      <a:pt x="1398" y="1718"/>
                    </a:lnTo>
                    <a:lnTo>
                      <a:pt x="1395" y="1715"/>
                    </a:lnTo>
                    <a:lnTo>
                      <a:pt x="1395" y="1712"/>
                    </a:lnTo>
                    <a:lnTo>
                      <a:pt x="1372" y="1711"/>
                    </a:lnTo>
                    <a:lnTo>
                      <a:pt x="1349" y="1709"/>
                    </a:lnTo>
                    <a:lnTo>
                      <a:pt x="1338" y="1707"/>
                    </a:lnTo>
                    <a:lnTo>
                      <a:pt x="1327" y="1704"/>
                    </a:lnTo>
                    <a:lnTo>
                      <a:pt x="1316" y="1701"/>
                    </a:lnTo>
                    <a:lnTo>
                      <a:pt x="1307" y="1697"/>
                    </a:lnTo>
                    <a:lnTo>
                      <a:pt x="1297" y="1693"/>
                    </a:lnTo>
                    <a:lnTo>
                      <a:pt x="1289" y="1688"/>
                    </a:lnTo>
                    <a:lnTo>
                      <a:pt x="1281" y="1683"/>
                    </a:lnTo>
                    <a:lnTo>
                      <a:pt x="1275" y="1677"/>
                    </a:lnTo>
                    <a:lnTo>
                      <a:pt x="1269" y="1670"/>
                    </a:lnTo>
                    <a:lnTo>
                      <a:pt x="1266" y="1662"/>
                    </a:lnTo>
                    <a:lnTo>
                      <a:pt x="1264" y="1653"/>
                    </a:lnTo>
                    <a:lnTo>
                      <a:pt x="1263" y="1645"/>
                    </a:lnTo>
                    <a:lnTo>
                      <a:pt x="1263" y="1639"/>
                    </a:lnTo>
                    <a:lnTo>
                      <a:pt x="1264" y="1635"/>
                    </a:lnTo>
                    <a:lnTo>
                      <a:pt x="1266" y="1631"/>
                    </a:lnTo>
                    <a:lnTo>
                      <a:pt x="1268" y="1627"/>
                    </a:lnTo>
                    <a:lnTo>
                      <a:pt x="1272" y="1620"/>
                    </a:lnTo>
                    <a:lnTo>
                      <a:pt x="1279" y="1614"/>
                    </a:lnTo>
                    <a:lnTo>
                      <a:pt x="1286" y="1609"/>
                    </a:lnTo>
                    <a:lnTo>
                      <a:pt x="1290" y="1601"/>
                    </a:lnTo>
                    <a:lnTo>
                      <a:pt x="1292" y="1597"/>
                    </a:lnTo>
                    <a:lnTo>
                      <a:pt x="1294" y="1593"/>
                    </a:lnTo>
                    <a:lnTo>
                      <a:pt x="1296" y="1589"/>
                    </a:lnTo>
                    <a:lnTo>
                      <a:pt x="1296" y="1583"/>
                    </a:lnTo>
                    <a:lnTo>
                      <a:pt x="1296" y="1546"/>
                    </a:lnTo>
                    <a:lnTo>
                      <a:pt x="1309" y="1528"/>
                    </a:lnTo>
                    <a:lnTo>
                      <a:pt x="1309" y="1522"/>
                    </a:lnTo>
                    <a:lnTo>
                      <a:pt x="1256" y="1522"/>
                    </a:lnTo>
                    <a:lnTo>
                      <a:pt x="1249" y="1534"/>
                    </a:lnTo>
                    <a:lnTo>
                      <a:pt x="1255" y="1525"/>
                    </a:lnTo>
                    <a:lnTo>
                      <a:pt x="1263" y="1516"/>
                    </a:lnTo>
                    <a:lnTo>
                      <a:pt x="1269" y="1509"/>
                    </a:lnTo>
                    <a:lnTo>
                      <a:pt x="1276" y="1504"/>
                    </a:lnTo>
                    <a:lnTo>
                      <a:pt x="1276" y="1460"/>
                    </a:lnTo>
                    <a:lnTo>
                      <a:pt x="1270" y="1462"/>
                    </a:lnTo>
                    <a:lnTo>
                      <a:pt x="1265" y="1464"/>
                    </a:lnTo>
                    <a:lnTo>
                      <a:pt x="1260" y="1466"/>
                    </a:lnTo>
                    <a:lnTo>
                      <a:pt x="1256" y="1469"/>
                    </a:lnTo>
                    <a:lnTo>
                      <a:pt x="1249" y="1475"/>
                    </a:lnTo>
                    <a:lnTo>
                      <a:pt x="1243" y="1481"/>
                    </a:lnTo>
                    <a:lnTo>
                      <a:pt x="1237" y="1488"/>
                    </a:lnTo>
                    <a:lnTo>
                      <a:pt x="1232" y="1494"/>
                    </a:lnTo>
                    <a:lnTo>
                      <a:pt x="1229" y="1498"/>
                    </a:lnTo>
                    <a:lnTo>
                      <a:pt x="1225" y="1500"/>
                    </a:lnTo>
                    <a:lnTo>
                      <a:pt x="1221" y="1502"/>
                    </a:lnTo>
                    <a:lnTo>
                      <a:pt x="1216" y="1504"/>
                    </a:lnTo>
                    <a:lnTo>
                      <a:pt x="1189" y="1504"/>
                    </a:lnTo>
                    <a:lnTo>
                      <a:pt x="1222" y="1472"/>
                    </a:lnTo>
                    <a:lnTo>
                      <a:pt x="1252" y="1442"/>
                    </a:lnTo>
                    <a:lnTo>
                      <a:pt x="1280" y="1411"/>
                    </a:lnTo>
                    <a:lnTo>
                      <a:pt x="1309" y="1380"/>
                    </a:lnTo>
                    <a:lnTo>
                      <a:pt x="1305" y="1378"/>
                    </a:lnTo>
                    <a:lnTo>
                      <a:pt x="1301" y="1377"/>
                    </a:lnTo>
                    <a:lnTo>
                      <a:pt x="1298" y="1376"/>
                    </a:lnTo>
                    <a:lnTo>
                      <a:pt x="1294" y="1376"/>
                    </a:lnTo>
                    <a:lnTo>
                      <a:pt x="1287" y="1378"/>
                    </a:lnTo>
                    <a:lnTo>
                      <a:pt x="1280" y="1382"/>
                    </a:lnTo>
                    <a:lnTo>
                      <a:pt x="1267" y="1392"/>
                    </a:lnTo>
                    <a:lnTo>
                      <a:pt x="1256" y="1399"/>
                    </a:lnTo>
                    <a:lnTo>
                      <a:pt x="1230" y="1418"/>
                    </a:lnTo>
                    <a:lnTo>
                      <a:pt x="1185" y="1450"/>
                    </a:lnTo>
                    <a:lnTo>
                      <a:pt x="1142" y="1478"/>
                    </a:lnTo>
                    <a:lnTo>
                      <a:pt x="1123" y="1490"/>
                    </a:lnTo>
                    <a:lnTo>
                      <a:pt x="1123" y="1380"/>
                    </a:lnTo>
                    <a:lnTo>
                      <a:pt x="1113" y="1379"/>
                    </a:lnTo>
                    <a:lnTo>
                      <a:pt x="1106" y="1377"/>
                    </a:lnTo>
                    <a:lnTo>
                      <a:pt x="1099" y="1375"/>
                    </a:lnTo>
                    <a:lnTo>
                      <a:pt x="1093" y="1371"/>
                    </a:lnTo>
                    <a:lnTo>
                      <a:pt x="1090" y="1367"/>
                    </a:lnTo>
                    <a:lnTo>
                      <a:pt x="1088" y="1362"/>
                    </a:lnTo>
                    <a:lnTo>
                      <a:pt x="1088" y="1356"/>
                    </a:lnTo>
                    <a:lnTo>
                      <a:pt x="1090" y="1349"/>
                    </a:lnTo>
                    <a:lnTo>
                      <a:pt x="1078" y="1338"/>
                    </a:lnTo>
                    <a:lnTo>
                      <a:pt x="1064" y="1325"/>
                    </a:lnTo>
                    <a:lnTo>
                      <a:pt x="1047" y="1314"/>
                    </a:lnTo>
                    <a:lnTo>
                      <a:pt x="1030" y="1304"/>
                    </a:lnTo>
                    <a:lnTo>
                      <a:pt x="1020" y="1299"/>
                    </a:lnTo>
                    <a:lnTo>
                      <a:pt x="1011" y="1295"/>
                    </a:lnTo>
                    <a:lnTo>
                      <a:pt x="1001" y="1291"/>
                    </a:lnTo>
                    <a:lnTo>
                      <a:pt x="990" y="1288"/>
                    </a:lnTo>
                    <a:lnTo>
                      <a:pt x="980" y="1285"/>
                    </a:lnTo>
                    <a:lnTo>
                      <a:pt x="971" y="1283"/>
                    </a:lnTo>
                    <a:lnTo>
                      <a:pt x="961" y="1282"/>
                    </a:lnTo>
                    <a:lnTo>
                      <a:pt x="951" y="1282"/>
                    </a:lnTo>
                    <a:lnTo>
                      <a:pt x="941" y="1283"/>
                    </a:lnTo>
                    <a:lnTo>
                      <a:pt x="931" y="1285"/>
                    </a:lnTo>
                    <a:lnTo>
                      <a:pt x="923" y="1289"/>
                    </a:lnTo>
                    <a:lnTo>
                      <a:pt x="917" y="1294"/>
                    </a:lnTo>
                    <a:lnTo>
                      <a:pt x="831" y="1294"/>
                    </a:lnTo>
                    <a:lnTo>
                      <a:pt x="819" y="1301"/>
                    </a:lnTo>
                    <a:lnTo>
                      <a:pt x="807" y="1307"/>
                    </a:lnTo>
                    <a:lnTo>
                      <a:pt x="796" y="1312"/>
                    </a:lnTo>
                    <a:lnTo>
                      <a:pt x="785" y="1316"/>
                    </a:lnTo>
                    <a:lnTo>
                      <a:pt x="775" y="1319"/>
                    </a:lnTo>
                    <a:lnTo>
                      <a:pt x="764" y="1321"/>
                    </a:lnTo>
                    <a:lnTo>
                      <a:pt x="754" y="1323"/>
                    </a:lnTo>
                    <a:lnTo>
                      <a:pt x="745" y="1324"/>
                    </a:lnTo>
                    <a:lnTo>
                      <a:pt x="726" y="1326"/>
                    </a:lnTo>
                    <a:lnTo>
                      <a:pt x="706" y="1328"/>
                    </a:lnTo>
                    <a:lnTo>
                      <a:pt x="686" y="1332"/>
                    </a:lnTo>
                    <a:lnTo>
                      <a:pt x="664" y="1337"/>
                    </a:lnTo>
                    <a:lnTo>
                      <a:pt x="636" y="1345"/>
                    </a:lnTo>
                    <a:lnTo>
                      <a:pt x="596" y="1356"/>
                    </a:lnTo>
                    <a:lnTo>
                      <a:pt x="577" y="1362"/>
                    </a:lnTo>
                    <a:lnTo>
                      <a:pt x="560" y="1369"/>
                    </a:lnTo>
                    <a:lnTo>
                      <a:pt x="547" y="1374"/>
                    </a:lnTo>
                    <a:lnTo>
                      <a:pt x="538" y="1380"/>
                    </a:lnTo>
                    <a:lnTo>
                      <a:pt x="521" y="1402"/>
                    </a:lnTo>
                    <a:lnTo>
                      <a:pt x="507" y="1419"/>
                    </a:lnTo>
                    <a:lnTo>
                      <a:pt x="501" y="1426"/>
                    </a:lnTo>
                    <a:lnTo>
                      <a:pt x="493" y="1431"/>
                    </a:lnTo>
                    <a:lnTo>
                      <a:pt x="488" y="1433"/>
                    </a:lnTo>
                    <a:lnTo>
                      <a:pt x="483" y="1434"/>
                    </a:lnTo>
                    <a:lnTo>
                      <a:pt x="478" y="1435"/>
                    </a:lnTo>
                    <a:lnTo>
                      <a:pt x="472" y="1435"/>
                    </a:lnTo>
                    <a:lnTo>
                      <a:pt x="306" y="1435"/>
                    </a:lnTo>
                    <a:lnTo>
                      <a:pt x="291" y="1439"/>
                    </a:lnTo>
                    <a:lnTo>
                      <a:pt x="277" y="1444"/>
                    </a:lnTo>
                    <a:lnTo>
                      <a:pt x="265" y="1448"/>
                    </a:lnTo>
                    <a:lnTo>
                      <a:pt x="254" y="1453"/>
                    </a:lnTo>
                    <a:lnTo>
                      <a:pt x="233" y="1463"/>
                    </a:lnTo>
                    <a:lnTo>
                      <a:pt x="214" y="1473"/>
                    </a:lnTo>
                    <a:lnTo>
                      <a:pt x="204" y="1478"/>
                    </a:lnTo>
                    <a:lnTo>
                      <a:pt x="193" y="1482"/>
                    </a:lnTo>
                    <a:lnTo>
                      <a:pt x="182" y="1486"/>
                    </a:lnTo>
                    <a:lnTo>
                      <a:pt x="170" y="1490"/>
                    </a:lnTo>
                    <a:lnTo>
                      <a:pt x="157" y="1493"/>
                    </a:lnTo>
                    <a:lnTo>
                      <a:pt x="142" y="1495"/>
                    </a:lnTo>
                    <a:lnTo>
                      <a:pt x="125" y="1496"/>
                    </a:lnTo>
                    <a:lnTo>
                      <a:pt x="106" y="1496"/>
                    </a:lnTo>
                    <a:lnTo>
                      <a:pt x="95" y="1496"/>
                    </a:lnTo>
                    <a:lnTo>
                      <a:pt x="84" y="1495"/>
                    </a:lnTo>
                    <a:lnTo>
                      <a:pt x="75" y="1494"/>
                    </a:lnTo>
                    <a:lnTo>
                      <a:pt x="65" y="1492"/>
                    </a:lnTo>
                    <a:lnTo>
                      <a:pt x="55" y="1490"/>
                    </a:lnTo>
                    <a:lnTo>
                      <a:pt x="46" y="1487"/>
                    </a:lnTo>
                    <a:lnTo>
                      <a:pt x="38" y="1483"/>
                    </a:lnTo>
                    <a:lnTo>
                      <a:pt x="31" y="1479"/>
                    </a:lnTo>
                    <a:lnTo>
                      <a:pt x="24" y="1475"/>
                    </a:lnTo>
                    <a:lnTo>
                      <a:pt x="19" y="1470"/>
                    </a:lnTo>
                    <a:lnTo>
                      <a:pt x="13" y="1464"/>
                    </a:lnTo>
                    <a:lnTo>
                      <a:pt x="9" y="1458"/>
                    </a:lnTo>
                    <a:lnTo>
                      <a:pt x="4" y="1452"/>
                    </a:lnTo>
                    <a:lnTo>
                      <a:pt x="2" y="1445"/>
                    </a:lnTo>
                    <a:lnTo>
                      <a:pt x="1" y="1437"/>
                    </a:lnTo>
                    <a:lnTo>
                      <a:pt x="0" y="1429"/>
                    </a:lnTo>
                    <a:lnTo>
                      <a:pt x="1" y="1426"/>
                    </a:lnTo>
                    <a:lnTo>
                      <a:pt x="2" y="1423"/>
                    </a:lnTo>
                    <a:lnTo>
                      <a:pt x="4" y="1421"/>
                    </a:lnTo>
                    <a:lnTo>
                      <a:pt x="6" y="1418"/>
                    </a:lnTo>
                    <a:lnTo>
                      <a:pt x="13" y="1415"/>
                    </a:lnTo>
                    <a:lnTo>
                      <a:pt x="22" y="1413"/>
                    </a:lnTo>
                    <a:lnTo>
                      <a:pt x="39" y="1411"/>
                    </a:lnTo>
                    <a:lnTo>
                      <a:pt x="54" y="1411"/>
                    </a:lnTo>
                    <a:lnTo>
                      <a:pt x="58" y="1408"/>
                    </a:lnTo>
                    <a:lnTo>
                      <a:pt x="64" y="1404"/>
                    </a:lnTo>
                    <a:lnTo>
                      <a:pt x="68" y="1399"/>
                    </a:lnTo>
                    <a:lnTo>
                      <a:pt x="72" y="1393"/>
                    </a:lnTo>
                    <a:lnTo>
                      <a:pt x="82" y="1378"/>
                    </a:lnTo>
                    <a:lnTo>
                      <a:pt x="90" y="1361"/>
                    </a:lnTo>
                    <a:lnTo>
                      <a:pt x="97" y="1344"/>
                    </a:lnTo>
                    <a:lnTo>
                      <a:pt x="102" y="1325"/>
                    </a:lnTo>
                    <a:lnTo>
                      <a:pt x="105" y="1309"/>
                    </a:lnTo>
                    <a:lnTo>
                      <a:pt x="106" y="1294"/>
                    </a:lnTo>
                    <a:lnTo>
                      <a:pt x="106" y="1288"/>
                    </a:lnTo>
                    <a:lnTo>
                      <a:pt x="105" y="1284"/>
                    </a:lnTo>
                    <a:lnTo>
                      <a:pt x="103" y="1279"/>
                    </a:lnTo>
                    <a:lnTo>
                      <a:pt x="101" y="1275"/>
                    </a:lnTo>
                    <a:lnTo>
                      <a:pt x="95" y="1267"/>
                    </a:lnTo>
                    <a:lnTo>
                      <a:pt x="90" y="1260"/>
                    </a:lnTo>
                    <a:lnTo>
                      <a:pt x="83" y="1254"/>
                    </a:lnTo>
                    <a:lnTo>
                      <a:pt x="79" y="1248"/>
                    </a:lnTo>
                    <a:lnTo>
                      <a:pt x="77" y="1244"/>
                    </a:lnTo>
                    <a:lnTo>
                      <a:pt x="75" y="1241"/>
                    </a:lnTo>
                    <a:lnTo>
                      <a:pt x="73" y="1237"/>
                    </a:lnTo>
                    <a:lnTo>
                      <a:pt x="73" y="1232"/>
                    </a:lnTo>
                    <a:lnTo>
                      <a:pt x="73" y="1225"/>
                    </a:lnTo>
                    <a:lnTo>
                      <a:pt x="75" y="1218"/>
                    </a:lnTo>
                    <a:lnTo>
                      <a:pt x="77" y="1212"/>
                    </a:lnTo>
                    <a:lnTo>
                      <a:pt x="79" y="1207"/>
                    </a:lnTo>
                    <a:lnTo>
                      <a:pt x="86" y="1200"/>
                    </a:lnTo>
                    <a:lnTo>
                      <a:pt x="93" y="1193"/>
                    </a:lnTo>
                    <a:lnTo>
                      <a:pt x="101" y="1188"/>
                    </a:lnTo>
                    <a:lnTo>
                      <a:pt x="106" y="1182"/>
                    </a:lnTo>
                    <a:lnTo>
                      <a:pt x="110" y="1179"/>
                    </a:lnTo>
                    <a:lnTo>
                      <a:pt x="112" y="1175"/>
                    </a:lnTo>
                    <a:lnTo>
                      <a:pt x="113" y="1170"/>
                    </a:lnTo>
                    <a:lnTo>
                      <a:pt x="113" y="1165"/>
                    </a:lnTo>
                    <a:lnTo>
                      <a:pt x="113" y="1150"/>
                    </a:lnTo>
                    <a:lnTo>
                      <a:pt x="111" y="1137"/>
                    </a:lnTo>
                    <a:lnTo>
                      <a:pt x="109" y="1123"/>
                    </a:lnTo>
                    <a:lnTo>
                      <a:pt x="105" y="1110"/>
                    </a:lnTo>
                    <a:lnTo>
                      <a:pt x="98" y="1082"/>
                    </a:lnTo>
                    <a:lnTo>
                      <a:pt x="88" y="1056"/>
                    </a:lnTo>
                    <a:lnTo>
                      <a:pt x="78" y="1030"/>
                    </a:lnTo>
                    <a:lnTo>
                      <a:pt x="68" y="1006"/>
                    </a:lnTo>
                    <a:lnTo>
                      <a:pt x="59" y="982"/>
                    </a:lnTo>
                    <a:lnTo>
                      <a:pt x="54" y="961"/>
                    </a:lnTo>
                    <a:lnTo>
                      <a:pt x="54" y="930"/>
                    </a:lnTo>
                    <a:lnTo>
                      <a:pt x="58" y="943"/>
                    </a:lnTo>
                    <a:lnTo>
                      <a:pt x="64" y="954"/>
                    </a:lnTo>
                    <a:lnTo>
                      <a:pt x="71" y="964"/>
                    </a:lnTo>
                    <a:lnTo>
                      <a:pt x="80" y="973"/>
                    </a:lnTo>
                    <a:lnTo>
                      <a:pt x="80" y="949"/>
                    </a:lnTo>
                    <a:lnTo>
                      <a:pt x="80" y="954"/>
                    </a:lnTo>
                    <a:lnTo>
                      <a:pt x="82" y="958"/>
                    </a:lnTo>
                    <a:lnTo>
                      <a:pt x="84" y="962"/>
                    </a:lnTo>
                    <a:lnTo>
                      <a:pt x="88" y="966"/>
                    </a:lnTo>
                    <a:lnTo>
                      <a:pt x="92" y="969"/>
                    </a:lnTo>
                    <a:lnTo>
                      <a:pt x="97" y="971"/>
                    </a:lnTo>
                    <a:lnTo>
                      <a:pt x="102" y="973"/>
                    </a:lnTo>
                    <a:lnTo>
                      <a:pt x="106" y="973"/>
                    </a:lnTo>
                    <a:lnTo>
                      <a:pt x="113" y="964"/>
                    </a:lnTo>
                    <a:lnTo>
                      <a:pt x="122" y="955"/>
                    </a:lnTo>
                    <a:lnTo>
                      <a:pt x="126" y="951"/>
                    </a:lnTo>
                    <a:lnTo>
                      <a:pt x="129" y="946"/>
                    </a:lnTo>
                    <a:lnTo>
                      <a:pt x="132" y="940"/>
                    </a:lnTo>
                    <a:lnTo>
                      <a:pt x="133" y="936"/>
                    </a:lnTo>
                    <a:lnTo>
                      <a:pt x="132" y="923"/>
                    </a:lnTo>
                    <a:lnTo>
                      <a:pt x="128" y="913"/>
                    </a:lnTo>
                    <a:lnTo>
                      <a:pt x="125" y="903"/>
                    </a:lnTo>
                    <a:lnTo>
                      <a:pt x="120" y="895"/>
                    </a:lnTo>
                    <a:lnTo>
                      <a:pt x="115" y="887"/>
                    </a:lnTo>
                    <a:lnTo>
                      <a:pt x="111" y="879"/>
                    </a:lnTo>
                    <a:lnTo>
                      <a:pt x="107" y="871"/>
                    </a:lnTo>
                    <a:lnTo>
                      <a:pt x="106" y="862"/>
                    </a:lnTo>
                    <a:lnTo>
                      <a:pt x="107" y="855"/>
                    </a:lnTo>
                    <a:lnTo>
                      <a:pt x="111" y="847"/>
                    </a:lnTo>
                    <a:lnTo>
                      <a:pt x="115" y="839"/>
                    </a:lnTo>
                    <a:lnTo>
                      <a:pt x="121" y="831"/>
                    </a:lnTo>
                    <a:lnTo>
                      <a:pt x="126" y="823"/>
                    </a:lnTo>
                    <a:lnTo>
                      <a:pt x="132" y="818"/>
                    </a:lnTo>
                    <a:lnTo>
                      <a:pt x="136" y="814"/>
                    </a:lnTo>
                    <a:lnTo>
                      <a:pt x="139" y="813"/>
                    </a:lnTo>
                    <a:lnTo>
                      <a:pt x="139" y="807"/>
                    </a:lnTo>
                    <a:lnTo>
                      <a:pt x="140" y="800"/>
                    </a:lnTo>
                    <a:lnTo>
                      <a:pt x="143" y="792"/>
                    </a:lnTo>
                    <a:lnTo>
                      <a:pt x="146" y="783"/>
                    </a:lnTo>
                    <a:lnTo>
                      <a:pt x="147" y="765"/>
                    </a:lnTo>
                    <a:lnTo>
                      <a:pt x="149" y="751"/>
                    </a:lnTo>
                    <a:lnTo>
                      <a:pt x="151" y="737"/>
                    </a:lnTo>
                    <a:lnTo>
                      <a:pt x="153" y="7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8" name="Freeform 193"/>
              <p:cNvSpPr>
                <a:spLocks/>
              </p:cNvSpPr>
              <p:nvPr/>
            </p:nvSpPr>
            <p:spPr bwMode="auto">
              <a:xfrm>
                <a:off x="1211263" y="3314663"/>
                <a:ext cx="668337" cy="581025"/>
              </a:xfrm>
              <a:custGeom>
                <a:avLst/>
                <a:gdLst>
                  <a:gd name="T0" fmla="*/ 2147483647 w 1535"/>
                  <a:gd name="T1" fmla="*/ 2147483647 h 1109"/>
                  <a:gd name="T2" fmla="*/ 2147483647 w 1535"/>
                  <a:gd name="T3" fmla="*/ 2147483647 h 1109"/>
                  <a:gd name="T4" fmla="*/ 2147483647 w 1535"/>
                  <a:gd name="T5" fmla="*/ 2147483647 h 1109"/>
                  <a:gd name="T6" fmla="*/ 2147483647 w 1535"/>
                  <a:gd name="T7" fmla="*/ 2147483647 h 1109"/>
                  <a:gd name="T8" fmla="*/ 2147483647 w 1535"/>
                  <a:gd name="T9" fmla="*/ 2147483647 h 1109"/>
                  <a:gd name="T10" fmla="*/ 2147483647 w 1535"/>
                  <a:gd name="T11" fmla="*/ 2147483647 h 1109"/>
                  <a:gd name="T12" fmla="*/ 2147483647 w 1535"/>
                  <a:gd name="T13" fmla="*/ 2147483647 h 1109"/>
                  <a:gd name="T14" fmla="*/ 2147483647 w 1535"/>
                  <a:gd name="T15" fmla="*/ 2147483647 h 1109"/>
                  <a:gd name="T16" fmla="*/ 2147483647 w 1535"/>
                  <a:gd name="T17" fmla="*/ 2147483647 h 1109"/>
                  <a:gd name="T18" fmla="*/ 2147483647 w 1535"/>
                  <a:gd name="T19" fmla="*/ 2147483647 h 1109"/>
                  <a:gd name="T20" fmla="*/ 2147483647 w 1535"/>
                  <a:gd name="T21" fmla="*/ 2147483647 h 1109"/>
                  <a:gd name="T22" fmla="*/ 2147483647 w 1535"/>
                  <a:gd name="T23" fmla="*/ 2147483647 h 1109"/>
                  <a:gd name="T24" fmla="*/ 2147483647 w 1535"/>
                  <a:gd name="T25" fmla="*/ 2147483647 h 1109"/>
                  <a:gd name="T26" fmla="*/ 2147483647 w 1535"/>
                  <a:gd name="T27" fmla="*/ 2147483647 h 1109"/>
                  <a:gd name="T28" fmla="*/ 2147483647 w 1535"/>
                  <a:gd name="T29" fmla="*/ 2147483647 h 1109"/>
                  <a:gd name="T30" fmla="*/ 2147483647 w 1535"/>
                  <a:gd name="T31" fmla="*/ 2147483647 h 1109"/>
                  <a:gd name="T32" fmla="*/ 2147483647 w 1535"/>
                  <a:gd name="T33" fmla="*/ 2147483647 h 1109"/>
                  <a:gd name="T34" fmla="*/ 2147483647 w 1535"/>
                  <a:gd name="T35" fmla="*/ 2147483647 h 1109"/>
                  <a:gd name="T36" fmla="*/ 2147483647 w 1535"/>
                  <a:gd name="T37" fmla="*/ 2147483647 h 1109"/>
                  <a:gd name="T38" fmla="*/ 2147483647 w 1535"/>
                  <a:gd name="T39" fmla="*/ 2147483647 h 1109"/>
                  <a:gd name="T40" fmla="*/ 2147483647 w 1535"/>
                  <a:gd name="T41" fmla="*/ 2147483647 h 1109"/>
                  <a:gd name="T42" fmla="*/ 2147483647 w 1535"/>
                  <a:gd name="T43" fmla="*/ 2147483647 h 1109"/>
                  <a:gd name="T44" fmla="*/ 2147483647 w 1535"/>
                  <a:gd name="T45" fmla="*/ 2147483647 h 1109"/>
                  <a:gd name="T46" fmla="*/ 2147483647 w 1535"/>
                  <a:gd name="T47" fmla="*/ 2147483647 h 1109"/>
                  <a:gd name="T48" fmla="*/ 2147483647 w 1535"/>
                  <a:gd name="T49" fmla="*/ 2147483647 h 1109"/>
                  <a:gd name="T50" fmla="*/ 2147483647 w 1535"/>
                  <a:gd name="T51" fmla="*/ 2147483647 h 1109"/>
                  <a:gd name="T52" fmla="*/ 2147483647 w 1535"/>
                  <a:gd name="T53" fmla="*/ 2147483647 h 1109"/>
                  <a:gd name="T54" fmla="*/ 2147483647 w 1535"/>
                  <a:gd name="T55" fmla="*/ 2147483647 h 1109"/>
                  <a:gd name="T56" fmla="*/ 2147483647 w 1535"/>
                  <a:gd name="T57" fmla="*/ 2147483647 h 1109"/>
                  <a:gd name="T58" fmla="*/ 2147483647 w 1535"/>
                  <a:gd name="T59" fmla="*/ 2147483647 h 1109"/>
                  <a:gd name="T60" fmla="*/ 2147483647 w 1535"/>
                  <a:gd name="T61" fmla="*/ 2147483647 h 1109"/>
                  <a:gd name="T62" fmla="*/ 2147483647 w 1535"/>
                  <a:gd name="T63" fmla="*/ 2147483647 h 1109"/>
                  <a:gd name="T64" fmla="*/ 2147483647 w 1535"/>
                  <a:gd name="T65" fmla="*/ 2147483647 h 1109"/>
                  <a:gd name="T66" fmla="*/ 2147483647 w 1535"/>
                  <a:gd name="T67" fmla="*/ 2147483647 h 1109"/>
                  <a:gd name="T68" fmla="*/ 2147483647 w 1535"/>
                  <a:gd name="T69" fmla="*/ 2147483647 h 1109"/>
                  <a:gd name="T70" fmla="*/ 495161958 w 1535"/>
                  <a:gd name="T71" fmla="*/ 2147483647 h 1109"/>
                  <a:gd name="T72" fmla="*/ 2147483647 w 1535"/>
                  <a:gd name="T73" fmla="*/ 719163825 h 1109"/>
                  <a:gd name="T74" fmla="*/ 2147483647 w 1535"/>
                  <a:gd name="T75" fmla="*/ 2147483647 h 1109"/>
                  <a:gd name="T76" fmla="*/ 2147483647 w 1535"/>
                  <a:gd name="T77" fmla="*/ 2147483647 h 1109"/>
                  <a:gd name="T78" fmla="*/ 2147483647 w 1535"/>
                  <a:gd name="T79" fmla="*/ 2147483647 h 1109"/>
                  <a:gd name="T80" fmla="*/ 2147483647 w 1535"/>
                  <a:gd name="T81" fmla="*/ 2147483647 h 1109"/>
                  <a:gd name="T82" fmla="*/ 2147483647 w 1535"/>
                  <a:gd name="T83" fmla="*/ 2147483647 h 1109"/>
                  <a:gd name="T84" fmla="*/ 2147483647 w 1535"/>
                  <a:gd name="T85" fmla="*/ 2147483647 h 1109"/>
                  <a:gd name="T86" fmla="*/ 2147483647 w 1535"/>
                  <a:gd name="T87" fmla="*/ 2147483647 h 1109"/>
                  <a:gd name="T88" fmla="*/ 2147483647 w 1535"/>
                  <a:gd name="T89" fmla="*/ 2147483647 h 1109"/>
                  <a:gd name="T90" fmla="*/ 2147483647 w 1535"/>
                  <a:gd name="T91" fmla="*/ 2147483647 h 1109"/>
                  <a:gd name="T92" fmla="*/ 2147483647 w 1535"/>
                  <a:gd name="T93" fmla="*/ 2147483647 h 1109"/>
                  <a:gd name="T94" fmla="*/ 2147483647 w 1535"/>
                  <a:gd name="T95" fmla="*/ 2147483647 h 1109"/>
                  <a:gd name="T96" fmla="*/ 2147483647 w 1535"/>
                  <a:gd name="T97" fmla="*/ 2147483647 h 1109"/>
                  <a:gd name="T98" fmla="*/ 2147483647 w 1535"/>
                  <a:gd name="T99" fmla="*/ 2147483647 h 1109"/>
                  <a:gd name="T100" fmla="*/ 2147483647 w 1535"/>
                  <a:gd name="T101" fmla="*/ 2147483647 h 1109"/>
                  <a:gd name="T102" fmla="*/ 2147483647 w 1535"/>
                  <a:gd name="T103" fmla="*/ 2147483647 h 1109"/>
                  <a:gd name="T104" fmla="*/ 2147483647 w 1535"/>
                  <a:gd name="T105" fmla="*/ 2147483647 h 1109"/>
                  <a:gd name="T106" fmla="*/ 2147483647 w 1535"/>
                  <a:gd name="T107" fmla="*/ 2147483647 h 1109"/>
                  <a:gd name="T108" fmla="*/ 2147483647 w 1535"/>
                  <a:gd name="T109" fmla="*/ 2147483647 h 1109"/>
                  <a:gd name="T110" fmla="*/ 2147483647 w 1535"/>
                  <a:gd name="T111" fmla="*/ 2147483647 h 1109"/>
                  <a:gd name="T112" fmla="*/ 2147483647 w 1535"/>
                  <a:gd name="T113" fmla="*/ 2147483647 h 1109"/>
                  <a:gd name="T114" fmla="*/ 2147483647 w 1535"/>
                  <a:gd name="T115" fmla="*/ 2147483647 h 1109"/>
                  <a:gd name="T116" fmla="*/ 2147483647 w 1535"/>
                  <a:gd name="T117" fmla="*/ 2147483647 h 1109"/>
                  <a:gd name="T118" fmla="*/ 2147483647 w 1535"/>
                  <a:gd name="T119" fmla="*/ 2147483647 h 1109"/>
                  <a:gd name="T120" fmla="*/ 2147483647 w 1535"/>
                  <a:gd name="T121" fmla="*/ 2147483647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5" h="1109">
                    <a:moveTo>
                      <a:pt x="1336" y="888"/>
                    </a:moveTo>
                    <a:lnTo>
                      <a:pt x="1319" y="891"/>
                    </a:lnTo>
                    <a:lnTo>
                      <a:pt x="1287" y="901"/>
                    </a:lnTo>
                    <a:lnTo>
                      <a:pt x="1270" y="907"/>
                    </a:lnTo>
                    <a:lnTo>
                      <a:pt x="1256" y="913"/>
                    </a:lnTo>
                    <a:lnTo>
                      <a:pt x="1251" y="916"/>
                    </a:lnTo>
                    <a:lnTo>
                      <a:pt x="1246" y="919"/>
                    </a:lnTo>
                    <a:lnTo>
                      <a:pt x="1244" y="922"/>
                    </a:lnTo>
                    <a:lnTo>
                      <a:pt x="1243" y="925"/>
                    </a:lnTo>
                    <a:lnTo>
                      <a:pt x="1243" y="929"/>
                    </a:lnTo>
                    <a:lnTo>
                      <a:pt x="1244" y="933"/>
                    </a:lnTo>
                    <a:lnTo>
                      <a:pt x="1246" y="937"/>
                    </a:lnTo>
                    <a:lnTo>
                      <a:pt x="1248" y="940"/>
                    </a:lnTo>
                    <a:lnTo>
                      <a:pt x="1255" y="946"/>
                    </a:lnTo>
                    <a:lnTo>
                      <a:pt x="1263" y="951"/>
                    </a:lnTo>
                    <a:lnTo>
                      <a:pt x="1282" y="961"/>
                    </a:lnTo>
                    <a:lnTo>
                      <a:pt x="1302" y="973"/>
                    </a:lnTo>
                    <a:lnTo>
                      <a:pt x="1299" y="982"/>
                    </a:lnTo>
                    <a:lnTo>
                      <a:pt x="1294" y="988"/>
                    </a:lnTo>
                    <a:lnTo>
                      <a:pt x="1289" y="993"/>
                    </a:lnTo>
                    <a:lnTo>
                      <a:pt x="1282" y="996"/>
                    </a:lnTo>
                    <a:lnTo>
                      <a:pt x="1275" y="998"/>
                    </a:lnTo>
                    <a:lnTo>
                      <a:pt x="1267" y="999"/>
                    </a:lnTo>
                    <a:lnTo>
                      <a:pt x="1258" y="999"/>
                    </a:lnTo>
                    <a:lnTo>
                      <a:pt x="1251" y="999"/>
                    </a:lnTo>
                    <a:lnTo>
                      <a:pt x="1234" y="999"/>
                    </a:lnTo>
                    <a:lnTo>
                      <a:pt x="1220" y="999"/>
                    </a:lnTo>
                    <a:lnTo>
                      <a:pt x="1213" y="1000"/>
                    </a:lnTo>
                    <a:lnTo>
                      <a:pt x="1209" y="1002"/>
                    </a:lnTo>
                    <a:lnTo>
                      <a:pt x="1204" y="1006"/>
                    </a:lnTo>
                    <a:lnTo>
                      <a:pt x="1203" y="1011"/>
                    </a:lnTo>
                    <a:lnTo>
                      <a:pt x="1193" y="1036"/>
                    </a:lnTo>
                    <a:lnTo>
                      <a:pt x="1185" y="1058"/>
                    </a:lnTo>
                    <a:lnTo>
                      <a:pt x="1181" y="1069"/>
                    </a:lnTo>
                    <a:lnTo>
                      <a:pt x="1178" y="1080"/>
                    </a:lnTo>
                    <a:lnTo>
                      <a:pt x="1177" y="1095"/>
                    </a:lnTo>
                    <a:lnTo>
                      <a:pt x="1176" y="1109"/>
                    </a:lnTo>
                    <a:lnTo>
                      <a:pt x="1165" y="1100"/>
                    </a:lnTo>
                    <a:lnTo>
                      <a:pt x="1153" y="1091"/>
                    </a:lnTo>
                    <a:lnTo>
                      <a:pt x="1141" y="1081"/>
                    </a:lnTo>
                    <a:lnTo>
                      <a:pt x="1130" y="1072"/>
                    </a:lnTo>
                    <a:lnTo>
                      <a:pt x="1112" y="1051"/>
                    </a:lnTo>
                    <a:lnTo>
                      <a:pt x="1090" y="1026"/>
                    </a:lnTo>
                    <a:lnTo>
                      <a:pt x="1078" y="1015"/>
                    </a:lnTo>
                    <a:lnTo>
                      <a:pt x="1065" y="1006"/>
                    </a:lnTo>
                    <a:lnTo>
                      <a:pt x="1058" y="1003"/>
                    </a:lnTo>
                    <a:lnTo>
                      <a:pt x="1052" y="1001"/>
                    </a:lnTo>
                    <a:lnTo>
                      <a:pt x="1044" y="999"/>
                    </a:lnTo>
                    <a:lnTo>
                      <a:pt x="1036" y="998"/>
                    </a:lnTo>
                    <a:lnTo>
                      <a:pt x="1028" y="999"/>
                    </a:lnTo>
                    <a:lnTo>
                      <a:pt x="1019" y="1000"/>
                    </a:lnTo>
                    <a:lnTo>
                      <a:pt x="1011" y="1002"/>
                    </a:lnTo>
                    <a:lnTo>
                      <a:pt x="1006" y="1005"/>
                    </a:lnTo>
                    <a:lnTo>
                      <a:pt x="994" y="1012"/>
                    </a:lnTo>
                    <a:lnTo>
                      <a:pt x="984" y="1020"/>
                    </a:lnTo>
                    <a:lnTo>
                      <a:pt x="974" y="1027"/>
                    </a:lnTo>
                    <a:lnTo>
                      <a:pt x="962" y="1035"/>
                    </a:lnTo>
                    <a:lnTo>
                      <a:pt x="955" y="1038"/>
                    </a:lnTo>
                    <a:lnTo>
                      <a:pt x="949" y="1040"/>
                    </a:lnTo>
                    <a:lnTo>
                      <a:pt x="940" y="1041"/>
                    </a:lnTo>
                    <a:lnTo>
                      <a:pt x="930" y="1042"/>
                    </a:lnTo>
                    <a:lnTo>
                      <a:pt x="922" y="1041"/>
                    </a:lnTo>
                    <a:lnTo>
                      <a:pt x="913" y="1039"/>
                    </a:lnTo>
                    <a:lnTo>
                      <a:pt x="902" y="1037"/>
                    </a:lnTo>
                    <a:lnTo>
                      <a:pt x="891" y="1032"/>
                    </a:lnTo>
                    <a:lnTo>
                      <a:pt x="868" y="1023"/>
                    </a:lnTo>
                    <a:lnTo>
                      <a:pt x="845" y="1011"/>
                    </a:lnTo>
                    <a:lnTo>
                      <a:pt x="823" y="999"/>
                    </a:lnTo>
                    <a:lnTo>
                      <a:pt x="805" y="987"/>
                    </a:lnTo>
                    <a:lnTo>
                      <a:pt x="797" y="982"/>
                    </a:lnTo>
                    <a:lnTo>
                      <a:pt x="790" y="976"/>
                    </a:lnTo>
                    <a:lnTo>
                      <a:pt x="786" y="971"/>
                    </a:lnTo>
                    <a:lnTo>
                      <a:pt x="784" y="967"/>
                    </a:lnTo>
                    <a:lnTo>
                      <a:pt x="731" y="973"/>
                    </a:lnTo>
                    <a:lnTo>
                      <a:pt x="714" y="962"/>
                    </a:lnTo>
                    <a:lnTo>
                      <a:pt x="697" y="953"/>
                    </a:lnTo>
                    <a:lnTo>
                      <a:pt x="680" y="945"/>
                    </a:lnTo>
                    <a:lnTo>
                      <a:pt x="658" y="937"/>
                    </a:lnTo>
                    <a:lnTo>
                      <a:pt x="653" y="932"/>
                    </a:lnTo>
                    <a:lnTo>
                      <a:pt x="650" y="925"/>
                    </a:lnTo>
                    <a:lnTo>
                      <a:pt x="648" y="917"/>
                    </a:lnTo>
                    <a:lnTo>
                      <a:pt x="644" y="910"/>
                    </a:lnTo>
                    <a:lnTo>
                      <a:pt x="642" y="904"/>
                    </a:lnTo>
                    <a:lnTo>
                      <a:pt x="639" y="898"/>
                    </a:lnTo>
                    <a:lnTo>
                      <a:pt x="638" y="896"/>
                    </a:lnTo>
                    <a:lnTo>
                      <a:pt x="636" y="895"/>
                    </a:lnTo>
                    <a:lnTo>
                      <a:pt x="633" y="894"/>
                    </a:lnTo>
                    <a:lnTo>
                      <a:pt x="631" y="894"/>
                    </a:lnTo>
                    <a:lnTo>
                      <a:pt x="607" y="887"/>
                    </a:lnTo>
                    <a:lnTo>
                      <a:pt x="588" y="883"/>
                    </a:lnTo>
                    <a:lnTo>
                      <a:pt x="575" y="882"/>
                    </a:lnTo>
                    <a:lnTo>
                      <a:pt x="565" y="880"/>
                    </a:lnTo>
                    <a:lnTo>
                      <a:pt x="561" y="879"/>
                    </a:lnTo>
                    <a:lnTo>
                      <a:pt x="558" y="877"/>
                    </a:lnTo>
                    <a:lnTo>
                      <a:pt x="554" y="874"/>
                    </a:lnTo>
                    <a:lnTo>
                      <a:pt x="551" y="870"/>
                    </a:lnTo>
                    <a:lnTo>
                      <a:pt x="546" y="857"/>
                    </a:lnTo>
                    <a:lnTo>
                      <a:pt x="538" y="838"/>
                    </a:lnTo>
                    <a:lnTo>
                      <a:pt x="537" y="835"/>
                    </a:lnTo>
                    <a:lnTo>
                      <a:pt x="535" y="833"/>
                    </a:lnTo>
                    <a:lnTo>
                      <a:pt x="532" y="831"/>
                    </a:lnTo>
                    <a:lnTo>
                      <a:pt x="530" y="829"/>
                    </a:lnTo>
                    <a:lnTo>
                      <a:pt x="524" y="828"/>
                    </a:lnTo>
                    <a:lnTo>
                      <a:pt x="517" y="828"/>
                    </a:lnTo>
                    <a:lnTo>
                      <a:pt x="509" y="828"/>
                    </a:lnTo>
                    <a:lnTo>
                      <a:pt x="501" y="828"/>
                    </a:lnTo>
                    <a:lnTo>
                      <a:pt x="493" y="828"/>
                    </a:lnTo>
                    <a:lnTo>
                      <a:pt x="485" y="826"/>
                    </a:lnTo>
                    <a:lnTo>
                      <a:pt x="480" y="822"/>
                    </a:lnTo>
                    <a:lnTo>
                      <a:pt x="472" y="816"/>
                    </a:lnTo>
                    <a:lnTo>
                      <a:pt x="464" y="806"/>
                    </a:lnTo>
                    <a:lnTo>
                      <a:pt x="457" y="796"/>
                    </a:lnTo>
                    <a:lnTo>
                      <a:pt x="450" y="784"/>
                    </a:lnTo>
                    <a:lnTo>
                      <a:pt x="445" y="773"/>
                    </a:lnTo>
                    <a:lnTo>
                      <a:pt x="442" y="768"/>
                    </a:lnTo>
                    <a:lnTo>
                      <a:pt x="440" y="762"/>
                    </a:lnTo>
                    <a:lnTo>
                      <a:pt x="439" y="757"/>
                    </a:lnTo>
                    <a:lnTo>
                      <a:pt x="439" y="751"/>
                    </a:lnTo>
                    <a:lnTo>
                      <a:pt x="439" y="747"/>
                    </a:lnTo>
                    <a:lnTo>
                      <a:pt x="440" y="743"/>
                    </a:lnTo>
                    <a:lnTo>
                      <a:pt x="441" y="739"/>
                    </a:lnTo>
                    <a:lnTo>
                      <a:pt x="443" y="735"/>
                    </a:lnTo>
                    <a:lnTo>
                      <a:pt x="449" y="728"/>
                    </a:lnTo>
                    <a:lnTo>
                      <a:pt x="456" y="720"/>
                    </a:lnTo>
                    <a:lnTo>
                      <a:pt x="461" y="713"/>
                    </a:lnTo>
                    <a:lnTo>
                      <a:pt x="467" y="705"/>
                    </a:lnTo>
                    <a:lnTo>
                      <a:pt x="469" y="700"/>
                    </a:lnTo>
                    <a:lnTo>
                      <a:pt x="471" y="694"/>
                    </a:lnTo>
                    <a:lnTo>
                      <a:pt x="472" y="689"/>
                    </a:lnTo>
                    <a:lnTo>
                      <a:pt x="472" y="684"/>
                    </a:lnTo>
                    <a:lnTo>
                      <a:pt x="471" y="664"/>
                    </a:lnTo>
                    <a:lnTo>
                      <a:pt x="468" y="647"/>
                    </a:lnTo>
                    <a:lnTo>
                      <a:pt x="463" y="630"/>
                    </a:lnTo>
                    <a:lnTo>
                      <a:pt x="457" y="615"/>
                    </a:lnTo>
                    <a:lnTo>
                      <a:pt x="450" y="601"/>
                    </a:lnTo>
                    <a:lnTo>
                      <a:pt x="441" y="589"/>
                    </a:lnTo>
                    <a:lnTo>
                      <a:pt x="431" y="576"/>
                    </a:lnTo>
                    <a:lnTo>
                      <a:pt x="423" y="565"/>
                    </a:lnTo>
                    <a:lnTo>
                      <a:pt x="402" y="543"/>
                    </a:lnTo>
                    <a:lnTo>
                      <a:pt x="382" y="520"/>
                    </a:lnTo>
                    <a:lnTo>
                      <a:pt x="373" y="509"/>
                    </a:lnTo>
                    <a:lnTo>
                      <a:pt x="366" y="496"/>
                    </a:lnTo>
                    <a:lnTo>
                      <a:pt x="358" y="483"/>
                    </a:lnTo>
                    <a:lnTo>
                      <a:pt x="352" y="468"/>
                    </a:lnTo>
                    <a:lnTo>
                      <a:pt x="350" y="464"/>
                    </a:lnTo>
                    <a:lnTo>
                      <a:pt x="348" y="460"/>
                    </a:lnTo>
                    <a:lnTo>
                      <a:pt x="345" y="456"/>
                    </a:lnTo>
                    <a:lnTo>
                      <a:pt x="341" y="453"/>
                    </a:lnTo>
                    <a:lnTo>
                      <a:pt x="333" y="447"/>
                    </a:lnTo>
                    <a:lnTo>
                      <a:pt x="324" y="441"/>
                    </a:lnTo>
                    <a:lnTo>
                      <a:pt x="314" y="435"/>
                    </a:lnTo>
                    <a:lnTo>
                      <a:pt x="306" y="429"/>
                    </a:lnTo>
                    <a:lnTo>
                      <a:pt x="304" y="426"/>
                    </a:lnTo>
                    <a:lnTo>
                      <a:pt x="301" y="422"/>
                    </a:lnTo>
                    <a:lnTo>
                      <a:pt x="300" y="417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13" y="394"/>
                    </a:lnTo>
                    <a:lnTo>
                      <a:pt x="306" y="391"/>
                    </a:lnTo>
                    <a:lnTo>
                      <a:pt x="300" y="388"/>
                    </a:lnTo>
                    <a:lnTo>
                      <a:pt x="297" y="380"/>
                    </a:lnTo>
                    <a:lnTo>
                      <a:pt x="293" y="369"/>
                    </a:lnTo>
                    <a:lnTo>
                      <a:pt x="286" y="356"/>
                    </a:lnTo>
                    <a:lnTo>
                      <a:pt x="279" y="344"/>
                    </a:lnTo>
                    <a:lnTo>
                      <a:pt x="262" y="321"/>
                    </a:lnTo>
                    <a:lnTo>
                      <a:pt x="252" y="308"/>
                    </a:lnTo>
                    <a:lnTo>
                      <a:pt x="245" y="291"/>
                    </a:lnTo>
                    <a:lnTo>
                      <a:pt x="238" y="278"/>
                    </a:lnTo>
                    <a:lnTo>
                      <a:pt x="230" y="267"/>
                    </a:lnTo>
                    <a:lnTo>
                      <a:pt x="224" y="258"/>
                    </a:lnTo>
                    <a:lnTo>
                      <a:pt x="217" y="248"/>
                    </a:lnTo>
                    <a:lnTo>
                      <a:pt x="211" y="239"/>
                    </a:lnTo>
                    <a:lnTo>
                      <a:pt x="205" y="228"/>
                    </a:lnTo>
                    <a:lnTo>
                      <a:pt x="200" y="216"/>
                    </a:lnTo>
                    <a:lnTo>
                      <a:pt x="193" y="195"/>
                    </a:lnTo>
                    <a:lnTo>
                      <a:pt x="187" y="176"/>
                    </a:lnTo>
                    <a:lnTo>
                      <a:pt x="182" y="158"/>
                    </a:lnTo>
                    <a:lnTo>
                      <a:pt x="178" y="140"/>
                    </a:lnTo>
                    <a:lnTo>
                      <a:pt x="171" y="107"/>
                    </a:lnTo>
                    <a:lnTo>
                      <a:pt x="167" y="74"/>
                    </a:lnTo>
                    <a:lnTo>
                      <a:pt x="155" y="74"/>
                    </a:lnTo>
                    <a:lnTo>
                      <a:pt x="146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0" y="64"/>
                    </a:lnTo>
                    <a:lnTo>
                      <a:pt x="106" y="56"/>
                    </a:lnTo>
                    <a:lnTo>
                      <a:pt x="97" y="74"/>
                    </a:lnTo>
                    <a:lnTo>
                      <a:pt x="89" y="94"/>
                    </a:lnTo>
                    <a:lnTo>
                      <a:pt x="84" y="104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80" y="135"/>
                    </a:lnTo>
                    <a:lnTo>
                      <a:pt x="81" y="148"/>
                    </a:lnTo>
                    <a:lnTo>
                      <a:pt x="83" y="160"/>
                    </a:lnTo>
                    <a:lnTo>
                      <a:pt x="87" y="171"/>
                    </a:lnTo>
                    <a:lnTo>
                      <a:pt x="90" y="182"/>
                    </a:lnTo>
                    <a:lnTo>
                      <a:pt x="101" y="203"/>
                    </a:lnTo>
                    <a:lnTo>
                      <a:pt x="113" y="222"/>
                    </a:lnTo>
                    <a:lnTo>
                      <a:pt x="125" y="241"/>
                    </a:lnTo>
                    <a:lnTo>
                      <a:pt x="136" y="263"/>
                    </a:lnTo>
                    <a:lnTo>
                      <a:pt x="140" y="273"/>
                    </a:lnTo>
                    <a:lnTo>
                      <a:pt x="144" y="284"/>
                    </a:lnTo>
                    <a:lnTo>
                      <a:pt x="146" y="296"/>
                    </a:lnTo>
                    <a:lnTo>
                      <a:pt x="146" y="308"/>
                    </a:lnTo>
                    <a:lnTo>
                      <a:pt x="147" y="314"/>
                    </a:lnTo>
                    <a:lnTo>
                      <a:pt x="148" y="320"/>
                    </a:lnTo>
                    <a:lnTo>
                      <a:pt x="150" y="326"/>
                    </a:lnTo>
                    <a:lnTo>
                      <a:pt x="154" y="332"/>
                    </a:lnTo>
                    <a:lnTo>
                      <a:pt x="161" y="344"/>
                    </a:lnTo>
                    <a:lnTo>
                      <a:pt x="170" y="355"/>
                    </a:lnTo>
                    <a:lnTo>
                      <a:pt x="178" y="366"/>
                    </a:lnTo>
                    <a:lnTo>
                      <a:pt x="185" y="375"/>
                    </a:lnTo>
                    <a:lnTo>
                      <a:pt x="191" y="383"/>
                    </a:lnTo>
                    <a:lnTo>
                      <a:pt x="193" y="388"/>
                    </a:lnTo>
                    <a:lnTo>
                      <a:pt x="195" y="395"/>
                    </a:lnTo>
                    <a:lnTo>
                      <a:pt x="196" y="402"/>
                    </a:lnTo>
                    <a:lnTo>
                      <a:pt x="196" y="409"/>
                    </a:lnTo>
                    <a:lnTo>
                      <a:pt x="198" y="415"/>
                    </a:lnTo>
                    <a:lnTo>
                      <a:pt x="196" y="429"/>
                    </a:lnTo>
                    <a:lnTo>
                      <a:pt x="195" y="441"/>
                    </a:lnTo>
                    <a:lnTo>
                      <a:pt x="195" y="446"/>
                    </a:lnTo>
                    <a:lnTo>
                      <a:pt x="195" y="452"/>
                    </a:lnTo>
                    <a:lnTo>
                      <a:pt x="196" y="456"/>
                    </a:lnTo>
                    <a:lnTo>
                      <a:pt x="198" y="461"/>
                    </a:lnTo>
                    <a:lnTo>
                      <a:pt x="200" y="465"/>
                    </a:lnTo>
                    <a:lnTo>
                      <a:pt x="203" y="469"/>
                    </a:lnTo>
                    <a:lnTo>
                      <a:pt x="207" y="472"/>
                    </a:lnTo>
                    <a:lnTo>
                      <a:pt x="213" y="474"/>
                    </a:lnTo>
                    <a:lnTo>
                      <a:pt x="211" y="483"/>
                    </a:lnTo>
                    <a:lnTo>
                      <a:pt x="210" y="489"/>
                    </a:lnTo>
                    <a:lnTo>
                      <a:pt x="210" y="495"/>
                    </a:lnTo>
                    <a:lnTo>
                      <a:pt x="211" y="499"/>
                    </a:lnTo>
                    <a:lnTo>
                      <a:pt x="212" y="509"/>
                    </a:lnTo>
                    <a:lnTo>
                      <a:pt x="213" y="524"/>
                    </a:lnTo>
                    <a:lnTo>
                      <a:pt x="221" y="525"/>
                    </a:lnTo>
                    <a:lnTo>
                      <a:pt x="228" y="528"/>
                    </a:lnTo>
                    <a:lnTo>
                      <a:pt x="236" y="533"/>
                    </a:lnTo>
                    <a:lnTo>
                      <a:pt x="244" y="539"/>
                    </a:lnTo>
                    <a:lnTo>
                      <a:pt x="250" y="546"/>
                    </a:lnTo>
                    <a:lnTo>
                      <a:pt x="255" y="553"/>
                    </a:lnTo>
                    <a:lnTo>
                      <a:pt x="258" y="560"/>
                    </a:lnTo>
                    <a:lnTo>
                      <a:pt x="259" y="567"/>
                    </a:lnTo>
                    <a:lnTo>
                      <a:pt x="259" y="571"/>
                    </a:lnTo>
                    <a:lnTo>
                      <a:pt x="258" y="575"/>
                    </a:lnTo>
                    <a:lnTo>
                      <a:pt x="257" y="579"/>
                    </a:lnTo>
                    <a:lnTo>
                      <a:pt x="255" y="583"/>
                    </a:lnTo>
                    <a:lnTo>
                      <a:pt x="250" y="590"/>
                    </a:lnTo>
                    <a:lnTo>
                      <a:pt x="245" y="596"/>
                    </a:lnTo>
                    <a:lnTo>
                      <a:pt x="232" y="604"/>
                    </a:lnTo>
                    <a:lnTo>
                      <a:pt x="219" y="610"/>
                    </a:lnTo>
                    <a:lnTo>
                      <a:pt x="216" y="603"/>
                    </a:lnTo>
                    <a:lnTo>
                      <a:pt x="214" y="596"/>
                    </a:lnTo>
                    <a:lnTo>
                      <a:pt x="213" y="587"/>
                    </a:lnTo>
                    <a:lnTo>
                      <a:pt x="213" y="580"/>
                    </a:lnTo>
                    <a:lnTo>
                      <a:pt x="213" y="573"/>
                    </a:lnTo>
                    <a:lnTo>
                      <a:pt x="212" y="566"/>
                    </a:lnTo>
                    <a:lnTo>
                      <a:pt x="210" y="560"/>
                    </a:lnTo>
                    <a:lnTo>
                      <a:pt x="206" y="555"/>
                    </a:lnTo>
                    <a:lnTo>
                      <a:pt x="203" y="550"/>
                    </a:lnTo>
                    <a:lnTo>
                      <a:pt x="199" y="546"/>
                    </a:lnTo>
                    <a:lnTo>
                      <a:pt x="193" y="542"/>
                    </a:lnTo>
                    <a:lnTo>
                      <a:pt x="188" y="537"/>
                    </a:lnTo>
                    <a:lnTo>
                      <a:pt x="173" y="528"/>
                    </a:lnTo>
                    <a:lnTo>
                      <a:pt x="158" y="519"/>
                    </a:lnTo>
                    <a:lnTo>
                      <a:pt x="144" y="510"/>
                    </a:lnTo>
                    <a:lnTo>
                      <a:pt x="132" y="499"/>
                    </a:lnTo>
                    <a:lnTo>
                      <a:pt x="126" y="494"/>
                    </a:lnTo>
                    <a:lnTo>
                      <a:pt x="123" y="488"/>
                    </a:lnTo>
                    <a:lnTo>
                      <a:pt x="121" y="482"/>
                    </a:lnTo>
                    <a:lnTo>
                      <a:pt x="120" y="474"/>
                    </a:lnTo>
                    <a:lnTo>
                      <a:pt x="121" y="468"/>
                    </a:lnTo>
                    <a:lnTo>
                      <a:pt x="124" y="461"/>
                    </a:lnTo>
                    <a:lnTo>
                      <a:pt x="128" y="456"/>
                    </a:lnTo>
                    <a:lnTo>
                      <a:pt x="133" y="450"/>
                    </a:lnTo>
                    <a:lnTo>
                      <a:pt x="138" y="444"/>
                    </a:lnTo>
                    <a:lnTo>
                      <a:pt x="143" y="438"/>
                    </a:lnTo>
                    <a:lnTo>
                      <a:pt x="145" y="432"/>
                    </a:lnTo>
                    <a:lnTo>
                      <a:pt x="146" y="426"/>
                    </a:lnTo>
                    <a:lnTo>
                      <a:pt x="146" y="420"/>
                    </a:lnTo>
                    <a:lnTo>
                      <a:pt x="145" y="415"/>
                    </a:lnTo>
                    <a:lnTo>
                      <a:pt x="144" y="411"/>
                    </a:lnTo>
                    <a:lnTo>
                      <a:pt x="142" y="406"/>
                    </a:lnTo>
                    <a:lnTo>
                      <a:pt x="136" y="399"/>
                    </a:lnTo>
                    <a:lnTo>
                      <a:pt x="128" y="391"/>
                    </a:lnTo>
                    <a:lnTo>
                      <a:pt x="120" y="385"/>
                    </a:lnTo>
                    <a:lnTo>
                      <a:pt x="111" y="378"/>
                    </a:lnTo>
                    <a:lnTo>
                      <a:pt x="100" y="372"/>
                    </a:lnTo>
                    <a:lnTo>
                      <a:pt x="89" y="366"/>
                    </a:lnTo>
                    <a:lnTo>
                      <a:pt x="78" y="359"/>
                    </a:lnTo>
                    <a:lnTo>
                      <a:pt x="68" y="353"/>
                    </a:lnTo>
                    <a:lnTo>
                      <a:pt x="57" y="347"/>
                    </a:lnTo>
                    <a:lnTo>
                      <a:pt x="48" y="339"/>
                    </a:lnTo>
                    <a:lnTo>
                      <a:pt x="41" y="332"/>
                    </a:lnTo>
                    <a:lnTo>
                      <a:pt x="34" y="323"/>
                    </a:lnTo>
                    <a:lnTo>
                      <a:pt x="32" y="318"/>
                    </a:lnTo>
                    <a:lnTo>
                      <a:pt x="30" y="313"/>
                    </a:lnTo>
                    <a:lnTo>
                      <a:pt x="27" y="307"/>
                    </a:lnTo>
                    <a:lnTo>
                      <a:pt x="27" y="302"/>
                    </a:lnTo>
                    <a:lnTo>
                      <a:pt x="34" y="302"/>
                    </a:lnTo>
                    <a:lnTo>
                      <a:pt x="41" y="301"/>
                    </a:lnTo>
                    <a:lnTo>
                      <a:pt x="46" y="300"/>
                    </a:lnTo>
                    <a:lnTo>
                      <a:pt x="50" y="298"/>
                    </a:lnTo>
                    <a:lnTo>
                      <a:pt x="55" y="297"/>
                    </a:lnTo>
                    <a:lnTo>
                      <a:pt x="59" y="294"/>
                    </a:lnTo>
                    <a:lnTo>
                      <a:pt x="62" y="292"/>
                    </a:lnTo>
                    <a:lnTo>
                      <a:pt x="65" y="289"/>
                    </a:lnTo>
                    <a:lnTo>
                      <a:pt x="69" y="282"/>
                    </a:lnTo>
                    <a:lnTo>
                      <a:pt x="71" y="274"/>
                    </a:lnTo>
                    <a:lnTo>
                      <a:pt x="73" y="264"/>
                    </a:lnTo>
                    <a:lnTo>
                      <a:pt x="73" y="252"/>
                    </a:lnTo>
                    <a:lnTo>
                      <a:pt x="73" y="247"/>
                    </a:lnTo>
                    <a:lnTo>
                      <a:pt x="72" y="242"/>
                    </a:lnTo>
                    <a:lnTo>
                      <a:pt x="71" y="237"/>
                    </a:lnTo>
                    <a:lnTo>
                      <a:pt x="69" y="233"/>
                    </a:lnTo>
                    <a:lnTo>
                      <a:pt x="64" y="225"/>
                    </a:lnTo>
                    <a:lnTo>
                      <a:pt x="58" y="217"/>
                    </a:lnTo>
                    <a:lnTo>
                      <a:pt x="43" y="205"/>
                    </a:lnTo>
                    <a:lnTo>
                      <a:pt x="27" y="191"/>
                    </a:lnTo>
                    <a:lnTo>
                      <a:pt x="19" y="176"/>
                    </a:lnTo>
                    <a:lnTo>
                      <a:pt x="13" y="163"/>
                    </a:lnTo>
                    <a:lnTo>
                      <a:pt x="10" y="151"/>
                    </a:lnTo>
                    <a:lnTo>
                      <a:pt x="9" y="139"/>
                    </a:lnTo>
                    <a:lnTo>
                      <a:pt x="8" y="128"/>
                    </a:lnTo>
                    <a:lnTo>
                      <a:pt x="6" y="117"/>
                    </a:lnTo>
                    <a:lnTo>
                      <a:pt x="4" y="106"/>
                    </a:lnTo>
                    <a:lnTo>
                      <a:pt x="0" y="93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3" y="22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23" y="4"/>
                    </a:lnTo>
                    <a:lnTo>
                      <a:pt x="38" y="5"/>
                    </a:lnTo>
                    <a:lnTo>
                      <a:pt x="53" y="6"/>
                    </a:lnTo>
                    <a:lnTo>
                      <a:pt x="66" y="5"/>
                    </a:lnTo>
                    <a:lnTo>
                      <a:pt x="92" y="2"/>
                    </a:lnTo>
                    <a:lnTo>
                      <a:pt x="120" y="0"/>
                    </a:lnTo>
                    <a:lnTo>
                      <a:pt x="140" y="1"/>
                    </a:lnTo>
                    <a:lnTo>
                      <a:pt x="159" y="4"/>
                    </a:lnTo>
                    <a:lnTo>
                      <a:pt x="178" y="7"/>
                    </a:lnTo>
                    <a:lnTo>
                      <a:pt x="194" y="13"/>
                    </a:lnTo>
                    <a:lnTo>
                      <a:pt x="211" y="18"/>
                    </a:lnTo>
                    <a:lnTo>
                      <a:pt x="226" y="25"/>
                    </a:lnTo>
                    <a:lnTo>
                      <a:pt x="243" y="33"/>
                    </a:lnTo>
                    <a:lnTo>
                      <a:pt x="258" y="41"/>
                    </a:lnTo>
                    <a:lnTo>
                      <a:pt x="273" y="48"/>
                    </a:lnTo>
                    <a:lnTo>
                      <a:pt x="290" y="55"/>
                    </a:lnTo>
                    <a:lnTo>
                      <a:pt x="306" y="62"/>
                    </a:lnTo>
                    <a:lnTo>
                      <a:pt x="324" y="68"/>
                    </a:lnTo>
                    <a:lnTo>
                      <a:pt x="342" y="73"/>
                    </a:lnTo>
                    <a:lnTo>
                      <a:pt x="361" y="76"/>
                    </a:lnTo>
                    <a:lnTo>
                      <a:pt x="383" y="79"/>
                    </a:lnTo>
                    <a:lnTo>
                      <a:pt x="405" y="80"/>
                    </a:lnTo>
                    <a:lnTo>
                      <a:pt x="419" y="79"/>
                    </a:lnTo>
                    <a:lnTo>
                      <a:pt x="432" y="78"/>
                    </a:lnTo>
                    <a:lnTo>
                      <a:pt x="443" y="77"/>
                    </a:lnTo>
                    <a:lnTo>
                      <a:pt x="452" y="74"/>
                    </a:lnTo>
                    <a:lnTo>
                      <a:pt x="470" y="68"/>
                    </a:lnTo>
                    <a:lnTo>
                      <a:pt x="484" y="62"/>
                    </a:lnTo>
                    <a:lnTo>
                      <a:pt x="498" y="55"/>
                    </a:lnTo>
                    <a:lnTo>
                      <a:pt x="515" y="49"/>
                    </a:lnTo>
                    <a:lnTo>
                      <a:pt x="524" y="47"/>
                    </a:lnTo>
                    <a:lnTo>
                      <a:pt x="534" y="45"/>
                    </a:lnTo>
                    <a:lnTo>
                      <a:pt x="546" y="44"/>
                    </a:lnTo>
                    <a:lnTo>
                      <a:pt x="559" y="44"/>
                    </a:lnTo>
                    <a:lnTo>
                      <a:pt x="569" y="44"/>
                    </a:lnTo>
                    <a:lnTo>
                      <a:pt x="577" y="46"/>
                    </a:lnTo>
                    <a:lnTo>
                      <a:pt x="585" y="50"/>
                    </a:lnTo>
                    <a:lnTo>
                      <a:pt x="593" y="54"/>
                    </a:lnTo>
                    <a:lnTo>
                      <a:pt x="598" y="59"/>
                    </a:lnTo>
                    <a:lnTo>
                      <a:pt x="603" y="65"/>
                    </a:lnTo>
                    <a:lnTo>
                      <a:pt x="607" y="71"/>
                    </a:lnTo>
                    <a:lnTo>
                      <a:pt x="610" y="77"/>
                    </a:lnTo>
                    <a:lnTo>
                      <a:pt x="617" y="90"/>
                    </a:lnTo>
                    <a:lnTo>
                      <a:pt x="622" y="101"/>
                    </a:lnTo>
                    <a:lnTo>
                      <a:pt x="626" y="105"/>
                    </a:lnTo>
                    <a:lnTo>
                      <a:pt x="629" y="108"/>
                    </a:lnTo>
                    <a:lnTo>
                      <a:pt x="633" y="110"/>
                    </a:lnTo>
                    <a:lnTo>
                      <a:pt x="638" y="111"/>
                    </a:lnTo>
                    <a:lnTo>
                      <a:pt x="642" y="121"/>
                    </a:lnTo>
                    <a:lnTo>
                      <a:pt x="649" y="134"/>
                    </a:lnTo>
                    <a:lnTo>
                      <a:pt x="658" y="151"/>
                    </a:lnTo>
                    <a:lnTo>
                      <a:pt x="667" y="169"/>
                    </a:lnTo>
                    <a:lnTo>
                      <a:pt x="678" y="186"/>
                    </a:lnTo>
                    <a:lnTo>
                      <a:pt x="689" y="202"/>
                    </a:lnTo>
                    <a:lnTo>
                      <a:pt x="695" y="209"/>
                    </a:lnTo>
                    <a:lnTo>
                      <a:pt x="700" y="215"/>
                    </a:lnTo>
                    <a:lnTo>
                      <a:pt x="706" y="219"/>
                    </a:lnTo>
                    <a:lnTo>
                      <a:pt x="711" y="222"/>
                    </a:lnTo>
                    <a:lnTo>
                      <a:pt x="738" y="222"/>
                    </a:lnTo>
                    <a:lnTo>
                      <a:pt x="738" y="217"/>
                    </a:lnTo>
                    <a:lnTo>
                      <a:pt x="739" y="211"/>
                    </a:lnTo>
                    <a:lnTo>
                      <a:pt x="741" y="206"/>
                    </a:lnTo>
                    <a:lnTo>
                      <a:pt x="743" y="202"/>
                    </a:lnTo>
                    <a:lnTo>
                      <a:pt x="747" y="196"/>
                    </a:lnTo>
                    <a:lnTo>
                      <a:pt x="750" y="192"/>
                    </a:lnTo>
                    <a:lnTo>
                      <a:pt x="754" y="189"/>
                    </a:lnTo>
                    <a:lnTo>
                      <a:pt x="759" y="185"/>
                    </a:lnTo>
                    <a:lnTo>
                      <a:pt x="768" y="180"/>
                    </a:lnTo>
                    <a:lnTo>
                      <a:pt x="779" y="176"/>
                    </a:lnTo>
                    <a:lnTo>
                      <a:pt x="792" y="173"/>
                    </a:lnTo>
                    <a:lnTo>
                      <a:pt x="805" y="173"/>
                    </a:lnTo>
                    <a:lnTo>
                      <a:pt x="810" y="173"/>
                    </a:lnTo>
                    <a:lnTo>
                      <a:pt x="816" y="174"/>
                    </a:lnTo>
                    <a:lnTo>
                      <a:pt x="822" y="176"/>
                    </a:lnTo>
                    <a:lnTo>
                      <a:pt x="828" y="178"/>
                    </a:lnTo>
                    <a:lnTo>
                      <a:pt x="833" y="181"/>
                    </a:lnTo>
                    <a:lnTo>
                      <a:pt x="838" y="185"/>
                    </a:lnTo>
                    <a:lnTo>
                      <a:pt x="843" y="189"/>
                    </a:lnTo>
                    <a:lnTo>
                      <a:pt x="848" y="193"/>
                    </a:lnTo>
                    <a:lnTo>
                      <a:pt x="856" y="205"/>
                    </a:lnTo>
                    <a:lnTo>
                      <a:pt x="865" y="217"/>
                    </a:lnTo>
                    <a:lnTo>
                      <a:pt x="872" y="230"/>
                    </a:lnTo>
                    <a:lnTo>
                      <a:pt x="879" y="244"/>
                    </a:lnTo>
                    <a:lnTo>
                      <a:pt x="885" y="260"/>
                    </a:lnTo>
                    <a:lnTo>
                      <a:pt x="889" y="275"/>
                    </a:lnTo>
                    <a:lnTo>
                      <a:pt x="894" y="290"/>
                    </a:lnTo>
                    <a:lnTo>
                      <a:pt x="898" y="305"/>
                    </a:lnTo>
                    <a:lnTo>
                      <a:pt x="900" y="320"/>
                    </a:lnTo>
                    <a:lnTo>
                      <a:pt x="902" y="334"/>
                    </a:lnTo>
                    <a:lnTo>
                      <a:pt x="904" y="346"/>
                    </a:lnTo>
                    <a:lnTo>
                      <a:pt x="904" y="357"/>
                    </a:lnTo>
                    <a:lnTo>
                      <a:pt x="905" y="362"/>
                    </a:lnTo>
                    <a:lnTo>
                      <a:pt x="906" y="367"/>
                    </a:lnTo>
                    <a:lnTo>
                      <a:pt x="908" y="372"/>
                    </a:lnTo>
                    <a:lnTo>
                      <a:pt x="910" y="376"/>
                    </a:lnTo>
                    <a:lnTo>
                      <a:pt x="918" y="384"/>
                    </a:lnTo>
                    <a:lnTo>
                      <a:pt x="928" y="391"/>
                    </a:lnTo>
                    <a:lnTo>
                      <a:pt x="939" y="398"/>
                    </a:lnTo>
                    <a:lnTo>
                      <a:pt x="952" y="402"/>
                    </a:lnTo>
                    <a:lnTo>
                      <a:pt x="957" y="404"/>
                    </a:lnTo>
                    <a:lnTo>
                      <a:pt x="964" y="405"/>
                    </a:lnTo>
                    <a:lnTo>
                      <a:pt x="971" y="406"/>
                    </a:lnTo>
                    <a:lnTo>
                      <a:pt x="977" y="407"/>
                    </a:lnTo>
                    <a:lnTo>
                      <a:pt x="977" y="394"/>
                    </a:lnTo>
                    <a:lnTo>
                      <a:pt x="976" y="414"/>
                    </a:lnTo>
                    <a:lnTo>
                      <a:pt x="975" y="430"/>
                    </a:lnTo>
                    <a:lnTo>
                      <a:pt x="974" y="437"/>
                    </a:lnTo>
                    <a:lnTo>
                      <a:pt x="974" y="443"/>
                    </a:lnTo>
                    <a:lnTo>
                      <a:pt x="975" y="449"/>
                    </a:lnTo>
                    <a:lnTo>
                      <a:pt x="977" y="456"/>
                    </a:lnTo>
                    <a:lnTo>
                      <a:pt x="971" y="457"/>
                    </a:lnTo>
                    <a:lnTo>
                      <a:pt x="964" y="458"/>
                    </a:lnTo>
                    <a:lnTo>
                      <a:pt x="958" y="461"/>
                    </a:lnTo>
                    <a:lnTo>
                      <a:pt x="953" y="464"/>
                    </a:lnTo>
                    <a:lnTo>
                      <a:pt x="949" y="467"/>
                    </a:lnTo>
                    <a:lnTo>
                      <a:pt x="944" y="471"/>
                    </a:lnTo>
                    <a:lnTo>
                      <a:pt x="940" y="475"/>
                    </a:lnTo>
                    <a:lnTo>
                      <a:pt x="936" y="481"/>
                    </a:lnTo>
                    <a:lnTo>
                      <a:pt x="931" y="492"/>
                    </a:lnTo>
                    <a:lnTo>
                      <a:pt x="926" y="504"/>
                    </a:lnTo>
                    <a:lnTo>
                      <a:pt x="922" y="517"/>
                    </a:lnTo>
                    <a:lnTo>
                      <a:pt x="920" y="531"/>
                    </a:lnTo>
                    <a:lnTo>
                      <a:pt x="918" y="546"/>
                    </a:lnTo>
                    <a:lnTo>
                      <a:pt x="917" y="561"/>
                    </a:lnTo>
                    <a:lnTo>
                      <a:pt x="917" y="575"/>
                    </a:lnTo>
                    <a:lnTo>
                      <a:pt x="917" y="590"/>
                    </a:lnTo>
                    <a:lnTo>
                      <a:pt x="917" y="615"/>
                    </a:lnTo>
                    <a:lnTo>
                      <a:pt x="917" y="634"/>
                    </a:lnTo>
                    <a:lnTo>
                      <a:pt x="917" y="654"/>
                    </a:lnTo>
                    <a:lnTo>
                      <a:pt x="918" y="685"/>
                    </a:lnTo>
                    <a:lnTo>
                      <a:pt x="919" y="702"/>
                    </a:lnTo>
                    <a:lnTo>
                      <a:pt x="920" y="717"/>
                    </a:lnTo>
                    <a:lnTo>
                      <a:pt x="921" y="730"/>
                    </a:lnTo>
                    <a:lnTo>
                      <a:pt x="923" y="739"/>
                    </a:lnTo>
                    <a:lnTo>
                      <a:pt x="933" y="758"/>
                    </a:lnTo>
                    <a:lnTo>
                      <a:pt x="947" y="780"/>
                    </a:lnTo>
                    <a:lnTo>
                      <a:pt x="956" y="791"/>
                    </a:lnTo>
                    <a:lnTo>
                      <a:pt x="965" y="803"/>
                    </a:lnTo>
                    <a:lnTo>
                      <a:pt x="975" y="816"/>
                    </a:lnTo>
                    <a:lnTo>
                      <a:pt x="985" y="827"/>
                    </a:lnTo>
                    <a:lnTo>
                      <a:pt x="996" y="838"/>
                    </a:lnTo>
                    <a:lnTo>
                      <a:pt x="1007" y="848"/>
                    </a:lnTo>
                    <a:lnTo>
                      <a:pt x="1019" y="857"/>
                    </a:lnTo>
                    <a:lnTo>
                      <a:pt x="1030" y="865"/>
                    </a:lnTo>
                    <a:lnTo>
                      <a:pt x="1042" y="872"/>
                    </a:lnTo>
                    <a:lnTo>
                      <a:pt x="1054" y="877"/>
                    </a:lnTo>
                    <a:lnTo>
                      <a:pt x="1065" y="880"/>
                    </a:lnTo>
                    <a:lnTo>
                      <a:pt x="1077" y="881"/>
                    </a:lnTo>
                    <a:lnTo>
                      <a:pt x="1090" y="877"/>
                    </a:lnTo>
                    <a:lnTo>
                      <a:pt x="1114" y="865"/>
                    </a:lnTo>
                    <a:lnTo>
                      <a:pt x="1126" y="860"/>
                    </a:lnTo>
                    <a:lnTo>
                      <a:pt x="1140" y="855"/>
                    </a:lnTo>
                    <a:lnTo>
                      <a:pt x="1149" y="852"/>
                    </a:lnTo>
                    <a:lnTo>
                      <a:pt x="1156" y="850"/>
                    </a:lnTo>
                    <a:lnTo>
                      <a:pt x="1166" y="849"/>
                    </a:lnTo>
                    <a:lnTo>
                      <a:pt x="1178" y="849"/>
                    </a:lnTo>
                    <a:lnTo>
                      <a:pt x="1192" y="851"/>
                    </a:lnTo>
                    <a:lnTo>
                      <a:pt x="1208" y="852"/>
                    </a:lnTo>
                    <a:lnTo>
                      <a:pt x="1222" y="854"/>
                    </a:lnTo>
                    <a:lnTo>
                      <a:pt x="1235" y="854"/>
                    </a:lnTo>
                    <a:lnTo>
                      <a:pt x="1240" y="854"/>
                    </a:lnTo>
                    <a:lnTo>
                      <a:pt x="1244" y="853"/>
                    </a:lnTo>
                    <a:lnTo>
                      <a:pt x="1247" y="852"/>
                    </a:lnTo>
                    <a:lnTo>
                      <a:pt x="1249" y="850"/>
                    </a:lnTo>
                    <a:lnTo>
                      <a:pt x="1257" y="842"/>
                    </a:lnTo>
                    <a:lnTo>
                      <a:pt x="1264" y="834"/>
                    </a:lnTo>
                    <a:lnTo>
                      <a:pt x="1269" y="826"/>
                    </a:lnTo>
                    <a:lnTo>
                      <a:pt x="1274" y="818"/>
                    </a:lnTo>
                    <a:lnTo>
                      <a:pt x="1280" y="801"/>
                    </a:lnTo>
                    <a:lnTo>
                      <a:pt x="1285" y="785"/>
                    </a:lnTo>
                    <a:lnTo>
                      <a:pt x="1288" y="768"/>
                    </a:lnTo>
                    <a:lnTo>
                      <a:pt x="1292" y="750"/>
                    </a:lnTo>
                    <a:lnTo>
                      <a:pt x="1296" y="742"/>
                    </a:lnTo>
                    <a:lnTo>
                      <a:pt x="1299" y="733"/>
                    </a:lnTo>
                    <a:lnTo>
                      <a:pt x="1303" y="724"/>
                    </a:lnTo>
                    <a:lnTo>
                      <a:pt x="1309" y="715"/>
                    </a:lnTo>
                    <a:lnTo>
                      <a:pt x="1311" y="712"/>
                    </a:lnTo>
                    <a:lnTo>
                      <a:pt x="1313" y="709"/>
                    </a:lnTo>
                    <a:lnTo>
                      <a:pt x="1315" y="706"/>
                    </a:lnTo>
                    <a:lnTo>
                      <a:pt x="1319" y="703"/>
                    </a:lnTo>
                    <a:lnTo>
                      <a:pt x="1326" y="697"/>
                    </a:lnTo>
                    <a:lnTo>
                      <a:pt x="1336" y="693"/>
                    </a:lnTo>
                    <a:lnTo>
                      <a:pt x="1347" y="690"/>
                    </a:lnTo>
                    <a:lnTo>
                      <a:pt x="1359" y="687"/>
                    </a:lnTo>
                    <a:lnTo>
                      <a:pt x="1373" y="684"/>
                    </a:lnTo>
                    <a:lnTo>
                      <a:pt x="1387" y="682"/>
                    </a:lnTo>
                    <a:lnTo>
                      <a:pt x="1416" y="680"/>
                    </a:lnTo>
                    <a:lnTo>
                      <a:pt x="1446" y="678"/>
                    </a:lnTo>
                    <a:lnTo>
                      <a:pt x="1472" y="678"/>
                    </a:lnTo>
                    <a:lnTo>
                      <a:pt x="1495" y="678"/>
                    </a:lnTo>
                    <a:lnTo>
                      <a:pt x="1506" y="678"/>
                    </a:lnTo>
                    <a:lnTo>
                      <a:pt x="1522" y="678"/>
                    </a:lnTo>
                    <a:lnTo>
                      <a:pt x="1524" y="684"/>
                    </a:lnTo>
                    <a:lnTo>
                      <a:pt x="1528" y="693"/>
                    </a:lnTo>
                    <a:lnTo>
                      <a:pt x="1533" y="703"/>
                    </a:lnTo>
                    <a:lnTo>
                      <a:pt x="1535" y="709"/>
                    </a:lnTo>
                    <a:lnTo>
                      <a:pt x="1526" y="714"/>
                    </a:lnTo>
                    <a:lnTo>
                      <a:pt x="1515" y="720"/>
                    </a:lnTo>
                    <a:lnTo>
                      <a:pt x="1510" y="724"/>
                    </a:lnTo>
                    <a:lnTo>
                      <a:pt x="1503" y="729"/>
                    </a:lnTo>
                    <a:lnTo>
                      <a:pt x="1498" y="735"/>
                    </a:lnTo>
                    <a:lnTo>
                      <a:pt x="1492" y="741"/>
                    </a:lnTo>
                    <a:lnTo>
                      <a:pt x="1487" y="748"/>
                    </a:lnTo>
                    <a:lnTo>
                      <a:pt x="1481" y="758"/>
                    </a:lnTo>
                    <a:lnTo>
                      <a:pt x="1477" y="767"/>
                    </a:lnTo>
                    <a:lnTo>
                      <a:pt x="1473" y="778"/>
                    </a:lnTo>
                    <a:lnTo>
                      <a:pt x="1470" y="791"/>
                    </a:lnTo>
                    <a:lnTo>
                      <a:pt x="1469" y="804"/>
                    </a:lnTo>
                    <a:lnTo>
                      <a:pt x="1468" y="821"/>
                    </a:lnTo>
                    <a:lnTo>
                      <a:pt x="1469" y="838"/>
                    </a:lnTo>
                    <a:lnTo>
                      <a:pt x="1455" y="854"/>
                    </a:lnTo>
                    <a:lnTo>
                      <a:pt x="1444" y="868"/>
                    </a:lnTo>
                    <a:lnTo>
                      <a:pt x="1435" y="878"/>
                    </a:lnTo>
                    <a:lnTo>
                      <a:pt x="1428" y="888"/>
                    </a:lnTo>
                    <a:lnTo>
                      <a:pt x="1414" y="888"/>
                    </a:lnTo>
                    <a:lnTo>
                      <a:pt x="1401" y="888"/>
                    </a:lnTo>
                    <a:lnTo>
                      <a:pt x="1387" y="888"/>
                    </a:lnTo>
                    <a:lnTo>
                      <a:pt x="1369" y="888"/>
                    </a:lnTo>
                    <a:lnTo>
                      <a:pt x="1367" y="888"/>
                    </a:lnTo>
                    <a:lnTo>
                      <a:pt x="1359" y="888"/>
                    </a:lnTo>
                    <a:lnTo>
                      <a:pt x="1349" y="888"/>
                    </a:lnTo>
                    <a:lnTo>
                      <a:pt x="1336" y="888"/>
                    </a:lnTo>
                  </a:path>
                </a:pathLst>
              </a:custGeom>
              <a:solidFill>
                <a:srgbClr val="69E13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9" name="Freeform 194"/>
              <p:cNvSpPr>
                <a:spLocks/>
              </p:cNvSpPr>
              <p:nvPr/>
            </p:nvSpPr>
            <p:spPr bwMode="auto">
              <a:xfrm>
                <a:off x="2486025" y="4954550"/>
                <a:ext cx="211138" cy="265113"/>
              </a:xfrm>
              <a:custGeom>
                <a:avLst/>
                <a:gdLst>
                  <a:gd name="T0" fmla="*/ 1147906911 w 486"/>
                  <a:gd name="T1" fmla="*/ 2147483647 h 505"/>
                  <a:gd name="T2" fmla="*/ 2147483647 w 486"/>
                  <a:gd name="T3" fmla="*/ 2147483647 h 505"/>
                  <a:gd name="T4" fmla="*/ 2147483647 w 486"/>
                  <a:gd name="T5" fmla="*/ 2147483647 h 505"/>
                  <a:gd name="T6" fmla="*/ 2147483647 w 486"/>
                  <a:gd name="T7" fmla="*/ 2147483647 h 505"/>
                  <a:gd name="T8" fmla="*/ 2147483647 w 486"/>
                  <a:gd name="T9" fmla="*/ 2147483647 h 505"/>
                  <a:gd name="T10" fmla="*/ 2147483647 w 486"/>
                  <a:gd name="T11" fmla="*/ 2147483647 h 505"/>
                  <a:gd name="T12" fmla="*/ 2147483647 w 486"/>
                  <a:gd name="T13" fmla="*/ 2147483647 h 505"/>
                  <a:gd name="T14" fmla="*/ 2147483647 w 486"/>
                  <a:gd name="T15" fmla="*/ 2147483647 h 505"/>
                  <a:gd name="T16" fmla="*/ 2147483647 w 486"/>
                  <a:gd name="T17" fmla="*/ 2147483647 h 505"/>
                  <a:gd name="T18" fmla="*/ 2147483647 w 486"/>
                  <a:gd name="T19" fmla="*/ 2147483647 h 505"/>
                  <a:gd name="T20" fmla="*/ 2147483647 w 486"/>
                  <a:gd name="T21" fmla="*/ 2147483647 h 505"/>
                  <a:gd name="T22" fmla="*/ 2147483647 w 486"/>
                  <a:gd name="T23" fmla="*/ 2147483647 h 505"/>
                  <a:gd name="T24" fmla="*/ 2147483647 w 486"/>
                  <a:gd name="T25" fmla="*/ 2147483647 h 505"/>
                  <a:gd name="T26" fmla="*/ 2147483647 w 486"/>
                  <a:gd name="T27" fmla="*/ 2147483647 h 505"/>
                  <a:gd name="T28" fmla="*/ 2147483647 w 486"/>
                  <a:gd name="T29" fmla="*/ 2147483647 h 505"/>
                  <a:gd name="T30" fmla="*/ 2147483647 w 486"/>
                  <a:gd name="T31" fmla="*/ 2147483647 h 505"/>
                  <a:gd name="T32" fmla="*/ 2147483647 w 486"/>
                  <a:gd name="T33" fmla="*/ 2147483647 h 505"/>
                  <a:gd name="T34" fmla="*/ 2147483647 w 486"/>
                  <a:gd name="T35" fmla="*/ 2147483647 h 505"/>
                  <a:gd name="T36" fmla="*/ 2147483647 w 486"/>
                  <a:gd name="T37" fmla="*/ 2147483647 h 505"/>
                  <a:gd name="T38" fmla="*/ 2147483647 w 486"/>
                  <a:gd name="T39" fmla="*/ 2147483647 h 505"/>
                  <a:gd name="T40" fmla="*/ 2147483647 w 486"/>
                  <a:gd name="T41" fmla="*/ 2147483647 h 505"/>
                  <a:gd name="T42" fmla="*/ 2147483647 w 486"/>
                  <a:gd name="T43" fmla="*/ 2147483647 h 505"/>
                  <a:gd name="T44" fmla="*/ 2147483647 w 486"/>
                  <a:gd name="T45" fmla="*/ 2147483647 h 505"/>
                  <a:gd name="T46" fmla="*/ 2147483647 w 486"/>
                  <a:gd name="T47" fmla="*/ 2147483647 h 505"/>
                  <a:gd name="T48" fmla="*/ 2147483647 w 486"/>
                  <a:gd name="T49" fmla="*/ 2147483647 h 505"/>
                  <a:gd name="T50" fmla="*/ 2147483647 w 486"/>
                  <a:gd name="T51" fmla="*/ 2147483647 h 505"/>
                  <a:gd name="T52" fmla="*/ 2147483647 w 486"/>
                  <a:gd name="T53" fmla="*/ 2147483647 h 505"/>
                  <a:gd name="T54" fmla="*/ 2147483647 w 486"/>
                  <a:gd name="T55" fmla="*/ 2147483647 h 505"/>
                  <a:gd name="T56" fmla="*/ 2147483647 w 486"/>
                  <a:gd name="T57" fmla="*/ 2147483647 h 505"/>
                  <a:gd name="T58" fmla="*/ 2147483647 w 486"/>
                  <a:gd name="T59" fmla="*/ 2147483647 h 505"/>
                  <a:gd name="T60" fmla="*/ 2147483647 w 486"/>
                  <a:gd name="T61" fmla="*/ 2147483647 h 505"/>
                  <a:gd name="T62" fmla="*/ 2147483647 w 486"/>
                  <a:gd name="T63" fmla="*/ 2147483647 h 505"/>
                  <a:gd name="T64" fmla="*/ 2147483647 w 486"/>
                  <a:gd name="T65" fmla="*/ 2147483647 h 505"/>
                  <a:gd name="T66" fmla="*/ 2147483647 w 486"/>
                  <a:gd name="T67" fmla="*/ 2147483647 h 505"/>
                  <a:gd name="T68" fmla="*/ 2147483647 w 486"/>
                  <a:gd name="T69" fmla="*/ 2147483647 h 505"/>
                  <a:gd name="T70" fmla="*/ 2147483647 w 486"/>
                  <a:gd name="T71" fmla="*/ 2147483647 h 505"/>
                  <a:gd name="T72" fmla="*/ 2147483647 w 486"/>
                  <a:gd name="T73" fmla="*/ 2147483647 h 505"/>
                  <a:gd name="T74" fmla="*/ 2147483647 w 486"/>
                  <a:gd name="T75" fmla="*/ 2147483647 h 505"/>
                  <a:gd name="T76" fmla="*/ 2147483647 w 486"/>
                  <a:gd name="T77" fmla="*/ 1736280160 h 505"/>
                  <a:gd name="T78" fmla="*/ 2147483647 w 486"/>
                  <a:gd name="T79" fmla="*/ 1157520106 h 505"/>
                  <a:gd name="T80" fmla="*/ 2147483647 w 486"/>
                  <a:gd name="T81" fmla="*/ 289380027 h 505"/>
                  <a:gd name="T82" fmla="*/ 2147483647 w 486"/>
                  <a:gd name="T83" fmla="*/ 144690276 h 505"/>
                  <a:gd name="T84" fmla="*/ 2147483647 w 486"/>
                  <a:gd name="T85" fmla="*/ 1591590409 h 505"/>
                  <a:gd name="T86" fmla="*/ 2147483647 w 486"/>
                  <a:gd name="T87" fmla="*/ 2147483647 h 505"/>
                  <a:gd name="T88" fmla="*/ 1967975157 w 486"/>
                  <a:gd name="T89" fmla="*/ 2147483647 h 505"/>
                  <a:gd name="T90" fmla="*/ 1639947946 w 486"/>
                  <a:gd name="T91" fmla="*/ 2147483647 h 5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6" h="505">
                    <a:moveTo>
                      <a:pt x="0" y="166"/>
                    </a:moveTo>
                    <a:lnTo>
                      <a:pt x="7" y="171"/>
                    </a:lnTo>
                    <a:lnTo>
                      <a:pt x="14" y="176"/>
                    </a:lnTo>
                    <a:lnTo>
                      <a:pt x="19" y="181"/>
                    </a:lnTo>
                    <a:lnTo>
                      <a:pt x="24" y="186"/>
                    </a:lnTo>
                    <a:lnTo>
                      <a:pt x="31" y="198"/>
                    </a:lnTo>
                    <a:lnTo>
                      <a:pt x="39" y="210"/>
                    </a:lnTo>
                    <a:lnTo>
                      <a:pt x="44" y="221"/>
                    </a:lnTo>
                    <a:lnTo>
                      <a:pt x="51" y="232"/>
                    </a:lnTo>
                    <a:lnTo>
                      <a:pt x="58" y="242"/>
                    </a:lnTo>
                    <a:lnTo>
                      <a:pt x="66" y="253"/>
                    </a:lnTo>
                    <a:lnTo>
                      <a:pt x="82" y="266"/>
                    </a:lnTo>
                    <a:lnTo>
                      <a:pt x="96" y="276"/>
                    </a:lnTo>
                    <a:lnTo>
                      <a:pt x="111" y="285"/>
                    </a:lnTo>
                    <a:lnTo>
                      <a:pt x="126" y="293"/>
                    </a:lnTo>
                    <a:lnTo>
                      <a:pt x="140" y="299"/>
                    </a:lnTo>
                    <a:lnTo>
                      <a:pt x="155" y="305"/>
                    </a:lnTo>
                    <a:lnTo>
                      <a:pt x="170" y="310"/>
                    </a:lnTo>
                    <a:lnTo>
                      <a:pt x="185" y="314"/>
                    </a:lnTo>
                    <a:lnTo>
                      <a:pt x="215" y="321"/>
                    </a:lnTo>
                    <a:lnTo>
                      <a:pt x="246" y="328"/>
                    </a:lnTo>
                    <a:lnTo>
                      <a:pt x="262" y="332"/>
                    </a:lnTo>
                    <a:lnTo>
                      <a:pt x="278" y="338"/>
                    </a:lnTo>
                    <a:lnTo>
                      <a:pt x="295" y="344"/>
                    </a:lnTo>
                    <a:lnTo>
                      <a:pt x="312" y="351"/>
                    </a:lnTo>
                    <a:lnTo>
                      <a:pt x="307" y="367"/>
                    </a:lnTo>
                    <a:lnTo>
                      <a:pt x="299" y="381"/>
                    </a:lnTo>
                    <a:lnTo>
                      <a:pt x="291" y="394"/>
                    </a:lnTo>
                    <a:lnTo>
                      <a:pt x="284" y="406"/>
                    </a:lnTo>
                    <a:lnTo>
                      <a:pt x="277" y="418"/>
                    </a:lnTo>
                    <a:lnTo>
                      <a:pt x="272" y="430"/>
                    </a:lnTo>
                    <a:lnTo>
                      <a:pt x="269" y="436"/>
                    </a:lnTo>
                    <a:lnTo>
                      <a:pt x="267" y="443"/>
                    </a:lnTo>
                    <a:lnTo>
                      <a:pt x="266" y="449"/>
                    </a:lnTo>
                    <a:lnTo>
                      <a:pt x="266" y="456"/>
                    </a:lnTo>
                    <a:lnTo>
                      <a:pt x="266" y="463"/>
                    </a:lnTo>
                    <a:lnTo>
                      <a:pt x="269" y="471"/>
                    </a:lnTo>
                    <a:lnTo>
                      <a:pt x="273" y="477"/>
                    </a:lnTo>
                    <a:lnTo>
                      <a:pt x="278" y="482"/>
                    </a:lnTo>
                    <a:lnTo>
                      <a:pt x="284" y="487"/>
                    </a:lnTo>
                    <a:lnTo>
                      <a:pt x="291" y="491"/>
                    </a:lnTo>
                    <a:lnTo>
                      <a:pt x="299" y="494"/>
                    </a:lnTo>
                    <a:lnTo>
                      <a:pt x="308" y="497"/>
                    </a:lnTo>
                    <a:lnTo>
                      <a:pt x="325" y="501"/>
                    </a:lnTo>
                    <a:lnTo>
                      <a:pt x="344" y="504"/>
                    </a:lnTo>
                    <a:lnTo>
                      <a:pt x="363" y="505"/>
                    </a:lnTo>
                    <a:lnTo>
                      <a:pt x="379" y="505"/>
                    </a:lnTo>
                    <a:lnTo>
                      <a:pt x="387" y="504"/>
                    </a:lnTo>
                    <a:lnTo>
                      <a:pt x="396" y="502"/>
                    </a:lnTo>
                    <a:lnTo>
                      <a:pt x="406" y="499"/>
                    </a:lnTo>
                    <a:lnTo>
                      <a:pt x="415" y="494"/>
                    </a:lnTo>
                    <a:lnTo>
                      <a:pt x="426" y="488"/>
                    </a:lnTo>
                    <a:lnTo>
                      <a:pt x="436" y="482"/>
                    </a:lnTo>
                    <a:lnTo>
                      <a:pt x="446" y="474"/>
                    </a:lnTo>
                    <a:lnTo>
                      <a:pt x="456" y="465"/>
                    </a:lnTo>
                    <a:lnTo>
                      <a:pt x="465" y="456"/>
                    </a:lnTo>
                    <a:lnTo>
                      <a:pt x="473" y="447"/>
                    </a:lnTo>
                    <a:lnTo>
                      <a:pt x="478" y="437"/>
                    </a:lnTo>
                    <a:lnTo>
                      <a:pt x="482" y="428"/>
                    </a:lnTo>
                    <a:lnTo>
                      <a:pt x="485" y="418"/>
                    </a:lnTo>
                    <a:lnTo>
                      <a:pt x="486" y="407"/>
                    </a:lnTo>
                    <a:lnTo>
                      <a:pt x="485" y="402"/>
                    </a:lnTo>
                    <a:lnTo>
                      <a:pt x="484" y="397"/>
                    </a:lnTo>
                    <a:lnTo>
                      <a:pt x="481" y="393"/>
                    </a:lnTo>
                    <a:lnTo>
                      <a:pt x="478" y="388"/>
                    </a:lnTo>
                    <a:lnTo>
                      <a:pt x="478" y="358"/>
                    </a:lnTo>
                    <a:lnTo>
                      <a:pt x="475" y="345"/>
                    </a:lnTo>
                    <a:lnTo>
                      <a:pt x="473" y="331"/>
                    </a:lnTo>
                    <a:lnTo>
                      <a:pt x="471" y="316"/>
                    </a:lnTo>
                    <a:lnTo>
                      <a:pt x="470" y="299"/>
                    </a:lnTo>
                    <a:lnTo>
                      <a:pt x="468" y="284"/>
                    </a:lnTo>
                    <a:lnTo>
                      <a:pt x="465" y="270"/>
                    </a:lnTo>
                    <a:lnTo>
                      <a:pt x="463" y="263"/>
                    </a:lnTo>
                    <a:lnTo>
                      <a:pt x="461" y="257"/>
                    </a:lnTo>
                    <a:lnTo>
                      <a:pt x="456" y="252"/>
                    </a:lnTo>
                    <a:lnTo>
                      <a:pt x="452" y="247"/>
                    </a:lnTo>
                    <a:lnTo>
                      <a:pt x="446" y="242"/>
                    </a:lnTo>
                    <a:lnTo>
                      <a:pt x="439" y="239"/>
                    </a:lnTo>
                    <a:lnTo>
                      <a:pt x="431" y="236"/>
                    </a:lnTo>
                    <a:lnTo>
                      <a:pt x="422" y="234"/>
                    </a:lnTo>
                    <a:lnTo>
                      <a:pt x="413" y="232"/>
                    </a:lnTo>
                    <a:lnTo>
                      <a:pt x="406" y="229"/>
                    </a:lnTo>
                    <a:lnTo>
                      <a:pt x="398" y="226"/>
                    </a:lnTo>
                    <a:lnTo>
                      <a:pt x="392" y="222"/>
                    </a:lnTo>
                    <a:lnTo>
                      <a:pt x="386" y="216"/>
                    </a:lnTo>
                    <a:lnTo>
                      <a:pt x="378" y="212"/>
                    </a:lnTo>
                    <a:lnTo>
                      <a:pt x="370" y="207"/>
                    </a:lnTo>
                    <a:lnTo>
                      <a:pt x="363" y="203"/>
                    </a:lnTo>
                    <a:lnTo>
                      <a:pt x="346" y="196"/>
                    </a:lnTo>
                    <a:lnTo>
                      <a:pt x="330" y="188"/>
                    </a:lnTo>
                    <a:lnTo>
                      <a:pt x="313" y="182"/>
                    </a:lnTo>
                    <a:lnTo>
                      <a:pt x="298" y="176"/>
                    </a:lnTo>
                    <a:lnTo>
                      <a:pt x="290" y="172"/>
                    </a:lnTo>
                    <a:lnTo>
                      <a:pt x="284" y="169"/>
                    </a:lnTo>
                    <a:lnTo>
                      <a:pt x="278" y="165"/>
                    </a:lnTo>
                    <a:lnTo>
                      <a:pt x="273" y="160"/>
                    </a:lnTo>
                    <a:lnTo>
                      <a:pt x="269" y="158"/>
                    </a:lnTo>
                    <a:lnTo>
                      <a:pt x="266" y="154"/>
                    </a:lnTo>
                    <a:lnTo>
                      <a:pt x="264" y="151"/>
                    </a:lnTo>
                    <a:lnTo>
                      <a:pt x="263" y="146"/>
                    </a:lnTo>
                    <a:lnTo>
                      <a:pt x="262" y="136"/>
                    </a:lnTo>
                    <a:lnTo>
                      <a:pt x="261" y="125"/>
                    </a:lnTo>
                    <a:lnTo>
                      <a:pt x="261" y="113"/>
                    </a:lnTo>
                    <a:lnTo>
                      <a:pt x="262" y="101"/>
                    </a:lnTo>
                    <a:lnTo>
                      <a:pt x="261" y="90"/>
                    </a:lnTo>
                    <a:lnTo>
                      <a:pt x="260" y="81"/>
                    </a:lnTo>
                    <a:lnTo>
                      <a:pt x="258" y="75"/>
                    </a:lnTo>
                    <a:lnTo>
                      <a:pt x="255" y="71"/>
                    </a:lnTo>
                    <a:lnTo>
                      <a:pt x="251" y="67"/>
                    </a:lnTo>
                    <a:lnTo>
                      <a:pt x="246" y="61"/>
                    </a:lnTo>
                    <a:lnTo>
                      <a:pt x="241" y="55"/>
                    </a:lnTo>
                    <a:lnTo>
                      <a:pt x="237" y="47"/>
                    </a:lnTo>
                    <a:lnTo>
                      <a:pt x="235" y="43"/>
                    </a:lnTo>
                    <a:lnTo>
                      <a:pt x="234" y="37"/>
                    </a:lnTo>
                    <a:lnTo>
                      <a:pt x="233" y="32"/>
                    </a:lnTo>
                    <a:lnTo>
                      <a:pt x="233" y="25"/>
                    </a:lnTo>
                    <a:lnTo>
                      <a:pt x="199" y="12"/>
                    </a:lnTo>
                    <a:lnTo>
                      <a:pt x="195" y="12"/>
                    </a:lnTo>
                    <a:lnTo>
                      <a:pt x="190" y="10"/>
                    </a:lnTo>
                    <a:lnTo>
                      <a:pt x="186" y="8"/>
                    </a:lnTo>
                    <a:lnTo>
                      <a:pt x="182" y="6"/>
                    </a:lnTo>
                    <a:lnTo>
                      <a:pt x="177" y="4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39" y="1"/>
                    </a:lnTo>
                    <a:lnTo>
                      <a:pt x="116" y="2"/>
                    </a:lnTo>
                    <a:lnTo>
                      <a:pt x="92" y="6"/>
                    </a:lnTo>
                    <a:lnTo>
                      <a:pt x="70" y="11"/>
                    </a:lnTo>
                    <a:lnTo>
                      <a:pt x="60" y="14"/>
                    </a:lnTo>
                    <a:lnTo>
                      <a:pt x="50" y="17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8" y="31"/>
                    </a:lnTo>
                    <a:lnTo>
                      <a:pt x="24" y="37"/>
                    </a:lnTo>
                    <a:lnTo>
                      <a:pt x="21" y="43"/>
                    </a:lnTo>
                    <a:lnTo>
                      <a:pt x="20" y="49"/>
                    </a:lnTo>
                    <a:lnTo>
                      <a:pt x="20" y="64"/>
                    </a:lnTo>
                    <a:lnTo>
                      <a:pt x="20" y="74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0" name="Freeform 195"/>
              <p:cNvSpPr>
                <a:spLocks/>
              </p:cNvSpPr>
              <p:nvPr/>
            </p:nvSpPr>
            <p:spPr bwMode="auto">
              <a:xfrm>
                <a:off x="2655888" y="4159213"/>
                <a:ext cx="73025" cy="109537"/>
              </a:xfrm>
              <a:custGeom>
                <a:avLst/>
                <a:gdLst>
                  <a:gd name="T0" fmla="*/ 595849687 w 166"/>
                  <a:gd name="T1" fmla="*/ 2147483647 h 208"/>
                  <a:gd name="T2" fmla="*/ 2147483647 w 166"/>
                  <a:gd name="T3" fmla="*/ 2147483647 h 208"/>
                  <a:gd name="T4" fmla="*/ 2147483647 w 166"/>
                  <a:gd name="T5" fmla="*/ 2147483647 h 208"/>
                  <a:gd name="T6" fmla="*/ 2147483647 w 166"/>
                  <a:gd name="T7" fmla="*/ 2147483647 h 208"/>
                  <a:gd name="T8" fmla="*/ 2147483647 w 166"/>
                  <a:gd name="T9" fmla="*/ 2147483647 h 208"/>
                  <a:gd name="T10" fmla="*/ 2147483647 w 166"/>
                  <a:gd name="T11" fmla="*/ 2147483647 h 208"/>
                  <a:gd name="T12" fmla="*/ 2147483647 w 166"/>
                  <a:gd name="T13" fmla="*/ 2147483647 h 208"/>
                  <a:gd name="T14" fmla="*/ 2147483647 w 166"/>
                  <a:gd name="T15" fmla="*/ 2147483647 h 208"/>
                  <a:gd name="T16" fmla="*/ 2147483647 w 166"/>
                  <a:gd name="T17" fmla="*/ 2147483647 h 208"/>
                  <a:gd name="T18" fmla="*/ 2147483647 w 166"/>
                  <a:gd name="T19" fmla="*/ 2147483647 h 208"/>
                  <a:gd name="T20" fmla="*/ 2147483647 w 166"/>
                  <a:gd name="T21" fmla="*/ 2147483647 h 208"/>
                  <a:gd name="T22" fmla="*/ 2147483647 w 166"/>
                  <a:gd name="T23" fmla="*/ 2147483647 h 208"/>
                  <a:gd name="T24" fmla="*/ 2147483647 w 166"/>
                  <a:gd name="T25" fmla="*/ 2147483647 h 208"/>
                  <a:gd name="T26" fmla="*/ 2147483647 w 166"/>
                  <a:gd name="T27" fmla="*/ 2147483647 h 208"/>
                  <a:gd name="T28" fmla="*/ 2147483647 w 166"/>
                  <a:gd name="T29" fmla="*/ 2147483647 h 208"/>
                  <a:gd name="T30" fmla="*/ 2147483647 w 166"/>
                  <a:gd name="T31" fmla="*/ 2147483647 h 208"/>
                  <a:gd name="T32" fmla="*/ 2147483647 w 166"/>
                  <a:gd name="T33" fmla="*/ 2147483647 h 208"/>
                  <a:gd name="T34" fmla="*/ 2147483647 w 166"/>
                  <a:gd name="T35" fmla="*/ 2147483647 h 208"/>
                  <a:gd name="T36" fmla="*/ 2147483647 w 166"/>
                  <a:gd name="T37" fmla="*/ 2147483647 h 208"/>
                  <a:gd name="T38" fmla="*/ 2147483647 w 166"/>
                  <a:gd name="T39" fmla="*/ 2147483647 h 208"/>
                  <a:gd name="T40" fmla="*/ 2147483647 w 166"/>
                  <a:gd name="T41" fmla="*/ 2147483647 h 208"/>
                  <a:gd name="T42" fmla="*/ 2147483647 w 166"/>
                  <a:gd name="T43" fmla="*/ 1606566013 h 208"/>
                  <a:gd name="T44" fmla="*/ 2147483647 w 166"/>
                  <a:gd name="T45" fmla="*/ 1460413638 h 208"/>
                  <a:gd name="T46" fmla="*/ 2147483647 w 166"/>
                  <a:gd name="T47" fmla="*/ 1168386416 h 208"/>
                  <a:gd name="T48" fmla="*/ 2147483647 w 166"/>
                  <a:gd name="T49" fmla="*/ 730206819 h 208"/>
                  <a:gd name="T50" fmla="*/ 2147483647 w 166"/>
                  <a:gd name="T51" fmla="*/ 438179597 h 208"/>
                  <a:gd name="T52" fmla="*/ 2147483647 w 166"/>
                  <a:gd name="T53" fmla="*/ 146152375 h 208"/>
                  <a:gd name="T54" fmla="*/ 2147483647 w 166"/>
                  <a:gd name="T55" fmla="*/ 0 h 208"/>
                  <a:gd name="T56" fmla="*/ 2147483647 w 166"/>
                  <a:gd name="T57" fmla="*/ 146152375 h 208"/>
                  <a:gd name="T58" fmla="*/ 2147483647 w 166"/>
                  <a:gd name="T59" fmla="*/ 730206819 h 208"/>
                  <a:gd name="T60" fmla="*/ 1702593272 w 166"/>
                  <a:gd name="T61" fmla="*/ 1606566013 h 208"/>
                  <a:gd name="T62" fmla="*/ 936445766 w 166"/>
                  <a:gd name="T63" fmla="*/ 2147483647 h 208"/>
                  <a:gd name="T64" fmla="*/ 595849687 w 166"/>
                  <a:gd name="T65" fmla="*/ 2147483647 h 208"/>
                  <a:gd name="T66" fmla="*/ 340596078 w 166"/>
                  <a:gd name="T67" fmla="*/ 2147483647 h 208"/>
                  <a:gd name="T68" fmla="*/ 170297819 w 166"/>
                  <a:gd name="T69" fmla="*/ 2147483647 h 208"/>
                  <a:gd name="T70" fmla="*/ 0 w 166"/>
                  <a:gd name="T71" fmla="*/ 2147483647 h 208"/>
                  <a:gd name="T72" fmla="*/ 0 w 166"/>
                  <a:gd name="T73" fmla="*/ 2147483647 h 208"/>
                  <a:gd name="T74" fmla="*/ 170297819 w 166"/>
                  <a:gd name="T75" fmla="*/ 2147483647 h 208"/>
                  <a:gd name="T76" fmla="*/ 255447169 w 166"/>
                  <a:gd name="T77" fmla="*/ 2147483647 h 208"/>
                  <a:gd name="T78" fmla="*/ 425744988 w 166"/>
                  <a:gd name="T79" fmla="*/ 2147483647 h 208"/>
                  <a:gd name="T80" fmla="*/ 851296856 w 166"/>
                  <a:gd name="T81" fmla="*/ 2147483647 h 208"/>
                  <a:gd name="T82" fmla="*/ 1447146103 w 166"/>
                  <a:gd name="T83" fmla="*/ 2147483647 h 208"/>
                  <a:gd name="T84" fmla="*/ 1872891091 w 166"/>
                  <a:gd name="T85" fmla="*/ 2147483647 h 208"/>
                  <a:gd name="T86" fmla="*/ 2147483647 w 166"/>
                  <a:gd name="T87" fmla="*/ 2147483647 h 208"/>
                  <a:gd name="T88" fmla="*/ 2147483647 w 166"/>
                  <a:gd name="T89" fmla="*/ 2147483647 h 208"/>
                  <a:gd name="T90" fmla="*/ 2147483647 w 166"/>
                  <a:gd name="T91" fmla="*/ 2147483647 h 208"/>
                  <a:gd name="T92" fmla="*/ 2147483647 w 166"/>
                  <a:gd name="T93" fmla="*/ 2147483647 h 208"/>
                  <a:gd name="T94" fmla="*/ 2147483647 w 166"/>
                  <a:gd name="T95" fmla="*/ 2147483647 h 208"/>
                  <a:gd name="T96" fmla="*/ 2147483647 w 166"/>
                  <a:gd name="T97" fmla="*/ 2147483647 h 208"/>
                  <a:gd name="T98" fmla="*/ 2147483647 w 166"/>
                  <a:gd name="T99" fmla="*/ 2147483647 h 208"/>
                  <a:gd name="T100" fmla="*/ 2147483647 w 166"/>
                  <a:gd name="T101" fmla="*/ 2147483647 h 208"/>
                  <a:gd name="T102" fmla="*/ 2128338260 w 166"/>
                  <a:gd name="T103" fmla="*/ 2147483647 h 208"/>
                  <a:gd name="T104" fmla="*/ 1787742181 w 166"/>
                  <a:gd name="T105" fmla="*/ 2147483647 h 208"/>
                  <a:gd name="T106" fmla="*/ 1447146103 w 166"/>
                  <a:gd name="T107" fmla="*/ 2147483647 h 208"/>
                  <a:gd name="T108" fmla="*/ 936445766 w 166"/>
                  <a:gd name="T109" fmla="*/ 2147483647 h 208"/>
                  <a:gd name="T110" fmla="*/ 595849687 w 166"/>
                  <a:gd name="T111" fmla="*/ 2147483647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208">
                    <a:moveTo>
                      <a:pt x="7" y="183"/>
                    </a:moveTo>
                    <a:lnTo>
                      <a:pt x="79" y="208"/>
                    </a:lnTo>
                    <a:lnTo>
                      <a:pt x="85" y="207"/>
                    </a:lnTo>
                    <a:lnTo>
                      <a:pt x="90" y="204"/>
                    </a:lnTo>
                    <a:lnTo>
                      <a:pt x="97" y="198"/>
                    </a:lnTo>
                    <a:lnTo>
                      <a:pt x="104" y="192"/>
                    </a:lnTo>
                    <a:lnTo>
                      <a:pt x="117" y="176"/>
                    </a:lnTo>
                    <a:lnTo>
                      <a:pt x="130" y="158"/>
                    </a:lnTo>
                    <a:lnTo>
                      <a:pt x="154" y="122"/>
                    </a:lnTo>
                    <a:lnTo>
                      <a:pt x="166" y="103"/>
                    </a:lnTo>
                    <a:lnTo>
                      <a:pt x="144" y="94"/>
                    </a:lnTo>
                    <a:lnTo>
                      <a:pt x="126" y="84"/>
                    </a:lnTo>
                    <a:lnTo>
                      <a:pt x="108" y="74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81" y="53"/>
                    </a:lnTo>
                    <a:lnTo>
                      <a:pt x="75" y="47"/>
                    </a:lnTo>
                    <a:lnTo>
                      <a:pt x="71" y="40"/>
                    </a:lnTo>
                    <a:lnTo>
                      <a:pt x="67" y="33"/>
                    </a:lnTo>
                    <a:lnTo>
                      <a:pt x="64" y="26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5"/>
                    </a:lnTo>
                    <a:lnTo>
                      <a:pt x="20" y="11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2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5" y="76"/>
                    </a:lnTo>
                    <a:lnTo>
                      <a:pt x="10" y="86"/>
                    </a:lnTo>
                    <a:lnTo>
                      <a:pt x="17" y="98"/>
                    </a:lnTo>
                    <a:lnTo>
                      <a:pt x="22" y="109"/>
                    </a:lnTo>
                    <a:lnTo>
                      <a:pt x="28" y="120"/>
                    </a:lnTo>
                    <a:lnTo>
                      <a:pt x="30" y="126"/>
                    </a:lnTo>
                    <a:lnTo>
                      <a:pt x="32" y="133"/>
                    </a:lnTo>
                    <a:lnTo>
                      <a:pt x="33" y="139"/>
                    </a:lnTo>
                    <a:lnTo>
                      <a:pt x="33" y="147"/>
                    </a:lnTo>
                    <a:lnTo>
                      <a:pt x="32" y="153"/>
                    </a:lnTo>
                    <a:lnTo>
                      <a:pt x="31" y="159"/>
                    </a:lnTo>
                    <a:lnTo>
                      <a:pt x="28" y="165"/>
                    </a:lnTo>
                    <a:lnTo>
                      <a:pt x="25" y="169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1" y="180"/>
                    </a:lnTo>
                    <a:lnTo>
                      <a:pt x="7" y="1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3" name="Freeform 196"/>
              <p:cNvSpPr>
                <a:spLocks/>
              </p:cNvSpPr>
              <p:nvPr/>
            </p:nvSpPr>
            <p:spPr bwMode="auto">
              <a:xfrm>
                <a:off x="2170067" y="3717736"/>
                <a:ext cx="69379" cy="58605"/>
              </a:xfrm>
              <a:custGeom>
                <a:avLst/>
                <a:gdLst>
                  <a:gd name="T0" fmla="*/ 27754727 w 164"/>
                  <a:gd name="T1" fmla="*/ 33173415 h 104"/>
                  <a:gd name="T2" fmla="*/ 24308226 w 164"/>
                  <a:gd name="T3" fmla="*/ 32535215 h 104"/>
                  <a:gd name="T4" fmla="*/ 19954527 w 164"/>
                  <a:gd name="T5" fmla="*/ 30940844 h 104"/>
                  <a:gd name="T6" fmla="*/ 17414798 w 164"/>
                  <a:gd name="T7" fmla="*/ 29983544 h 104"/>
                  <a:gd name="T8" fmla="*/ 14512189 w 164"/>
                  <a:gd name="T9" fmla="*/ 29664444 h 104"/>
                  <a:gd name="T10" fmla="*/ 13242538 w 164"/>
                  <a:gd name="T11" fmla="*/ 29664444 h 104"/>
                  <a:gd name="T12" fmla="*/ 11610007 w 164"/>
                  <a:gd name="T13" fmla="*/ 29983544 h 104"/>
                  <a:gd name="T14" fmla="*/ 9977050 w 164"/>
                  <a:gd name="T15" fmla="*/ 30621744 h 104"/>
                  <a:gd name="T16" fmla="*/ 8525959 w 164"/>
                  <a:gd name="T17" fmla="*/ 31259380 h 104"/>
                  <a:gd name="T18" fmla="*/ 7437747 w 164"/>
                  <a:gd name="T19" fmla="*/ 31897580 h 104"/>
                  <a:gd name="T20" fmla="*/ 6167670 w 164"/>
                  <a:gd name="T21" fmla="*/ 31897580 h 104"/>
                  <a:gd name="T22" fmla="*/ 4898018 w 164"/>
                  <a:gd name="T23" fmla="*/ 31578480 h 104"/>
                  <a:gd name="T24" fmla="*/ 3446501 w 164"/>
                  <a:gd name="T25" fmla="*/ 30621744 h 104"/>
                  <a:gd name="T26" fmla="*/ 1995410 w 164"/>
                  <a:gd name="T27" fmla="*/ 29345909 h 104"/>
                  <a:gd name="T28" fmla="*/ 1088212 w 164"/>
                  <a:gd name="T29" fmla="*/ 28070073 h 104"/>
                  <a:gd name="T30" fmla="*/ 544319 w 164"/>
                  <a:gd name="T31" fmla="*/ 27431873 h 104"/>
                  <a:gd name="T32" fmla="*/ 181440 w 164"/>
                  <a:gd name="T33" fmla="*/ 26793673 h 104"/>
                  <a:gd name="T34" fmla="*/ 0 w 164"/>
                  <a:gd name="T35" fmla="*/ 25836938 h 104"/>
                  <a:gd name="T36" fmla="*/ 0 w 164"/>
                  <a:gd name="T37" fmla="*/ 25199303 h 104"/>
                  <a:gd name="T38" fmla="*/ 0 w 164"/>
                  <a:gd name="T39" fmla="*/ 24242002 h 104"/>
                  <a:gd name="T40" fmla="*/ 181440 w 164"/>
                  <a:gd name="T41" fmla="*/ 23604367 h 104"/>
                  <a:gd name="T42" fmla="*/ 544319 w 164"/>
                  <a:gd name="T43" fmla="*/ 22647067 h 104"/>
                  <a:gd name="T44" fmla="*/ 1088212 w 164"/>
                  <a:gd name="T45" fmla="*/ 22328532 h 104"/>
                  <a:gd name="T46" fmla="*/ 2176850 w 164"/>
                  <a:gd name="T47" fmla="*/ 21371232 h 104"/>
                  <a:gd name="T48" fmla="*/ 3627941 w 164"/>
                  <a:gd name="T49" fmla="*/ 21052131 h 104"/>
                  <a:gd name="T50" fmla="*/ 7256308 w 164"/>
                  <a:gd name="T51" fmla="*/ 21052131 h 104"/>
                  <a:gd name="T52" fmla="*/ 11065688 w 164"/>
                  <a:gd name="T53" fmla="*/ 21371232 h 104"/>
                  <a:gd name="T54" fmla="*/ 12698219 w 164"/>
                  <a:gd name="T55" fmla="*/ 21371232 h 104"/>
                  <a:gd name="T56" fmla="*/ 14330750 w 164"/>
                  <a:gd name="T57" fmla="*/ 21371232 h 104"/>
                  <a:gd name="T58" fmla="*/ 15782267 w 164"/>
                  <a:gd name="T59" fmla="*/ 21371232 h 104"/>
                  <a:gd name="T60" fmla="*/ 17051918 w 164"/>
                  <a:gd name="T61" fmla="*/ 21371232 h 104"/>
                  <a:gd name="T62" fmla="*/ 17051918 w 164"/>
                  <a:gd name="T63" fmla="*/ 17862825 h 104"/>
                  <a:gd name="T64" fmla="*/ 17051918 w 164"/>
                  <a:gd name="T65" fmla="*/ 13715654 h 104"/>
                  <a:gd name="T66" fmla="*/ 17051918 w 164"/>
                  <a:gd name="T67" fmla="*/ 9250513 h 104"/>
                  <a:gd name="T68" fmla="*/ 17051918 w 164"/>
                  <a:gd name="T69" fmla="*/ 5741542 h 104"/>
                  <a:gd name="T70" fmla="*/ 14330750 w 164"/>
                  <a:gd name="T71" fmla="*/ 5422442 h 104"/>
                  <a:gd name="T72" fmla="*/ 12153900 w 164"/>
                  <a:gd name="T73" fmla="*/ 4784806 h 104"/>
                  <a:gd name="T74" fmla="*/ 11247128 w 164"/>
                  <a:gd name="T75" fmla="*/ 4146606 h 104"/>
                  <a:gd name="T76" fmla="*/ 10339930 w 164"/>
                  <a:gd name="T77" fmla="*/ 3189871 h 104"/>
                  <a:gd name="T78" fmla="*/ 9433157 w 164"/>
                  <a:gd name="T79" fmla="*/ 1914036 h 104"/>
                  <a:gd name="T80" fmla="*/ 8525959 w 164"/>
                  <a:gd name="T81" fmla="*/ 0 h 104"/>
                  <a:gd name="T82" fmla="*/ 26485076 w 164"/>
                  <a:gd name="T83" fmla="*/ 0 h 104"/>
                  <a:gd name="T84" fmla="*/ 26666089 w 164"/>
                  <a:gd name="T85" fmla="*/ 1914036 h 104"/>
                  <a:gd name="T86" fmla="*/ 26847529 w 164"/>
                  <a:gd name="T87" fmla="*/ 4146606 h 104"/>
                  <a:gd name="T88" fmla="*/ 27210408 w 164"/>
                  <a:gd name="T89" fmla="*/ 6060642 h 104"/>
                  <a:gd name="T90" fmla="*/ 27573288 w 164"/>
                  <a:gd name="T91" fmla="*/ 7974113 h 104"/>
                  <a:gd name="T92" fmla="*/ 28299046 w 164"/>
                  <a:gd name="T93" fmla="*/ 11163983 h 104"/>
                  <a:gd name="T94" fmla="*/ 28842939 w 164"/>
                  <a:gd name="T95" fmla="*/ 14672954 h 104"/>
                  <a:gd name="T96" fmla="*/ 29568698 w 164"/>
                  <a:gd name="T97" fmla="*/ 17224625 h 104"/>
                  <a:gd name="T98" fmla="*/ 29750137 w 164"/>
                  <a:gd name="T99" fmla="*/ 19776296 h 104"/>
                  <a:gd name="T100" fmla="*/ 29568698 w 164"/>
                  <a:gd name="T101" fmla="*/ 20733596 h 104"/>
                  <a:gd name="T102" fmla="*/ 29024379 w 164"/>
                  <a:gd name="T103" fmla="*/ 21690332 h 104"/>
                  <a:gd name="T104" fmla="*/ 28480486 w 164"/>
                  <a:gd name="T105" fmla="*/ 22647067 h 104"/>
                  <a:gd name="T106" fmla="*/ 27754727 w 164"/>
                  <a:gd name="T107" fmla="*/ 23285267 h 104"/>
                  <a:gd name="T108" fmla="*/ 27754727 w 164"/>
                  <a:gd name="T109" fmla="*/ 33173415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4" h="104">
                    <a:moveTo>
                      <a:pt x="153" y="104"/>
                    </a:moveTo>
                    <a:lnTo>
                      <a:pt x="134" y="102"/>
                    </a:lnTo>
                    <a:lnTo>
                      <a:pt x="110" y="97"/>
                    </a:lnTo>
                    <a:lnTo>
                      <a:pt x="96" y="94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64" y="94"/>
                    </a:lnTo>
                    <a:lnTo>
                      <a:pt x="55" y="96"/>
                    </a:lnTo>
                    <a:lnTo>
                      <a:pt x="47" y="98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7" y="99"/>
                    </a:lnTo>
                    <a:lnTo>
                      <a:pt x="19" y="96"/>
                    </a:lnTo>
                    <a:lnTo>
                      <a:pt x="11" y="92"/>
                    </a:lnTo>
                    <a:lnTo>
                      <a:pt x="6" y="88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1"/>
                    </a:lnTo>
                    <a:lnTo>
                      <a:pt x="6" y="70"/>
                    </a:lnTo>
                    <a:lnTo>
                      <a:pt x="12" y="67"/>
                    </a:lnTo>
                    <a:lnTo>
                      <a:pt x="20" y="66"/>
                    </a:lnTo>
                    <a:lnTo>
                      <a:pt x="40" y="66"/>
                    </a:lnTo>
                    <a:lnTo>
                      <a:pt x="61" y="67"/>
                    </a:lnTo>
                    <a:lnTo>
                      <a:pt x="70" y="67"/>
                    </a:lnTo>
                    <a:lnTo>
                      <a:pt x="79" y="67"/>
                    </a:lnTo>
                    <a:lnTo>
                      <a:pt x="87" y="67"/>
                    </a:lnTo>
                    <a:lnTo>
                      <a:pt x="94" y="67"/>
                    </a:lnTo>
                    <a:lnTo>
                      <a:pt x="94" y="56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94" y="18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146" y="0"/>
                    </a:lnTo>
                    <a:lnTo>
                      <a:pt x="147" y="6"/>
                    </a:lnTo>
                    <a:lnTo>
                      <a:pt x="148" y="13"/>
                    </a:lnTo>
                    <a:lnTo>
                      <a:pt x="150" y="19"/>
                    </a:lnTo>
                    <a:lnTo>
                      <a:pt x="152" y="25"/>
                    </a:lnTo>
                    <a:lnTo>
                      <a:pt x="156" y="35"/>
                    </a:lnTo>
                    <a:lnTo>
                      <a:pt x="159" y="46"/>
                    </a:lnTo>
                    <a:lnTo>
                      <a:pt x="163" y="54"/>
                    </a:lnTo>
                    <a:lnTo>
                      <a:pt x="164" y="62"/>
                    </a:lnTo>
                    <a:lnTo>
                      <a:pt x="163" y="65"/>
                    </a:lnTo>
                    <a:lnTo>
                      <a:pt x="160" y="68"/>
                    </a:lnTo>
                    <a:lnTo>
                      <a:pt x="157" y="71"/>
                    </a:lnTo>
                    <a:lnTo>
                      <a:pt x="153" y="73"/>
                    </a:lnTo>
                    <a:lnTo>
                      <a:pt x="153" y="104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2" name="Freeform 197"/>
              <p:cNvSpPr>
                <a:spLocks/>
              </p:cNvSpPr>
              <p:nvPr/>
            </p:nvSpPr>
            <p:spPr bwMode="auto">
              <a:xfrm>
                <a:off x="2536825" y="6072150"/>
                <a:ext cx="23813" cy="57150"/>
              </a:xfrm>
              <a:custGeom>
                <a:avLst/>
                <a:gdLst>
                  <a:gd name="T0" fmla="*/ 0 w 53"/>
                  <a:gd name="T1" fmla="*/ 2147483647 h 19"/>
                  <a:gd name="T2" fmla="*/ 634887828 w 53"/>
                  <a:gd name="T3" fmla="*/ 2147483647 h 19"/>
                  <a:gd name="T4" fmla="*/ 1269776106 w 53"/>
                  <a:gd name="T5" fmla="*/ 2147483647 h 19"/>
                  <a:gd name="T6" fmla="*/ 1995506486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1995506486 w 53"/>
                  <a:gd name="T27" fmla="*/ 0 h 19"/>
                  <a:gd name="T28" fmla="*/ 1269776106 w 53"/>
                  <a:gd name="T29" fmla="*/ 2147483647 h 19"/>
                  <a:gd name="T30" fmla="*/ 634887828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3" name="Freeform 198"/>
              <p:cNvSpPr>
                <a:spLocks/>
              </p:cNvSpPr>
              <p:nvPr/>
            </p:nvSpPr>
            <p:spPr bwMode="auto">
              <a:xfrm>
                <a:off x="2501900" y="6051513"/>
                <a:ext cx="34925" cy="58737"/>
              </a:xfrm>
              <a:custGeom>
                <a:avLst/>
                <a:gdLst>
                  <a:gd name="T0" fmla="*/ 0 w 80"/>
                  <a:gd name="T1" fmla="*/ 0 h 18"/>
                  <a:gd name="T2" fmla="*/ 83286521 w 80"/>
                  <a:gd name="T3" fmla="*/ 2147483647 h 18"/>
                  <a:gd name="T4" fmla="*/ 416051048 w 80"/>
                  <a:gd name="T5" fmla="*/ 2147483647 h 18"/>
                  <a:gd name="T6" fmla="*/ 665719832 w 80"/>
                  <a:gd name="T7" fmla="*/ 2147483647 h 18"/>
                  <a:gd name="T8" fmla="*/ 915197838 w 80"/>
                  <a:gd name="T9" fmla="*/ 2147483647 h 18"/>
                  <a:gd name="T10" fmla="*/ 1247962365 w 80"/>
                  <a:gd name="T11" fmla="*/ 2147483647 h 18"/>
                  <a:gd name="T12" fmla="*/ 1664013412 w 80"/>
                  <a:gd name="T13" fmla="*/ 2147483647 h 18"/>
                  <a:gd name="T14" fmla="*/ 1830395676 w 80"/>
                  <a:gd name="T15" fmla="*/ 2147483647 h 18"/>
                  <a:gd name="T16" fmla="*/ 1996968717 w 80"/>
                  <a:gd name="T17" fmla="*/ 2147483647 h 18"/>
                  <a:gd name="T18" fmla="*/ 2147483647 w 80"/>
                  <a:gd name="T19" fmla="*/ 2147483647 h 18"/>
                  <a:gd name="T20" fmla="*/ 2147483647 w 80"/>
                  <a:gd name="T21" fmla="*/ 2147483647 h 18"/>
                  <a:gd name="T22" fmla="*/ 2147483647 w 80"/>
                  <a:gd name="T23" fmla="*/ 2147483647 h 18"/>
                  <a:gd name="T24" fmla="*/ 2147483647 w 80"/>
                  <a:gd name="T25" fmla="*/ 2147483647 h 18"/>
                  <a:gd name="T26" fmla="*/ 2147483647 w 80"/>
                  <a:gd name="T27" fmla="*/ 2147483647 h 18"/>
                  <a:gd name="T28" fmla="*/ 2147483647 w 80"/>
                  <a:gd name="T29" fmla="*/ 2147483647 h 18"/>
                  <a:gd name="T30" fmla="*/ 2147483647 w 80"/>
                  <a:gd name="T31" fmla="*/ 2147483647 h 18"/>
                  <a:gd name="T32" fmla="*/ 2147483647 w 80"/>
                  <a:gd name="T33" fmla="*/ 2147483647 h 18"/>
                  <a:gd name="T34" fmla="*/ 2147483647 w 80"/>
                  <a:gd name="T35" fmla="*/ 2147483647 h 18"/>
                  <a:gd name="T36" fmla="*/ 2147483647 w 80"/>
                  <a:gd name="T37" fmla="*/ 0 h 18"/>
                  <a:gd name="T38" fmla="*/ 0 w 80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0" h="18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1" y="10"/>
                    </a:lnTo>
                    <a:lnTo>
                      <a:pt x="38" y="8"/>
                    </a:lnTo>
                    <a:lnTo>
                      <a:pt x="47" y="7"/>
                    </a:lnTo>
                    <a:lnTo>
                      <a:pt x="57" y="7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4" y="4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4" name="Freeform 199"/>
              <p:cNvSpPr>
                <a:spLocks/>
              </p:cNvSpPr>
              <p:nvPr/>
            </p:nvSpPr>
            <p:spPr bwMode="auto">
              <a:xfrm>
                <a:off x="2501900" y="6030875"/>
                <a:ext cx="22225" cy="60325"/>
              </a:xfrm>
              <a:custGeom>
                <a:avLst/>
                <a:gdLst>
                  <a:gd name="T0" fmla="*/ 2147483647 w 46"/>
                  <a:gd name="T1" fmla="*/ 0 h 27"/>
                  <a:gd name="T2" fmla="*/ 0 w 46"/>
                  <a:gd name="T3" fmla="*/ 2147483647 h 27"/>
                  <a:gd name="T4" fmla="*/ 1014979997 w 46"/>
                  <a:gd name="T5" fmla="*/ 2147483647 h 27"/>
                  <a:gd name="T6" fmla="*/ 1804460312 w 46"/>
                  <a:gd name="T7" fmla="*/ 2147483647 h 27"/>
                  <a:gd name="T8" fmla="*/ 2147483647 w 46"/>
                  <a:gd name="T9" fmla="*/ 2147483647 h 27"/>
                  <a:gd name="T10" fmla="*/ 2147483647 w 46"/>
                  <a:gd name="T11" fmla="*/ 2147483647 h 27"/>
                  <a:gd name="T12" fmla="*/ 2147483647 w 46"/>
                  <a:gd name="T13" fmla="*/ 2147483647 h 27"/>
                  <a:gd name="T14" fmla="*/ 2147483647 w 46"/>
                  <a:gd name="T15" fmla="*/ 2147483647 h 27"/>
                  <a:gd name="T16" fmla="*/ 2147483647 w 46"/>
                  <a:gd name="T17" fmla="*/ 2147483647 h 27"/>
                  <a:gd name="T18" fmla="*/ 2147483647 w 46"/>
                  <a:gd name="T19" fmla="*/ 2147483647 h 27"/>
                  <a:gd name="T20" fmla="*/ 2147483647 w 46"/>
                  <a:gd name="T21" fmla="*/ 2147483647 h 27"/>
                  <a:gd name="T22" fmla="*/ 2147483647 w 46"/>
                  <a:gd name="T23" fmla="*/ 2147483647 h 27"/>
                  <a:gd name="T24" fmla="*/ 2147483647 w 46"/>
                  <a:gd name="T25" fmla="*/ 2147483647 h 27"/>
                  <a:gd name="T26" fmla="*/ 2147483647 w 46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20" y="0"/>
                    </a:moveTo>
                    <a:lnTo>
                      <a:pt x="0" y="18"/>
                    </a:lnTo>
                    <a:lnTo>
                      <a:pt x="9" y="22"/>
                    </a:lnTo>
                    <a:lnTo>
                      <a:pt x="16" y="25"/>
                    </a:lnTo>
                    <a:lnTo>
                      <a:pt x="23" y="27"/>
                    </a:lnTo>
                    <a:lnTo>
                      <a:pt x="29" y="27"/>
                    </a:lnTo>
                    <a:lnTo>
                      <a:pt x="33" y="27"/>
                    </a:lnTo>
                    <a:lnTo>
                      <a:pt x="37" y="25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1" y="16"/>
                    </a:lnTo>
                    <a:lnTo>
                      <a:pt x="33" y="11"/>
                    </a:lnTo>
                    <a:lnTo>
                      <a:pt x="26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5" name="Freeform 200"/>
              <p:cNvSpPr>
                <a:spLocks/>
              </p:cNvSpPr>
              <p:nvPr/>
            </p:nvSpPr>
            <p:spPr bwMode="auto">
              <a:xfrm>
                <a:off x="2471738" y="6024525"/>
                <a:ext cx="25400" cy="60325"/>
              </a:xfrm>
              <a:custGeom>
                <a:avLst/>
                <a:gdLst>
                  <a:gd name="T0" fmla="*/ 2147483647 w 54"/>
                  <a:gd name="T1" fmla="*/ 0 h 39"/>
                  <a:gd name="T2" fmla="*/ 2081282585 w 54"/>
                  <a:gd name="T3" fmla="*/ 2147483647 h 39"/>
                  <a:gd name="T4" fmla="*/ 1040751830 w 54"/>
                  <a:gd name="T5" fmla="*/ 2147483647 h 39"/>
                  <a:gd name="T6" fmla="*/ 624362574 w 54"/>
                  <a:gd name="T7" fmla="*/ 2147483647 h 39"/>
                  <a:gd name="T8" fmla="*/ 416168181 w 54"/>
                  <a:gd name="T9" fmla="*/ 2147483647 h 39"/>
                  <a:gd name="T10" fmla="*/ 208194863 w 54"/>
                  <a:gd name="T11" fmla="*/ 2147483647 h 39"/>
                  <a:gd name="T12" fmla="*/ 0 w 54"/>
                  <a:gd name="T13" fmla="*/ 2147483647 h 39"/>
                  <a:gd name="T14" fmla="*/ 208194863 w 54"/>
                  <a:gd name="T15" fmla="*/ 2147483647 h 39"/>
                  <a:gd name="T16" fmla="*/ 312181522 w 54"/>
                  <a:gd name="T17" fmla="*/ 2147483647 h 39"/>
                  <a:gd name="T18" fmla="*/ 520375915 w 54"/>
                  <a:gd name="T19" fmla="*/ 2147483647 h 39"/>
                  <a:gd name="T20" fmla="*/ 832557437 w 54"/>
                  <a:gd name="T21" fmla="*/ 2147483647 h 39"/>
                  <a:gd name="T22" fmla="*/ 1144738489 w 54"/>
                  <a:gd name="T23" fmla="*/ 2147483647 h 39"/>
                  <a:gd name="T24" fmla="*/ 1665114404 w 54"/>
                  <a:gd name="T25" fmla="*/ 2147483647 h 39"/>
                  <a:gd name="T26" fmla="*/ 2081282585 w 54"/>
                  <a:gd name="T27" fmla="*/ 2147483647 h 39"/>
                  <a:gd name="T28" fmla="*/ 2147483647 w 54"/>
                  <a:gd name="T29" fmla="*/ 2147483647 h 39"/>
                  <a:gd name="T30" fmla="*/ 2147483647 w 54"/>
                  <a:gd name="T31" fmla="*/ 2147483647 h 39"/>
                  <a:gd name="T32" fmla="*/ 2147483647 w 54"/>
                  <a:gd name="T33" fmla="*/ 2147483647 h 39"/>
                  <a:gd name="T34" fmla="*/ 2147483647 w 54"/>
                  <a:gd name="T35" fmla="*/ 2147483647 h 39"/>
                  <a:gd name="T36" fmla="*/ 2147483647 w 54"/>
                  <a:gd name="T37" fmla="*/ 2147483647 h 39"/>
                  <a:gd name="T38" fmla="*/ 2147483647 w 54"/>
                  <a:gd name="T39" fmla="*/ 2147483647 h 39"/>
                  <a:gd name="T40" fmla="*/ 2147483647 w 54"/>
                  <a:gd name="T41" fmla="*/ 2147483647 h 39"/>
                  <a:gd name="T42" fmla="*/ 2147483647 w 54"/>
                  <a:gd name="T43" fmla="*/ 2147483647 h 39"/>
                  <a:gd name="T44" fmla="*/ 2147483647 w 54"/>
                  <a:gd name="T45" fmla="*/ 2147483647 h 39"/>
                  <a:gd name="T46" fmla="*/ 2147483647 w 54"/>
                  <a:gd name="T47" fmla="*/ 2147483647 h 39"/>
                  <a:gd name="T48" fmla="*/ 2147483647 w 54"/>
                  <a:gd name="T49" fmla="*/ 2147483647 h 39"/>
                  <a:gd name="T50" fmla="*/ 2147483647 w 54"/>
                  <a:gd name="T51" fmla="*/ 2147483647 h 39"/>
                  <a:gd name="T52" fmla="*/ 2147483647 w 54"/>
                  <a:gd name="T53" fmla="*/ 2147483647 h 39"/>
                  <a:gd name="T54" fmla="*/ 2147483647 w 54"/>
                  <a:gd name="T55" fmla="*/ 2147483647 h 39"/>
                  <a:gd name="T56" fmla="*/ 2147483647 w 54"/>
                  <a:gd name="T57" fmla="*/ 2147483647 h 39"/>
                  <a:gd name="T58" fmla="*/ 2147483647 w 54"/>
                  <a:gd name="T59" fmla="*/ 2147483647 h 39"/>
                  <a:gd name="T60" fmla="*/ 2147483647 w 54"/>
                  <a:gd name="T61" fmla="*/ 0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4" h="39">
                    <a:moveTo>
                      <a:pt x="34" y="0"/>
                    </a:moveTo>
                    <a:lnTo>
                      <a:pt x="20" y="4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7" y="30"/>
                    </a:lnTo>
                    <a:lnTo>
                      <a:pt x="50" y="26"/>
                    </a:lnTo>
                    <a:lnTo>
                      <a:pt x="52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8" y="16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6" name="Freeform 201"/>
              <p:cNvSpPr>
                <a:spLocks/>
              </p:cNvSpPr>
              <p:nvPr/>
            </p:nvSpPr>
            <p:spPr bwMode="auto">
              <a:xfrm>
                <a:off x="2446338" y="6015000"/>
                <a:ext cx="28575" cy="58738"/>
              </a:xfrm>
              <a:custGeom>
                <a:avLst/>
                <a:gdLst>
                  <a:gd name="T0" fmla="*/ 0 w 60"/>
                  <a:gd name="T1" fmla="*/ 2147483647 h 15"/>
                  <a:gd name="T2" fmla="*/ 1080315499 w 60"/>
                  <a:gd name="T3" fmla="*/ 2147483647 h 15"/>
                  <a:gd name="T4" fmla="*/ 1944476839 w 60"/>
                  <a:gd name="T5" fmla="*/ 2147483647 h 15"/>
                  <a:gd name="T6" fmla="*/ 2147483647 w 60"/>
                  <a:gd name="T7" fmla="*/ 2147483647 h 15"/>
                  <a:gd name="T8" fmla="*/ 2147483647 w 60"/>
                  <a:gd name="T9" fmla="*/ 2147483647 h 15"/>
                  <a:gd name="T10" fmla="*/ 2147483647 w 60"/>
                  <a:gd name="T11" fmla="*/ 2147483647 h 15"/>
                  <a:gd name="T12" fmla="*/ 2147483647 w 60"/>
                  <a:gd name="T13" fmla="*/ 2147483647 h 15"/>
                  <a:gd name="T14" fmla="*/ 2147483647 w 60"/>
                  <a:gd name="T15" fmla="*/ 2147483647 h 15"/>
                  <a:gd name="T16" fmla="*/ 2147483647 w 60"/>
                  <a:gd name="T17" fmla="*/ 2147483647 h 15"/>
                  <a:gd name="T18" fmla="*/ 2147483647 w 60"/>
                  <a:gd name="T19" fmla="*/ 2147483647 h 15"/>
                  <a:gd name="T20" fmla="*/ 2147483647 w 60"/>
                  <a:gd name="T21" fmla="*/ 0 h 15"/>
                  <a:gd name="T22" fmla="*/ 2147483647 w 60"/>
                  <a:gd name="T23" fmla="*/ 0 h 15"/>
                  <a:gd name="T24" fmla="*/ 2147483647 w 60"/>
                  <a:gd name="T25" fmla="*/ 0 h 15"/>
                  <a:gd name="T26" fmla="*/ 2147483647 w 60"/>
                  <a:gd name="T27" fmla="*/ 0 h 15"/>
                  <a:gd name="T28" fmla="*/ 2147483647 w 60"/>
                  <a:gd name="T29" fmla="*/ 2147483647 h 15"/>
                  <a:gd name="T30" fmla="*/ 2147483647 w 60"/>
                  <a:gd name="T31" fmla="*/ 2147483647 h 15"/>
                  <a:gd name="T32" fmla="*/ 1728323156 w 60"/>
                  <a:gd name="T33" fmla="*/ 2147483647 h 15"/>
                  <a:gd name="T34" fmla="*/ 756198323 w 60"/>
                  <a:gd name="T35" fmla="*/ 2147483647 h 15"/>
                  <a:gd name="T36" fmla="*/ 0 w 60"/>
                  <a:gd name="T37" fmla="*/ 2147483647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15">
                    <a:moveTo>
                      <a:pt x="0" y="11"/>
                    </a:moveTo>
                    <a:lnTo>
                      <a:pt x="10" y="13"/>
                    </a:lnTo>
                    <a:lnTo>
                      <a:pt x="18" y="14"/>
                    </a:lnTo>
                    <a:lnTo>
                      <a:pt x="27" y="15"/>
                    </a:lnTo>
                    <a:lnTo>
                      <a:pt x="35" y="15"/>
                    </a:lnTo>
                    <a:lnTo>
                      <a:pt x="41" y="14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8"/>
                    </a:lnTo>
                    <a:lnTo>
                      <a:pt x="7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7" name="Freeform 202"/>
              <p:cNvSpPr>
                <a:spLocks/>
              </p:cNvSpPr>
              <p:nvPr/>
            </p:nvSpPr>
            <p:spPr bwMode="auto">
              <a:xfrm>
                <a:off x="2422525" y="6002300"/>
                <a:ext cx="33338" cy="57150"/>
              </a:xfrm>
              <a:custGeom>
                <a:avLst/>
                <a:gdLst>
                  <a:gd name="T0" fmla="*/ 2147483647 w 79"/>
                  <a:gd name="T1" fmla="*/ 0 h 32"/>
                  <a:gd name="T2" fmla="*/ 2147483647 w 79"/>
                  <a:gd name="T3" fmla="*/ 2147483647 h 32"/>
                  <a:gd name="T4" fmla="*/ 2147483647 w 79"/>
                  <a:gd name="T5" fmla="*/ 2147483647 h 32"/>
                  <a:gd name="T6" fmla="*/ 1878786200 w 79"/>
                  <a:gd name="T7" fmla="*/ 2147483647 h 32"/>
                  <a:gd name="T8" fmla="*/ 1503028960 w 79"/>
                  <a:gd name="T9" fmla="*/ 2147483647 h 32"/>
                  <a:gd name="T10" fmla="*/ 1127271720 w 79"/>
                  <a:gd name="T11" fmla="*/ 2147483647 h 32"/>
                  <a:gd name="T12" fmla="*/ 751514480 w 79"/>
                  <a:gd name="T13" fmla="*/ 2147483647 h 32"/>
                  <a:gd name="T14" fmla="*/ 375757240 w 79"/>
                  <a:gd name="T15" fmla="*/ 2147483647 h 32"/>
                  <a:gd name="T16" fmla="*/ 0 w 79"/>
                  <a:gd name="T17" fmla="*/ 2147483647 h 32"/>
                  <a:gd name="T18" fmla="*/ 375757240 w 79"/>
                  <a:gd name="T19" fmla="*/ 2147483647 h 32"/>
                  <a:gd name="T20" fmla="*/ 751514480 w 79"/>
                  <a:gd name="T21" fmla="*/ 2147483647 h 32"/>
                  <a:gd name="T22" fmla="*/ 901817376 w 79"/>
                  <a:gd name="T23" fmla="*/ 2147483647 h 32"/>
                  <a:gd name="T24" fmla="*/ 1127271720 w 79"/>
                  <a:gd name="T25" fmla="*/ 2147483647 h 32"/>
                  <a:gd name="T26" fmla="*/ 1352726064 w 79"/>
                  <a:gd name="T27" fmla="*/ 2147483647 h 32"/>
                  <a:gd name="T28" fmla="*/ 1503028960 w 79"/>
                  <a:gd name="T29" fmla="*/ 2147483647 h 32"/>
                  <a:gd name="T30" fmla="*/ 2029089096 w 79"/>
                  <a:gd name="T31" fmla="*/ 2147483647 h 32"/>
                  <a:gd name="T32" fmla="*/ 2147483647 w 79"/>
                  <a:gd name="T33" fmla="*/ 2147483647 h 32"/>
                  <a:gd name="T34" fmla="*/ 2147483647 w 79"/>
                  <a:gd name="T35" fmla="*/ 2147483647 h 32"/>
                  <a:gd name="T36" fmla="*/ 2147483647 w 79"/>
                  <a:gd name="T37" fmla="*/ 2147483647 h 32"/>
                  <a:gd name="T38" fmla="*/ 2147483647 w 79"/>
                  <a:gd name="T39" fmla="*/ 2147483647 h 32"/>
                  <a:gd name="T40" fmla="*/ 2147483647 w 79"/>
                  <a:gd name="T41" fmla="*/ 2147483647 h 32"/>
                  <a:gd name="T42" fmla="*/ 2147483647 w 79"/>
                  <a:gd name="T43" fmla="*/ 2147483647 h 32"/>
                  <a:gd name="T44" fmla="*/ 2147483647 w 79"/>
                  <a:gd name="T45" fmla="*/ 2147483647 h 32"/>
                  <a:gd name="T46" fmla="*/ 2147483647 w 79"/>
                  <a:gd name="T47" fmla="*/ 2147483647 h 32"/>
                  <a:gd name="T48" fmla="*/ 2147483647 w 7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32">
                    <a:moveTo>
                      <a:pt x="40" y="0"/>
                    </a:moveTo>
                    <a:lnTo>
                      <a:pt x="34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7" y="31"/>
                    </a:lnTo>
                    <a:lnTo>
                      <a:pt x="34" y="30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2" y="18"/>
                    </a:lnTo>
                    <a:lnTo>
                      <a:pt x="79" y="13"/>
                    </a:lnTo>
                    <a:lnTo>
                      <a:pt x="67" y="6"/>
                    </a:lnTo>
                    <a:lnTo>
                      <a:pt x="58" y="2"/>
                    </a:lnTo>
                    <a:lnTo>
                      <a:pt x="4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8" name="Freeform 203"/>
              <p:cNvSpPr>
                <a:spLocks/>
              </p:cNvSpPr>
              <p:nvPr/>
            </p:nvSpPr>
            <p:spPr bwMode="auto">
              <a:xfrm>
                <a:off x="2416175" y="5983250"/>
                <a:ext cx="30163" cy="57150"/>
              </a:xfrm>
              <a:custGeom>
                <a:avLst/>
                <a:gdLst>
                  <a:gd name="T0" fmla="*/ 2147483647 w 66"/>
                  <a:gd name="T1" fmla="*/ 0 h 19"/>
                  <a:gd name="T2" fmla="*/ 2147483647 w 66"/>
                  <a:gd name="T3" fmla="*/ 2147483647 h 19"/>
                  <a:gd name="T4" fmla="*/ 1813556316 w 66"/>
                  <a:gd name="T5" fmla="*/ 2147483647 h 19"/>
                  <a:gd name="T6" fmla="*/ 1240854177 w 66"/>
                  <a:gd name="T7" fmla="*/ 2147483647 h 19"/>
                  <a:gd name="T8" fmla="*/ 859052751 w 66"/>
                  <a:gd name="T9" fmla="*/ 2147483647 h 19"/>
                  <a:gd name="T10" fmla="*/ 477251782 w 66"/>
                  <a:gd name="T11" fmla="*/ 2147483647 h 19"/>
                  <a:gd name="T12" fmla="*/ 190900713 w 66"/>
                  <a:gd name="T13" fmla="*/ 2147483647 h 19"/>
                  <a:gd name="T14" fmla="*/ 0 w 66"/>
                  <a:gd name="T15" fmla="*/ 2147483647 h 19"/>
                  <a:gd name="T16" fmla="*/ 0 w 66"/>
                  <a:gd name="T17" fmla="*/ 2147483647 h 19"/>
                  <a:gd name="T18" fmla="*/ 1813556316 w 66"/>
                  <a:gd name="T19" fmla="*/ 2147483647 h 19"/>
                  <a:gd name="T20" fmla="*/ 2147483647 w 66"/>
                  <a:gd name="T21" fmla="*/ 2147483647 h 19"/>
                  <a:gd name="T22" fmla="*/ 2147483647 w 66"/>
                  <a:gd name="T23" fmla="*/ 2147483647 h 19"/>
                  <a:gd name="T24" fmla="*/ 2147483647 w 66"/>
                  <a:gd name="T25" fmla="*/ 2147483647 h 19"/>
                  <a:gd name="T26" fmla="*/ 2147483647 w 66"/>
                  <a:gd name="T27" fmla="*/ 2147483647 h 19"/>
                  <a:gd name="T28" fmla="*/ 2147483647 w 66"/>
                  <a:gd name="T29" fmla="*/ 2147483647 h 19"/>
                  <a:gd name="T30" fmla="*/ 2147483647 w 66"/>
                  <a:gd name="T31" fmla="*/ 2147483647 h 19"/>
                  <a:gd name="T32" fmla="*/ 2147483647 w 66"/>
                  <a:gd name="T33" fmla="*/ 2147483647 h 19"/>
                  <a:gd name="T34" fmla="*/ 2147483647 w 66"/>
                  <a:gd name="T35" fmla="*/ 2147483647 h 19"/>
                  <a:gd name="T36" fmla="*/ 2147483647 w 6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9">
                    <a:moveTo>
                      <a:pt x="33" y="0"/>
                    </a:moveTo>
                    <a:lnTo>
                      <a:pt x="25" y="1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54" y="17"/>
                    </a:lnTo>
                    <a:lnTo>
                      <a:pt x="61" y="15"/>
                    </a:lnTo>
                    <a:lnTo>
                      <a:pt x="66" y="13"/>
                    </a:lnTo>
                    <a:lnTo>
                      <a:pt x="57" y="8"/>
                    </a:lnTo>
                    <a:lnTo>
                      <a:pt x="50" y="4"/>
                    </a:lnTo>
                    <a:lnTo>
                      <a:pt x="4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9" name="Freeform 204"/>
              <p:cNvSpPr>
                <a:spLocks/>
              </p:cNvSpPr>
              <p:nvPr/>
            </p:nvSpPr>
            <p:spPr bwMode="auto">
              <a:xfrm>
                <a:off x="2316163" y="5673688"/>
                <a:ext cx="25400" cy="60325"/>
              </a:xfrm>
              <a:custGeom>
                <a:avLst/>
                <a:gdLst>
                  <a:gd name="T0" fmla="*/ 1430881683 w 53"/>
                  <a:gd name="T1" fmla="*/ 0 h 80"/>
                  <a:gd name="T2" fmla="*/ 880577743 w 53"/>
                  <a:gd name="T3" fmla="*/ 2143660940 h 80"/>
                  <a:gd name="T4" fmla="*/ 440288872 w 53"/>
                  <a:gd name="T5" fmla="*/ 2147483647 h 80"/>
                  <a:gd name="T6" fmla="*/ 220029657 w 53"/>
                  <a:gd name="T7" fmla="*/ 2147483647 h 80"/>
                  <a:gd name="T8" fmla="*/ 110014589 w 53"/>
                  <a:gd name="T9" fmla="*/ 2147483647 h 80"/>
                  <a:gd name="T10" fmla="*/ 0 w 53"/>
                  <a:gd name="T11" fmla="*/ 2147483647 h 80"/>
                  <a:gd name="T12" fmla="*/ 0 w 53"/>
                  <a:gd name="T13" fmla="*/ 2147483647 h 80"/>
                  <a:gd name="T14" fmla="*/ 0 w 53"/>
                  <a:gd name="T15" fmla="*/ 2147483647 h 80"/>
                  <a:gd name="T16" fmla="*/ 220029657 w 53"/>
                  <a:gd name="T17" fmla="*/ 2147483647 h 80"/>
                  <a:gd name="T18" fmla="*/ 660318528 w 53"/>
                  <a:gd name="T19" fmla="*/ 2147483647 h 80"/>
                  <a:gd name="T20" fmla="*/ 990592811 w 53"/>
                  <a:gd name="T21" fmla="*/ 2147483647 h 80"/>
                  <a:gd name="T22" fmla="*/ 1430881683 w 53"/>
                  <a:gd name="T23" fmla="*/ 2147483647 h 80"/>
                  <a:gd name="T24" fmla="*/ 2147483647 w 53"/>
                  <a:gd name="T25" fmla="*/ 2147483647 h 80"/>
                  <a:gd name="T26" fmla="*/ 2147483647 w 53"/>
                  <a:gd name="T27" fmla="*/ 2147483647 h 80"/>
                  <a:gd name="T28" fmla="*/ 2147483647 w 53"/>
                  <a:gd name="T29" fmla="*/ 2147483647 h 80"/>
                  <a:gd name="T30" fmla="*/ 2147483647 w 53"/>
                  <a:gd name="T31" fmla="*/ 2147483647 h 80"/>
                  <a:gd name="T32" fmla="*/ 2147483647 w 53"/>
                  <a:gd name="T33" fmla="*/ 2147483647 h 80"/>
                  <a:gd name="T34" fmla="*/ 2147483647 w 53"/>
                  <a:gd name="T35" fmla="*/ 2147483647 h 80"/>
                  <a:gd name="T36" fmla="*/ 2147483647 w 53"/>
                  <a:gd name="T37" fmla="*/ 2147483647 h 80"/>
                  <a:gd name="T38" fmla="*/ 2147483647 w 53"/>
                  <a:gd name="T39" fmla="*/ 2147483647 h 80"/>
                  <a:gd name="T40" fmla="*/ 2147483647 w 53"/>
                  <a:gd name="T41" fmla="*/ 2147483647 h 80"/>
                  <a:gd name="T42" fmla="*/ 2147483647 w 53"/>
                  <a:gd name="T43" fmla="*/ 2147483647 h 80"/>
                  <a:gd name="T44" fmla="*/ 2147483647 w 53"/>
                  <a:gd name="T45" fmla="*/ 2147483647 h 80"/>
                  <a:gd name="T46" fmla="*/ 2147483647 w 53"/>
                  <a:gd name="T47" fmla="*/ 2147483647 h 80"/>
                  <a:gd name="T48" fmla="*/ 2147483647 w 53"/>
                  <a:gd name="T49" fmla="*/ 2147483647 h 80"/>
                  <a:gd name="T50" fmla="*/ 2147483647 w 53"/>
                  <a:gd name="T51" fmla="*/ 2147483647 h 80"/>
                  <a:gd name="T52" fmla="*/ 2147483647 w 53"/>
                  <a:gd name="T53" fmla="*/ 2147483647 h 80"/>
                  <a:gd name="T54" fmla="*/ 2147483647 w 53"/>
                  <a:gd name="T55" fmla="*/ 2147483647 h 80"/>
                  <a:gd name="T56" fmla="*/ 2147483647 w 53"/>
                  <a:gd name="T57" fmla="*/ 2147483647 h 80"/>
                  <a:gd name="T58" fmla="*/ 2147483647 w 53"/>
                  <a:gd name="T59" fmla="*/ 2147483647 h 80"/>
                  <a:gd name="T60" fmla="*/ 2147483647 w 53"/>
                  <a:gd name="T61" fmla="*/ 2147483647 h 80"/>
                  <a:gd name="T62" fmla="*/ 2147483647 w 53"/>
                  <a:gd name="T63" fmla="*/ 2147483647 h 80"/>
                  <a:gd name="T64" fmla="*/ 2147483647 w 53"/>
                  <a:gd name="T65" fmla="*/ 2147483647 h 80"/>
                  <a:gd name="T66" fmla="*/ 2147483647 w 53"/>
                  <a:gd name="T67" fmla="*/ 2147483647 h 80"/>
                  <a:gd name="T68" fmla="*/ 2147483647 w 53"/>
                  <a:gd name="T69" fmla="*/ 2147483647 h 80"/>
                  <a:gd name="T70" fmla="*/ 2147483647 w 53"/>
                  <a:gd name="T71" fmla="*/ 2147483647 h 80"/>
                  <a:gd name="T72" fmla="*/ 2147483647 w 53"/>
                  <a:gd name="T73" fmla="*/ 1714928903 h 80"/>
                  <a:gd name="T74" fmla="*/ 2091430249 w 53"/>
                  <a:gd name="T75" fmla="*/ 428732037 h 80"/>
                  <a:gd name="T76" fmla="*/ 1430881683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80">
                    <a:moveTo>
                      <a:pt x="13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6"/>
                    </a:lnTo>
                    <a:lnTo>
                      <a:pt x="20" y="73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8" y="70"/>
                    </a:lnTo>
                    <a:lnTo>
                      <a:pt x="51" y="67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6" y="42"/>
                    </a:lnTo>
                    <a:lnTo>
                      <a:pt x="43" y="37"/>
                    </a:lnTo>
                    <a:lnTo>
                      <a:pt x="40" y="32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0" name="Freeform 205"/>
              <p:cNvSpPr>
                <a:spLocks/>
              </p:cNvSpPr>
              <p:nvPr/>
            </p:nvSpPr>
            <p:spPr bwMode="auto">
              <a:xfrm>
                <a:off x="2346325" y="5768938"/>
                <a:ext cx="17463" cy="53975"/>
              </a:xfrm>
              <a:custGeom>
                <a:avLst/>
                <a:gdLst>
                  <a:gd name="T0" fmla="*/ 0 w 41"/>
                  <a:gd name="T1" fmla="*/ 2147483647 h 43"/>
                  <a:gd name="T2" fmla="*/ 2086257332 w 41"/>
                  <a:gd name="T3" fmla="*/ 2147483647 h 43"/>
                  <a:gd name="T4" fmla="*/ 2147483647 w 41"/>
                  <a:gd name="T5" fmla="*/ 2147483647 h 43"/>
                  <a:gd name="T6" fmla="*/ 2147483647 w 41"/>
                  <a:gd name="T7" fmla="*/ 2147483647 h 43"/>
                  <a:gd name="T8" fmla="*/ 2147483647 w 41"/>
                  <a:gd name="T9" fmla="*/ 0 h 43"/>
                  <a:gd name="T10" fmla="*/ 2086257332 w 41"/>
                  <a:gd name="T11" fmla="*/ 2147483647 h 43"/>
                  <a:gd name="T12" fmla="*/ 1545463148 w 41"/>
                  <a:gd name="T13" fmla="*/ 2147483647 h 43"/>
                  <a:gd name="T14" fmla="*/ 1159052106 w 41"/>
                  <a:gd name="T15" fmla="*/ 2147483647 h 43"/>
                  <a:gd name="T16" fmla="*/ 772640639 w 41"/>
                  <a:gd name="T17" fmla="*/ 2147483647 h 43"/>
                  <a:gd name="T18" fmla="*/ 463693335 w 41"/>
                  <a:gd name="T19" fmla="*/ 2147483647 h 43"/>
                  <a:gd name="T20" fmla="*/ 231846455 w 41"/>
                  <a:gd name="T21" fmla="*/ 2147483647 h 43"/>
                  <a:gd name="T22" fmla="*/ 77282294 w 41"/>
                  <a:gd name="T23" fmla="*/ 2147483647 h 43"/>
                  <a:gd name="T24" fmla="*/ 0 w 41"/>
                  <a:gd name="T25" fmla="*/ 214748364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3">
                    <a:moveTo>
                      <a:pt x="0" y="43"/>
                    </a:moveTo>
                    <a:lnTo>
                      <a:pt x="27" y="43"/>
                    </a:lnTo>
                    <a:lnTo>
                      <a:pt x="41" y="24"/>
                    </a:lnTo>
                    <a:lnTo>
                      <a:pt x="38" y="1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1" name="Freeform 206"/>
              <p:cNvSpPr>
                <a:spLocks/>
              </p:cNvSpPr>
              <p:nvPr/>
            </p:nvSpPr>
            <p:spPr bwMode="auto">
              <a:xfrm>
                <a:off x="2351088" y="5791163"/>
                <a:ext cx="7937" cy="58737"/>
              </a:xfrm>
              <a:custGeom>
                <a:avLst/>
                <a:gdLst>
                  <a:gd name="T0" fmla="*/ 1249997336 w 20"/>
                  <a:gd name="T1" fmla="*/ 0 h 24"/>
                  <a:gd name="T2" fmla="*/ 0 w 20"/>
                  <a:gd name="T3" fmla="*/ 0 h 24"/>
                  <a:gd name="T4" fmla="*/ 62523321 w 20"/>
                  <a:gd name="T5" fmla="*/ 2147483647 h 24"/>
                  <a:gd name="T6" fmla="*/ 125047038 w 20"/>
                  <a:gd name="T7" fmla="*/ 2147483647 h 24"/>
                  <a:gd name="T8" fmla="*/ 249936527 w 20"/>
                  <a:gd name="T9" fmla="*/ 2147483647 h 24"/>
                  <a:gd name="T10" fmla="*/ 437506886 w 20"/>
                  <a:gd name="T11" fmla="*/ 2147483647 h 24"/>
                  <a:gd name="T12" fmla="*/ 625077641 w 20"/>
                  <a:gd name="T13" fmla="*/ 2147483647 h 24"/>
                  <a:gd name="T14" fmla="*/ 875014168 w 20"/>
                  <a:gd name="T15" fmla="*/ 2147483647 h 24"/>
                  <a:gd name="T16" fmla="*/ 1062426978 w 20"/>
                  <a:gd name="T17" fmla="*/ 2147483647 h 24"/>
                  <a:gd name="T18" fmla="*/ 1249997336 w 20"/>
                  <a:gd name="T19" fmla="*/ 2147483647 h 24"/>
                  <a:gd name="T20" fmla="*/ 1249997336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2" name="Freeform 207"/>
              <p:cNvSpPr>
                <a:spLocks/>
              </p:cNvSpPr>
              <p:nvPr/>
            </p:nvSpPr>
            <p:spPr bwMode="auto">
              <a:xfrm>
                <a:off x="2365375" y="5853075"/>
                <a:ext cx="17463" cy="60325"/>
              </a:xfrm>
              <a:custGeom>
                <a:avLst/>
                <a:gdLst>
                  <a:gd name="T0" fmla="*/ 0 w 39"/>
                  <a:gd name="T1" fmla="*/ 2147483647 h 43"/>
                  <a:gd name="T2" fmla="*/ 179645463 w 39"/>
                  <a:gd name="T3" fmla="*/ 2147483647 h 43"/>
                  <a:gd name="T4" fmla="*/ 538736237 w 39"/>
                  <a:gd name="T5" fmla="*/ 2147483647 h 43"/>
                  <a:gd name="T6" fmla="*/ 1077271873 w 39"/>
                  <a:gd name="T7" fmla="*/ 2147483647 h 43"/>
                  <a:gd name="T8" fmla="*/ 1436362646 w 39"/>
                  <a:gd name="T9" fmla="*/ 2147483647 h 43"/>
                  <a:gd name="T10" fmla="*/ 2064921390 w 39"/>
                  <a:gd name="T11" fmla="*/ 2147483647 h 43"/>
                  <a:gd name="T12" fmla="*/ 2147483647 w 39"/>
                  <a:gd name="T13" fmla="*/ 2147483647 h 43"/>
                  <a:gd name="T14" fmla="*/ 2147483647 w 39"/>
                  <a:gd name="T15" fmla="*/ 2147483647 h 43"/>
                  <a:gd name="T16" fmla="*/ 2147483647 w 39"/>
                  <a:gd name="T17" fmla="*/ 2147483647 h 43"/>
                  <a:gd name="T18" fmla="*/ 2147483647 w 39"/>
                  <a:gd name="T19" fmla="*/ 2147483647 h 43"/>
                  <a:gd name="T20" fmla="*/ 2147483647 w 39"/>
                  <a:gd name="T21" fmla="*/ 2147483647 h 43"/>
                  <a:gd name="T22" fmla="*/ 2147483647 w 39"/>
                  <a:gd name="T23" fmla="*/ 2147483647 h 43"/>
                  <a:gd name="T24" fmla="*/ 2147483647 w 39"/>
                  <a:gd name="T25" fmla="*/ 0 h 43"/>
                  <a:gd name="T26" fmla="*/ 1705831065 w 39"/>
                  <a:gd name="T27" fmla="*/ 2147483647 h 43"/>
                  <a:gd name="T28" fmla="*/ 538736237 w 39"/>
                  <a:gd name="T29" fmla="*/ 2147483647 h 43"/>
                  <a:gd name="T30" fmla="*/ 0 w 39"/>
                  <a:gd name="T31" fmla="*/ 2147483647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43">
                    <a:moveTo>
                      <a:pt x="0" y="12"/>
                    </a:moveTo>
                    <a:lnTo>
                      <a:pt x="2" y="17"/>
                    </a:lnTo>
                    <a:lnTo>
                      <a:pt x="6" y="22"/>
                    </a:lnTo>
                    <a:lnTo>
                      <a:pt x="12" y="27"/>
                    </a:lnTo>
                    <a:lnTo>
                      <a:pt x="16" y="32"/>
                    </a:lnTo>
                    <a:lnTo>
                      <a:pt x="23" y="37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39" y="43"/>
                    </a:lnTo>
                    <a:lnTo>
                      <a:pt x="38" y="32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3" name="Freeform 208"/>
              <p:cNvSpPr>
                <a:spLocks/>
              </p:cNvSpPr>
              <p:nvPr/>
            </p:nvSpPr>
            <p:spPr bwMode="auto">
              <a:xfrm>
                <a:off x="2352675" y="5865775"/>
                <a:ext cx="26988" cy="58738"/>
              </a:xfrm>
              <a:custGeom>
                <a:avLst/>
                <a:gdLst>
                  <a:gd name="T0" fmla="*/ 2147483647 w 55"/>
                  <a:gd name="T1" fmla="*/ 2147483647 h 62"/>
                  <a:gd name="T2" fmla="*/ 945292974 w 55"/>
                  <a:gd name="T3" fmla="*/ 0 h 62"/>
                  <a:gd name="T4" fmla="*/ 472646242 w 55"/>
                  <a:gd name="T5" fmla="*/ 2147483647 h 62"/>
                  <a:gd name="T6" fmla="*/ 118221670 w 55"/>
                  <a:gd name="T7" fmla="*/ 2147483647 h 62"/>
                  <a:gd name="T8" fmla="*/ 0 w 55"/>
                  <a:gd name="T9" fmla="*/ 2147483647 h 62"/>
                  <a:gd name="T10" fmla="*/ 0 w 55"/>
                  <a:gd name="T11" fmla="*/ 2147483647 h 62"/>
                  <a:gd name="T12" fmla="*/ 236202902 w 55"/>
                  <a:gd name="T13" fmla="*/ 2147483647 h 62"/>
                  <a:gd name="T14" fmla="*/ 472646242 w 55"/>
                  <a:gd name="T15" fmla="*/ 2147483647 h 62"/>
                  <a:gd name="T16" fmla="*/ 945292974 w 55"/>
                  <a:gd name="T17" fmla="*/ 2147483647 h 62"/>
                  <a:gd name="T18" fmla="*/ 1299717545 w 55"/>
                  <a:gd name="T19" fmla="*/ 2147483647 h 62"/>
                  <a:gd name="T20" fmla="*/ 1890344528 w 55"/>
                  <a:gd name="T21" fmla="*/ 2147483647 h 62"/>
                  <a:gd name="T22" fmla="*/ 2147483647 w 55"/>
                  <a:gd name="T23" fmla="*/ 2147483647 h 62"/>
                  <a:gd name="T24" fmla="*/ 2147483647 w 55"/>
                  <a:gd name="T25" fmla="*/ 2147483647 h 62"/>
                  <a:gd name="T26" fmla="*/ 2147483647 w 55"/>
                  <a:gd name="T27" fmla="*/ 2147483647 h 62"/>
                  <a:gd name="T28" fmla="*/ 2147483647 w 55"/>
                  <a:gd name="T29" fmla="*/ 2147483647 h 62"/>
                  <a:gd name="T30" fmla="*/ 2147483647 w 55"/>
                  <a:gd name="T31" fmla="*/ 2147483647 h 62"/>
                  <a:gd name="T32" fmla="*/ 2147483647 w 55"/>
                  <a:gd name="T33" fmla="*/ 2147483647 h 62"/>
                  <a:gd name="T34" fmla="*/ 2147483647 w 55"/>
                  <a:gd name="T35" fmla="*/ 2147483647 h 62"/>
                  <a:gd name="T36" fmla="*/ 2147483647 w 55"/>
                  <a:gd name="T37" fmla="*/ 2147483647 h 62"/>
                  <a:gd name="T38" fmla="*/ 2147483647 w 55"/>
                  <a:gd name="T39" fmla="*/ 2147483647 h 62"/>
                  <a:gd name="T40" fmla="*/ 2147483647 w 55"/>
                  <a:gd name="T41" fmla="*/ 2147483647 h 62"/>
                  <a:gd name="T42" fmla="*/ 2147483647 w 55"/>
                  <a:gd name="T43" fmla="*/ 2147483647 h 62"/>
                  <a:gd name="T44" fmla="*/ 2147483647 w 55"/>
                  <a:gd name="T45" fmla="*/ 2147483647 h 62"/>
                  <a:gd name="T46" fmla="*/ 2147483647 w 55"/>
                  <a:gd name="T47" fmla="*/ 2147483647 h 62"/>
                  <a:gd name="T48" fmla="*/ 2147483647 w 55"/>
                  <a:gd name="T49" fmla="*/ 2147483647 h 62"/>
                  <a:gd name="T50" fmla="*/ 2147483647 w 55"/>
                  <a:gd name="T51" fmla="*/ 2147483647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62">
                    <a:moveTo>
                      <a:pt x="29" y="26"/>
                    </a:moveTo>
                    <a:lnTo>
                      <a:pt x="8" y="0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6"/>
                    </a:lnTo>
                    <a:lnTo>
                      <a:pt x="38" y="58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5" y="62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3" y="31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29" y="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4" name="Freeform 209"/>
              <p:cNvSpPr>
                <a:spLocks/>
              </p:cNvSpPr>
              <p:nvPr/>
            </p:nvSpPr>
            <p:spPr bwMode="auto">
              <a:xfrm>
                <a:off x="2382838" y="5899113"/>
                <a:ext cx="11112" cy="58737"/>
              </a:xfrm>
              <a:custGeom>
                <a:avLst/>
                <a:gdLst>
                  <a:gd name="T0" fmla="*/ 1056052096 w 35"/>
                  <a:gd name="T1" fmla="*/ 2147483647 h 43"/>
                  <a:gd name="T2" fmla="*/ 223971250 w 35"/>
                  <a:gd name="T3" fmla="*/ 0 h 43"/>
                  <a:gd name="T4" fmla="*/ 128012462 w 35"/>
                  <a:gd name="T5" fmla="*/ 2147483647 h 43"/>
                  <a:gd name="T6" fmla="*/ 0 w 35"/>
                  <a:gd name="T7" fmla="*/ 2147483647 h 43"/>
                  <a:gd name="T8" fmla="*/ 64006072 w 35"/>
                  <a:gd name="T9" fmla="*/ 2147483647 h 43"/>
                  <a:gd name="T10" fmla="*/ 159965177 w 35"/>
                  <a:gd name="T11" fmla="*/ 2147483647 h 43"/>
                  <a:gd name="T12" fmla="*/ 192018535 w 35"/>
                  <a:gd name="T13" fmla="*/ 2147483647 h 43"/>
                  <a:gd name="T14" fmla="*/ 256024925 w 35"/>
                  <a:gd name="T15" fmla="*/ 2147483647 h 43"/>
                  <a:gd name="T16" fmla="*/ 351983712 w 35"/>
                  <a:gd name="T17" fmla="*/ 2147483647 h 43"/>
                  <a:gd name="T18" fmla="*/ 448043460 w 35"/>
                  <a:gd name="T19" fmla="*/ 2147483647 h 43"/>
                  <a:gd name="T20" fmla="*/ 576055922 w 35"/>
                  <a:gd name="T21" fmla="*/ 2147483647 h 43"/>
                  <a:gd name="T22" fmla="*/ 704068384 w 35"/>
                  <a:gd name="T23" fmla="*/ 2147483647 h 43"/>
                  <a:gd name="T24" fmla="*/ 832080847 w 35"/>
                  <a:gd name="T25" fmla="*/ 2147483647 h 43"/>
                  <a:gd name="T26" fmla="*/ 896086919 w 35"/>
                  <a:gd name="T27" fmla="*/ 2147483647 h 43"/>
                  <a:gd name="T28" fmla="*/ 992045707 w 35"/>
                  <a:gd name="T29" fmla="*/ 2147483647 h 43"/>
                  <a:gd name="T30" fmla="*/ 1056052096 w 35"/>
                  <a:gd name="T31" fmla="*/ 2147483647 h 43"/>
                  <a:gd name="T32" fmla="*/ 1120058169 w 35"/>
                  <a:gd name="T33" fmla="*/ 2147483647 h 43"/>
                  <a:gd name="T34" fmla="*/ 1056052096 w 35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33" y="13"/>
                    </a:moveTo>
                    <a:lnTo>
                      <a:pt x="7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5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2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1" y="35"/>
                    </a:lnTo>
                    <a:lnTo>
                      <a:pt x="33" y="30"/>
                    </a:lnTo>
                    <a:lnTo>
                      <a:pt x="35" y="20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5" name="Freeform 210"/>
              <p:cNvSpPr>
                <a:spLocks/>
              </p:cNvSpPr>
              <p:nvPr/>
            </p:nvSpPr>
            <p:spPr bwMode="auto">
              <a:xfrm>
                <a:off x="2379663" y="5932450"/>
                <a:ext cx="20637" cy="55563"/>
              </a:xfrm>
              <a:custGeom>
                <a:avLst/>
                <a:gdLst>
                  <a:gd name="T0" fmla="*/ 2147483647 w 53"/>
                  <a:gd name="T1" fmla="*/ 0 h 21"/>
                  <a:gd name="T2" fmla="*/ 2147483647 w 53"/>
                  <a:gd name="T3" fmla="*/ 2147483647 h 21"/>
                  <a:gd name="T4" fmla="*/ 1889119546 w 53"/>
                  <a:gd name="T5" fmla="*/ 2147483647 h 21"/>
                  <a:gd name="T6" fmla="*/ 1475817675 w 53"/>
                  <a:gd name="T7" fmla="*/ 2147483647 h 21"/>
                  <a:gd name="T8" fmla="*/ 1239753757 w 53"/>
                  <a:gd name="T9" fmla="*/ 2147483647 h 21"/>
                  <a:gd name="T10" fmla="*/ 1003537983 w 53"/>
                  <a:gd name="T11" fmla="*/ 2147483647 h 21"/>
                  <a:gd name="T12" fmla="*/ 767473676 w 53"/>
                  <a:gd name="T13" fmla="*/ 2147483647 h 21"/>
                  <a:gd name="T14" fmla="*/ 472279692 w 53"/>
                  <a:gd name="T15" fmla="*/ 2147483647 h 21"/>
                  <a:gd name="T16" fmla="*/ 0 w 53"/>
                  <a:gd name="T17" fmla="*/ 2147483647 h 21"/>
                  <a:gd name="T18" fmla="*/ 295193984 w 53"/>
                  <a:gd name="T19" fmla="*/ 2147483647 h 21"/>
                  <a:gd name="T20" fmla="*/ 649365789 w 53"/>
                  <a:gd name="T21" fmla="*/ 2147483647 h 21"/>
                  <a:gd name="T22" fmla="*/ 1003537983 w 53"/>
                  <a:gd name="T23" fmla="*/ 2147483647 h 21"/>
                  <a:gd name="T24" fmla="*/ 1416839465 w 53"/>
                  <a:gd name="T25" fmla="*/ 2147483647 h 21"/>
                  <a:gd name="T26" fmla="*/ 2147483647 w 53"/>
                  <a:gd name="T27" fmla="*/ 2147483647 h 21"/>
                  <a:gd name="T28" fmla="*/ 2147483647 w 53"/>
                  <a:gd name="T29" fmla="*/ 2147483647 h 21"/>
                  <a:gd name="T30" fmla="*/ 2147483647 w 53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lnTo>
                      <a:pt x="41" y="1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24" y="21"/>
                    </a:lnTo>
                    <a:lnTo>
                      <a:pt x="38" y="19"/>
                    </a:lnTo>
                    <a:lnTo>
                      <a:pt x="53" y="18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6" name="Freeform 211"/>
              <p:cNvSpPr>
                <a:spLocks/>
              </p:cNvSpPr>
              <p:nvPr/>
            </p:nvSpPr>
            <p:spPr bwMode="auto">
              <a:xfrm>
                <a:off x="2403475" y="5946738"/>
                <a:ext cx="17463" cy="57150"/>
              </a:xfrm>
              <a:custGeom>
                <a:avLst/>
                <a:gdLst>
                  <a:gd name="T0" fmla="*/ 1473653430 w 43"/>
                  <a:gd name="T1" fmla="*/ 0 h 38"/>
                  <a:gd name="T2" fmla="*/ 803706147 w 43"/>
                  <a:gd name="T3" fmla="*/ 0 h 38"/>
                  <a:gd name="T4" fmla="*/ 133923341 w 43"/>
                  <a:gd name="T5" fmla="*/ 0 h 38"/>
                  <a:gd name="T6" fmla="*/ 66961670 w 43"/>
                  <a:gd name="T7" fmla="*/ 0 h 38"/>
                  <a:gd name="T8" fmla="*/ 0 w 43"/>
                  <a:gd name="T9" fmla="*/ 2147483647 h 38"/>
                  <a:gd name="T10" fmla="*/ 0 w 43"/>
                  <a:gd name="T11" fmla="*/ 2147483647 h 38"/>
                  <a:gd name="T12" fmla="*/ 0 w 43"/>
                  <a:gd name="T13" fmla="*/ 2147483647 h 38"/>
                  <a:gd name="T14" fmla="*/ 66961670 w 43"/>
                  <a:gd name="T15" fmla="*/ 2147483647 h 38"/>
                  <a:gd name="T16" fmla="*/ 133923341 w 43"/>
                  <a:gd name="T17" fmla="*/ 2147483647 h 38"/>
                  <a:gd name="T18" fmla="*/ 200885417 w 43"/>
                  <a:gd name="T19" fmla="*/ 2147483647 h 38"/>
                  <a:gd name="T20" fmla="*/ 334973642 w 43"/>
                  <a:gd name="T21" fmla="*/ 2147483647 h 38"/>
                  <a:gd name="T22" fmla="*/ 669782400 w 43"/>
                  <a:gd name="T23" fmla="*/ 2147483647 h 38"/>
                  <a:gd name="T24" fmla="*/ 1004756041 w 43"/>
                  <a:gd name="T25" fmla="*/ 2147483647 h 38"/>
                  <a:gd name="T26" fmla="*/ 1406526876 w 43"/>
                  <a:gd name="T27" fmla="*/ 2147483647 h 38"/>
                  <a:gd name="T28" fmla="*/ 1808462188 w 43"/>
                  <a:gd name="T29" fmla="*/ 2147483647 h 38"/>
                  <a:gd name="T30" fmla="*/ 2147483647 w 43"/>
                  <a:gd name="T31" fmla="*/ 2147483647 h 38"/>
                  <a:gd name="T32" fmla="*/ 2147483647 w 43"/>
                  <a:gd name="T33" fmla="*/ 2147483647 h 38"/>
                  <a:gd name="T34" fmla="*/ 2147483647 w 43"/>
                  <a:gd name="T35" fmla="*/ 2147483647 h 38"/>
                  <a:gd name="T36" fmla="*/ 2147483647 w 43"/>
                  <a:gd name="T37" fmla="*/ 2147483647 h 38"/>
                  <a:gd name="T38" fmla="*/ 2147483647 w 43"/>
                  <a:gd name="T39" fmla="*/ 2147483647 h 38"/>
                  <a:gd name="T40" fmla="*/ 2009347606 w 43"/>
                  <a:gd name="T41" fmla="*/ 2147483647 h 38"/>
                  <a:gd name="T42" fmla="*/ 1808462188 w 43"/>
                  <a:gd name="T43" fmla="*/ 2147483647 h 38"/>
                  <a:gd name="T44" fmla="*/ 1607576771 w 43"/>
                  <a:gd name="T45" fmla="*/ 2147483647 h 38"/>
                  <a:gd name="T46" fmla="*/ 1540615100 w 43"/>
                  <a:gd name="T47" fmla="*/ 2147483647 h 38"/>
                  <a:gd name="T48" fmla="*/ 1473653430 w 43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38">
                    <a:moveTo>
                      <a:pt x="22" y="0"/>
                    </a:moveTo>
                    <a:lnTo>
                      <a:pt x="1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1" y="37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43" y="37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7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7" name="Freeform 212"/>
              <p:cNvSpPr>
                <a:spLocks/>
              </p:cNvSpPr>
              <p:nvPr/>
            </p:nvSpPr>
            <p:spPr bwMode="auto">
              <a:xfrm>
                <a:off x="2405063" y="5975313"/>
                <a:ext cx="6350" cy="57150"/>
              </a:xfrm>
              <a:custGeom>
                <a:avLst/>
                <a:gdLst>
                  <a:gd name="T0" fmla="*/ 0 w 20"/>
                  <a:gd name="T1" fmla="*/ 0 h 5"/>
                  <a:gd name="T2" fmla="*/ 32056388 w 20"/>
                  <a:gd name="T3" fmla="*/ 2147483647 h 5"/>
                  <a:gd name="T4" fmla="*/ 64012128 w 20"/>
                  <a:gd name="T5" fmla="*/ 2147483647 h 5"/>
                  <a:gd name="T6" fmla="*/ 128023938 w 20"/>
                  <a:gd name="T7" fmla="*/ 2147483647 h 5"/>
                  <a:gd name="T8" fmla="*/ 224092453 w 20"/>
                  <a:gd name="T9" fmla="*/ 2147483647 h 5"/>
                  <a:gd name="T10" fmla="*/ 352116390 w 20"/>
                  <a:gd name="T11" fmla="*/ 2147483647 h 5"/>
                  <a:gd name="T12" fmla="*/ 448083940 w 20"/>
                  <a:gd name="T13" fmla="*/ 2147483647 h 5"/>
                  <a:gd name="T14" fmla="*/ 544152138 w 20"/>
                  <a:gd name="T15" fmla="*/ 2147483647 h 5"/>
                  <a:gd name="T16" fmla="*/ 640119688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8" name="Freeform 213"/>
              <p:cNvSpPr>
                <a:spLocks/>
              </p:cNvSpPr>
              <p:nvPr/>
            </p:nvSpPr>
            <p:spPr bwMode="auto">
              <a:xfrm>
                <a:off x="2479675" y="6045163"/>
                <a:ext cx="34925" cy="57150"/>
              </a:xfrm>
              <a:custGeom>
                <a:avLst/>
                <a:gdLst>
                  <a:gd name="T0" fmla="*/ 2147483647 w 73"/>
                  <a:gd name="T1" fmla="*/ 0 h 22"/>
                  <a:gd name="T2" fmla="*/ 2147483647 w 73"/>
                  <a:gd name="T3" fmla="*/ 2147483647 h 22"/>
                  <a:gd name="T4" fmla="*/ 2147483647 w 73"/>
                  <a:gd name="T5" fmla="*/ 2147483647 h 22"/>
                  <a:gd name="T6" fmla="*/ 2147483647 w 73"/>
                  <a:gd name="T7" fmla="*/ 2147483647 h 22"/>
                  <a:gd name="T8" fmla="*/ 1642515574 w 73"/>
                  <a:gd name="T9" fmla="*/ 2147483647 h 22"/>
                  <a:gd name="T10" fmla="*/ 657143537 w 73"/>
                  <a:gd name="T11" fmla="*/ 2147483647 h 22"/>
                  <a:gd name="T12" fmla="*/ 0 w 73"/>
                  <a:gd name="T13" fmla="*/ 2147483647 h 22"/>
                  <a:gd name="T14" fmla="*/ 2147483647 w 73"/>
                  <a:gd name="T15" fmla="*/ 2147483647 h 22"/>
                  <a:gd name="T16" fmla="*/ 2147483647 w 73"/>
                  <a:gd name="T17" fmla="*/ 2147483647 h 22"/>
                  <a:gd name="T18" fmla="*/ 2147483647 w 73"/>
                  <a:gd name="T19" fmla="*/ 2147483647 h 22"/>
                  <a:gd name="T20" fmla="*/ 2147483647 w 73"/>
                  <a:gd name="T21" fmla="*/ 2147483647 h 22"/>
                  <a:gd name="T22" fmla="*/ 2147483647 w 73"/>
                  <a:gd name="T23" fmla="*/ 2147483647 h 22"/>
                  <a:gd name="T24" fmla="*/ 2147483647 w 73"/>
                  <a:gd name="T25" fmla="*/ 2147483647 h 22"/>
                  <a:gd name="T26" fmla="*/ 2147483647 w 73"/>
                  <a:gd name="T27" fmla="*/ 2147483647 h 22"/>
                  <a:gd name="T28" fmla="*/ 2147483647 w 73"/>
                  <a:gd name="T29" fmla="*/ 2147483647 h 22"/>
                  <a:gd name="T30" fmla="*/ 2147483647 w 73"/>
                  <a:gd name="T31" fmla="*/ 2147483647 h 22"/>
                  <a:gd name="T32" fmla="*/ 2147483647 w 73"/>
                  <a:gd name="T33" fmla="*/ 2147483647 h 22"/>
                  <a:gd name="T34" fmla="*/ 2147483647 w 73"/>
                  <a:gd name="T35" fmla="*/ 2147483647 h 22"/>
                  <a:gd name="T36" fmla="*/ 2147483647 w 73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22">
                    <a:moveTo>
                      <a:pt x="40" y="0"/>
                    </a:moveTo>
                    <a:lnTo>
                      <a:pt x="32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20" y="20"/>
                    </a:lnTo>
                    <a:lnTo>
                      <a:pt x="39" y="22"/>
                    </a:lnTo>
                    <a:lnTo>
                      <a:pt x="49" y="22"/>
                    </a:lnTo>
                    <a:lnTo>
                      <a:pt x="57" y="22"/>
                    </a:lnTo>
                    <a:lnTo>
                      <a:pt x="65" y="21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9" y="2"/>
                    </a:lnTo>
                    <a:lnTo>
                      <a:pt x="44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9" name="Freeform 214"/>
              <p:cNvSpPr>
                <a:spLocks/>
              </p:cNvSpPr>
              <p:nvPr/>
            </p:nvSpPr>
            <p:spPr bwMode="auto">
              <a:xfrm>
                <a:off x="2517775" y="5986425"/>
                <a:ext cx="123825" cy="100013"/>
              </a:xfrm>
              <a:custGeom>
                <a:avLst/>
                <a:gdLst>
                  <a:gd name="T0" fmla="*/ 2147483647 w 281"/>
                  <a:gd name="T1" fmla="*/ 2147483647 h 193"/>
                  <a:gd name="T2" fmla="*/ 2147483647 w 281"/>
                  <a:gd name="T3" fmla="*/ 2147483647 h 193"/>
                  <a:gd name="T4" fmla="*/ 2147483647 w 281"/>
                  <a:gd name="T5" fmla="*/ 2147483647 h 193"/>
                  <a:gd name="T6" fmla="*/ 2147483647 w 281"/>
                  <a:gd name="T7" fmla="*/ 2147483647 h 193"/>
                  <a:gd name="T8" fmla="*/ 2147483647 w 281"/>
                  <a:gd name="T9" fmla="*/ 2147483647 h 193"/>
                  <a:gd name="T10" fmla="*/ 2147483647 w 281"/>
                  <a:gd name="T11" fmla="*/ 2147483647 h 193"/>
                  <a:gd name="T12" fmla="*/ 2147483647 w 281"/>
                  <a:gd name="T13" fmla="*/ 2147483647 h 193"/>
                  <a:gd name="T14" fmla="*/ 2147483647 w 281"/>
                  <a:gd name="T15" fmla="*/ 2147483647 h 193"/>
                  <a:gd name="T16" fmla="*/ 2147483647 w 281"/>
                  <a:gd name="T17" fmla="*/ 2147483647 h 193"/>
                  <a:gd name="T18" fmla="*/ 2147483647 w 281"/>
                  <a:gd name="T19" fmla="*/ 0 h 193"/>
                  <a:gd name="T20" fmla="*/ 2147483647 w 281"/>
                  <a:gd name="T21" fmla="*/ 2147483647 h 193"/>
                  <a:gd name="T22" fmla="*/ 1540234057 w 281"/>
                  <a:gd name="T23" fmla="*/ 2147483647 h 193"/>
                  <a:gd name="T24" fmla="*/ 513411499 w 281"/>
                  <a:gd name="T25" fmla="*/ 2147483647 h 193"/>
                  <a:gd name="T26" fmla="*/ 0 w 281"/>
                  <a:gd name="T27" fmla="*/ 2147483647 h 193"/>
                  <a:gd name="T28" fmla="*/ 85633140 w 281"/>
                  <a:gd name="T29" fmla="*/ 2147483647 h 193"/>
                  <a:gd name="T30" fmla="*/ 770117029 w 281"/>
                  <a:gd name="T31" fmla="*/ 2147483647 h 193"/>
                  <a:gd name="T32" fmla="*/ 2147483647 w 281"/>
                  <a:gd name="T33" fmla="*/ 2147483647 h 193"/>
                  <a:gd name="T34" fmla="*/ 2147483647 w 281"/>
                  <a:gd name="T35" fmla="*/ 2147483647 h 193"/>
                  <a:gd name="T36" fmla="*/ 2147483647 w 281"/>
                  <a:gd name="T37" fmla="*/ 2147483647 h 193"/>
                  <a:gd name="T38" fmla="*/ 2147483647 w 281"/>
                  <a:gd name="T39" fmla="*/ 2147483647 h 193"/>
                  <a:gd name="T40" fmla="*/ 2147483647 w 281"/>
                  <a:gd name="T41" fmla="*/ 2147483647 h 193"/>
                  <a:gd name="T42" fmla="*/ 2147483647 w 281"/>
                  <a:gd name="T43" fmla="*/ 2147483647 h 193"/>
                  <a:gd name="T44" fmla="*/ 2147483647 w 281"/>
                  <a:gd name="T45" fmla="*/ 2147483647 h 193"/>
                  <a:gd name="T46" fmla="*/ 2147483647 w 281"/>
                  <a:gd name="T47" fmla="*/ 2147483647 h 193"/>
                  <a:gd name="T48" fmla="*/ 2147483647 w 281"/>
                  <a:gd name="T49" fmla="*/ 2147483647 h 193"/>
                  <a:gd name="T50" fmla="*/ 2147483647 w 281"/>
                  <a:gd name="T51" fmla="*/ 2147483647 h 193"/>
                  <a:gd name="T52" fmla="*/ 2147483647 w 281"/>
                  <a:gd name="T53" fmla="*/ 2147483647 h 193"/>
                  <a:gd name="T54" fmla="*/ 2147483647 w 281"/>
                  <a:gd name="T55" fmla="*/ 2147483647 h 193"/>
                  <a:gd name="T56" fmla="*/ 2147483647 w 281"/>
                  <a:gd name="T57" fmla="*/ 2147483647 h 193"/>
                  <a:gd name="T58" fmla="*/ 2147483647 w 281"/>
                  <a:gd name="T59" fmla="*/ 2147483647 h 193"/>
                  <a:gd name="T60" fmla="*/ 2147483647 w 281"/>
                  <a:gd name="T61" fmla="*/ 2147483647 h 193"/>
                  <a:gd name="T62" fmla="*/ 2147483647 w 281"/>
                  <a:gd name="T63" fmla="*/ 2147483647 h 193"/>
                  <a:gd name="T64" fmla="*/ 2147483647 w 281"/>
                  <a:gd name="T65" fmla="*/ 2147483647 h 193"/>
                  <a:gd name="T66" fmla="*/ 2147483647 w 281"/>
                  <a:gd name="T67" fmla="*/ 2147483647 h 193"/>
                  <a:gd name="T68" fmla="*/ 2147483647 w 281"/>
                  <a:gd name="T69" fmla="*/ 2147483647 h 193"/>
                  <a:gd name="T70" fmla="*/ 2147483647 w 281"/>
                  <a:gd name="T71" fmla="*/ 2147483647 h 1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1" h="193">
                    <a:moveTo>
                      <a:pt x="275" y="167"/>
                    </a:moveTo>
                    <a:lnTo>
                      <a:pt x="235" y="168"/>
                    </a:lnTo>
                    <a:lnTo>
                      <a:pt x="202" y="171"/>
                    </a:lnTo>
                    <a:lnTo>
                      <a:pt x="188" y="171"/>
                    </a:lnTo>
                    <a:lnTo>
                      <a:pt x="175" y="169"/>
                    </a:lnTo>
                    <a:lnTo>
                      <a:pt x="168" y="168"/>
                    </a:lnTo>
                    <a:lnTo>
                      <a:pt x="162" y="166"/>
                    </a:lnTo>
                    <a:lnTo>
                      <a:pt x="155" y="164"/>
                    </a:lnTo>
                    <a:lnTo>
                      <a:pt x="149" y="161"/>
                    </a:lnTo>
                    <a:lnTo>
                      <a:pt x="130" y="135"/>
                    </a:lnTo>
                    <a:lnTo>
                      <a:pt x="108" y="103"/>
                    </a:lnTo>
                    <a:lnTo>
                      <a:pt x="104" y="94"/>
                    </a:lnTo>
                    <a:lnTo>
                      <a:pt x="98" y="84"/>
                    </a:lnTo>
                    <a:lnTo>
                      <a:pt x="94" y="74"/>
                    </a:lnTo>
                    <a:lnTo>
                      <a:pt x="90" y="63"/>
                    </a:lnTo>
                    <a:lnTo>
                      <a:pt x="87" y="51"/>
                    </a:lnTo>
                    <a:lnTo>
                      <a:pt x="85" y="39"/>
                    </a:lnTo>
                    <a:lnTo>
                      <a:pt x="83" y="27"/>
                    </a:lnTo>
                    <a:lnTo>
                      <a:pt x="83" y="13"/>
                    </a:lnTo>
                    <a:lnTo>
                      <a:pt x="43" y="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3" y="56"/>
                    </a:lnTo>
                    <a:lnTo>
                      <a:pt x="18" y="61"/>
                    </a:lnTo>
                    <a:lnTo>
                      <a:pt x="11" y="65"/>
                    </a:lnTo>
                    <a:lnTo>
                      <a:pt x="6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9" y="81"/>
                    </a:lnTo>
                    <a:lnTo>
                      <a:pt x="23" y="96"/>
                    </a:lnTo>
                    <a:lnTo>
                      <a:pt x="37" y="111"/>
                    </a:lnTo>
                    <a:lnTo>
                      <a:pt x="43" y="118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53" y="129"/>
                    </a:lnTo>
                    <a:lnTo>
                      <a:pt x="57" y="132"/>
                    </a:lnTo>
                    <a:lnTo>
                      <a:pt x="62" y="134"/>
                    </a:lnTo>
                    <a:lnTo>
                      <a:pt x="66" y="135"/>
                    </a:lnTo>
                    <a:lnTo>
                      <a:pt x="71" y="136"/>
                    </a:lnTo>
                    <a:lnTo>
                      <a:pt x="76" y="136"/>
                    </a:lnTo>
                    <a:lnTo>
                      <a:pt x="76" y="141"/>
                    </a:lnTo>
                    <a:lnTo>
                      <a:pt x="77" y="145"/>
                    </a:lnTo>
                    <a:lnTo>
                      <a:pt x="79" y="148"/>
                    </a:lnTo>
                    <a:lnTo>
                      <a:pt x="82" y="150"/>
                    </a:lnTo>
                    <a:lnTo>
                      <a:pt x="86" y="153"/>
                    </a:lnTo>
                    <a:lnTo>
                      <a:pt x="93" y="154"/>
                    </a:lnTo>
                    <a:lnTo>
                      <a:pt x="99" y="154"/>
                    </a:lnTo>
                    <a:lnTo>
                      <a:pt x="104" y="156"/>
                    </a:lnTo>
                    <a:lnTo>
                      <a:pt x="106" y="157"/>
                    </a:lnTo>
                    <a:lnTo>
                      <a:pt x="108" y="160"/>
                    </a:lnTo>
                    <a:lnTo>
                      <a:pt x="109" y="163"/>
                    </a:lnTo>
                    <a:lnTo>
                      <a:pt x="109" y="167"/>
                    </a:lnTo>
                    <a:lnTo>
                      <a:pt x="109" y="179"/>
                    </a:lnTo>
                    <a:lnTo>
                      <a:pt x="111" y="187"/>
                    </a:lnTo>
                    <a:lnTo>
                      <a:pt x="111" y="189"/>
                    </a:lnTo>
                    <a:lnTo>
                      <a:pt x="113" y="191"/>
                    </a:lnTo>
                    <a:lnTo>
                      <a:pt x="115" y="193"/>
                    </a:lnTo>
                    <a:lnTo>
                      <a:pt x="117" y="193"/>
                    </a:lnTo>
                    <a:lnTo>
                      <a:pt x="129" y="193"/>
                    </a:lnTo>
                    <a:lnTo>
                      <a:pt x="149" y="192"/>
                    </a:lnTo>
                    <a:lnTo>
                      <a:pt x="164" y="191"/>
                    </a:lnTo>
                    <a:lnTo>
                      <a:pt x="174" y="190"/>
                    </a:lnTo>
                    <a:lnTo>
                      <a:pt x="180" y="189"/>
                    </a:lnTo>
                    <a:lnTo>
                      <a:pt x="186" y="187"/>
                    </a:lnTo>
                    <a:lnTo>
                      <a:pt x="192" y="186"/>
                    </a:lnTo>
                    <a:lnTo>
                      <a:pt x="200" y="187"/>
                    </a:lnTo>
                    <a:lnTo>
                      <a:pt x="212" y="188"/>
                    </a:lnTo>
                    <a:lnTo>
                      <a:pt x="229" y="192"/>
                    </a:lnTo>
                    <a:lnTo>
                      <a:pt x="281" y="167"/>
                    </a:lnTo>
                    <a:lnTo>
                      <a:pt x="275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0" name="Freeform 215"/>
              <p:cNvSpPr>
                <a:spLocks/>
              </p:cNvSpPr>
              <p:nvPr/>
            </p:nvSpPr>
            <p:spPr bwMode="auto">
              <a:xfrm>
                <a:off x="2070100" y="3752813"/>
                <a:ext cx="52388" cy="58737"/>
              </a:xfrm>
              <a:custGeom>
                <a:avLst/>
                <a:gdLst>
                  <a:gd name="T0" fmla="*/ 0 w 120"/>
                  <a:gd name="T1" fmla="*/ 2147483647 h 56"/>
                  <a:gd name="T2" fmla="*/ 332770759 w 120"/>
                  <a:gd name="T3" fmla="*/ 2147483647 h 56"/>
                  <a:gd name="T4" fmla="*/ 832117895 w 120"/>
                  <a:gd name="T5" fmla="*/ 2147483647 h 56"/>
                  <a:gd name="T6" fmla="*/ 1248176843 w 120"/>
                  <a:gd name="T7" fmla="*/ 2147483647 h 56"/>
                  <a:gd name="T8" fmla="*/ 1747333199 w 120"/>
                  <a:gd name="T9" fmla="*/ 2147483647 h 56"/>
                  <a:gd name="T10" fmla="*/ 2147483647 w 120"/>
                  <a:gd name="T11" fmla="*/ 2147483647 h 56"/>
                  <a:gd name="T12" fmla="*/ 2147483647 w 120"/>
                  <a:gd name="T13" fmla="*/ 2147483647 h 56"/>
                  <a:gd name="T14" fmla="*/ 2147483647 w 120"/>
                  <a:gd name="T15" fmla="*/ 2147483647 h 56"/>
                  <a:gd name="T16" fmla="*/ 2147483647 w 120"/>
                  <a:gd name="T17" fmla="*/ 2147483647 h 56"/>
                  <a:gd name="T18" fmla="*/ 2147483647 w 120"/>
                  <a:gd name="T19" fmla="*/ 2147483647 h 56"/>
                  <a:gd name="T20" fmla="*/ 2147483647 w 120"/>
                  <a:gd name="T21" fmla="*/ 2147483647 h 56"/>
                  <a:gd name="T22" fmla="*/ 2147483647 w 120"/>
                  <a:gd name="T23" fmla="*/ 2147483647 h 56"/>
                  <a:gd name="T24" fmla="*/ 2147483647 w 120"/>
                  <a:gd name="T25" fmla="*/ 2147483647 h 56"/>
                  <a:gd name="T26" fmla="*/ 2147483647 w 120"/>
                  <a:gd name="T27" fmla="*/ 2147483647 h 56"/>
                  <a:gd name="T28" fmla="*/ 2147483647 w 120"/>
                  <a:gd name="T29" fmla="*/ 2147483647 h 56"/>
                  <a:gd name="T30" fmla="*/ 2147483647 w 120"/>
                  <a:gd name="T31" fmla="*/ 2147483647 h 56"/>
                  <a:gd name="T32" fmla="*/ 2147483647 w 120"/>
                  <a:gd name="T33" fmla="*/ 2147483647 h 56"/>
                  <a:gd name="T34" fmla="*/ 2147483647 w 120"/>
                  <a:gd name="T35" fmla="*/ 2147483647 h 56"/>
                  <a:gd name="T36" fmla="*/ 2147483647 w 120"/>
                  <a:gd name="T37" fmla="*/ 2147483647 h 56"/>
                  <a:gd name="T38" fmla="*/ 2147483647 w 120"/>
                  <a:gd name="T39" fmla="*/ 2147483647 h 56"/>
                  <a:gd name="T40" fmla="*/ 2147483647 w 120"/>
                  <a:gd name="T41" fmla="*/ 2147483647 h 56"/>
                  <a:gd name="T42" fmla="*/ 2147483647 w 120"/>
                  <a:gd name="T43" fmla="*/ 0 h 56"/>
                  <a:gd name="T44" fmla="*/ 2147483647 w 120"/>
                  <a:gd name="T45" fmla="*/ 1154045696 h 56"/>
                  <a:gd name="T46" fmla="*/ 2147483647 w 120"/>
                  <a:gd name="T47" fmla="*/ 2147483647 h 56"/>
                  <a:gd name="T48" fmla="*/ 2147483647 w 120"/>
                  <a:gd name="T49" fmla="*/ 2147483647 h 56"/>
                  <a:gd name="T50" fmla="*/ 2147483647 w 120"/>
                  <a:gd name="T51" fmla="*/ 2147483647 h 56"/>
                  <a:gd name="T52" fmla="*/ 1997006985 w 120"/>
                  <a:gd name="T53" fmla="*/ 2147483647 h 56"/>
                  <a:gd name="T54" fmla="*/ 1331274252 w 120"/>
                  <a:gd name="T55" fmla="*/ 2147483647 h 56"/>
                  <a:gd name="T56" fmla="*/ 665732297 w 120"/>
                  <a:gd name="T57" fmla="*/ 2147483647 h 56"/>
                  <a:gd name="T58" fmla="*/ 0 w 120"/>
                  <a:gd name="T59" fmla="*/ 2147483647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6">
                    <a:moveTo>
                      <a:pt x="0" y="18"/>
                    </a:moveTo>
                    <a:lnTo>
                      <a:pt x="4" y="26"/>
                    </a:lnTo>
                    <a:lnTo>
                      <a:pt x="10" y="33"/>
                    </a:lnTo>
                    <a:lnTo>
                      <a:pt x="15" y="37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5" y="46"/>
                    </a:lnTo>
                    <a:lnTo>
                      <a:pt x="43" y="48"/>
                    </a:lnTo>
                    <a:lnTo>
                      <a:pt x="51" y="49"/>
                    </a:lnTo>
                    <a:lnTo>
                      <a:pt x="67" y="50"/>
                    </a:lnTo>
                    <a:lnTo>
                      <a:pt x="85" y="51"/>
                    </a:lnTo>
                    <a:lnTo>
                      <a:pt x="102" y="52"/>
                    </a:lnTo>
                    <a:lnTo>
                      <a:pt x="120" y="56"/>
                    </a:lnTo>
                    <a:lnTo>
                      <a:pt x="120" y="37"/>
                    </a:lnTo>
                    <a:lnTo>
                      <a:pt x="111" y="34"/>
                    </a:lnTo>
                    <a:lnTo>
                      <a:pt x="102" y="30"/>
                    </a:lnTo>
                    <a:lnTo>
                      <a:pt x="94" y="24"/>
                    </a:lnTo>
                    <a:lnTo>
                      <a:pt x="88" y="18"/>
                    </a:lnTo>
                    <a:lnTo>
                      <a:pt x="81" y="13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8" y="3"/>
                    </a:lnTo>
                    <a:lnTo>
                      <a:pt x="41" y="6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1" name="Freeform 216"/>
              <p:cNvSpPr>
                <a:spLocks/>
              </p:cNvSpPr>
              <p:nvPr/>
            </p:nvSpPr>
            <p:spPr bwMode="auto">
              <a:xfrm>
                <a:off x="1927225" y="3614700"/>
                <a:ext cx="250825" cy="109538"/>
              </a:xfrm>
              <a:custGeom>
                <a:avLst/>
                <a:gdLst>
                  <a:gd name="T0" fmla="*/ 2147483647 w 574"/>
                  <a:gd name="T1" fmla="*/ 154826057 h 204"/>
                  <a:gd name="T2" fmla="*/ 2147483647 w 574"/>
                  <a:gd name="T3" fmla="*/ 928955265 h 204"/>
                  <a:gd name="T4" fmla="*/ 2147483647 w 574"/>
                  <a:gd name="T5" fmla="*/ 2147483647 h 204"/>
                  <a:gd name="T6" fmla="*/ 2147483647 w 574"/>
                  <a:gd name="T7" fmla="*/ 2147483647 h 204"/>
                  <a:gd name="T8" fmla="*/ 2147483647 w 574"/>
                  <a:gd name="T9" fmla="*/ 2147483647 h 204"/>
                  <a:gd name="T10" fmla="*/ 1335117004 w 574"/>
                  <a:gd name="T11" fmla="*/ 2147483647 h 204"/>
                  <a:gd name="T12" fmla="*/ 333779033 w 574"/>
                  <a:gd name="T13" fmla="*/ 2147483647 h 204"/>
                  <a:gd name="T14" fmla="*/ 0 w 574"/>
                  <a:gd name="T15" fmla="*/ 2147483647 h 204"/>
                  <a:gd name="T16" fmla="*/ 83444758 w 574"/>
                  <a:gd name="T17" fmla="*/ 2147483647 h 204"/>
                  <a:gd name="T18" fmla="*/ 1084782293 w 574"/>
                  <a:gd name="T19" fmla="*/ 2147483647 h 204"/>
                  <a:gd name="T20" fmla="*/ 2147483647 w 574"/>
                  <a:gd name="T21" fmla="*/ 2147483647 h 204"/>
                  <a:gd name="T22" fmla="*/ 2147483647 w 574"/>
                  <a:gd name="T23" fmla="*/ 2147483647 h 204"/>
                  <a:gd name="T24" fmla="*/ 2147483647 w 574"/>
                  <a:gd name="T25" fmla="*/ 2147483647 h 204"/>
                  <a:gd name="T26" fmla="*/ 2147483647 w 574"/>
                  <a:gd name="T27" fmla="*/ 2147483647 h 204"/>
                  <a:gd name="T28" fmla="*/ 2147483647 w 574"/>
                  <a:gd name="T29" fmla="*/ 2147483647 h 204"/>
                  <a:gd name="T30" fmla="*/ 2147483647 w 574"/>
                  <a:gd name="T31" fmla="*/ 2147483647 h 204"/>
                  <a:gd name="T32" fmla="*/ 2147483647 w 574"/>
                  <a:gd name="T33" fmla="*/ 2147483647 h 204"/>
                  <a:gd name="T34" fmla="*/ 2147483647 w 574"/>
                  <a:gd name="T35" fmla="*/ 2147483647 h 204"/>
                  <a:gd name="T36" fmla="*/ 2147483647 w 574"/>
                  <a:gd name="T37" fmla="*/ 2147483647 h 204"/>
                  <a:gd name="T38" fmla="*/ 2147483647 w 574"/>
                  <a:gd name="T39" fmla="*/ 2147483647 h 204"/>
                  <a:gd name="T40" fmla="*/ 2147483647 w 574"/>
                  <a:gd name="T41" fmla="*/ 2147483647 h 204"/>
                  <a:gd name="T42" fmla="*/ 2147483647 w 574"/>
                  <a:gd name="T43" fmla="*/ 2147483647 h 204"/>
                  <a:gd name="T44" fmla="*/ 2147483647 w 574"/>
                  <a:gd name="T45" fmla="*/ 2147483647 h 204"/>
                  <a:gd name="T46" fmla="*/ 2147483647 w 574"/>
                  <a:gd name="T47" fmla="*/ 2147483647 h 204"/>
                  <a:gd name="T48" fmla="*/ 2147483647 w 574"/>
                  <a:gd name="T49" fmla="*/ 2147483647 h 204"/>
                  <a:gd name="T50" fmla="*/ 2147483647 w 574"/>
                  <a:gd name="T51" fmla="*/ 2147483647 h 204"/>
                  <a:gd name="T52" fmla="*/ 2147483647 w 574"/>
                  <a:gd name="T53" fmla="*/ 2147483647 h 204"/>
                  <a:gd name="T54" fmla="*/ 2147483647 w 574"/>
                  <a:gd name="T55" fmla="*/ 2147483647 h 204"/>
                  <a:gd name="T56" fmla="*/ 2147483647 w 574"/>
                  <a:gd name="T57" fmla="*/ 2147483647 h 204"/>
                  <a:gd name="T58" fmla="*/ 2147483647 w 574"/>
                  <a:gd name="T59" fmla="*/ 2147483647 h 204"/>
                  <a:gd name="T60" fmla="*/ 2147483647 w 574"/>
                  <a:gd name="T61" fmla="*/ 2147483647 h 204"/>
                  <a:gd name="T62" fmla="*/ 2147483647 w 574"/>
                  <a:gd name="T63" fmla="*/ 2147483647 h 204"/>
                  <a:gd name="T64" fmla="*/ 2147483647 w 574"/>
                  <a:gd name="T65" fmla="*/ 2147483647 h 204"/>
                  <a:gd name="T66" fmla="*/ 2147483647 w 574"/>
                  <a:gd name="T67" fmla="*/ 2147483647 h 204"/>
                  <a:gd name="T68" fmla="*/ 2147483647 w 574"/>
                  <a:gd name="T69" fmla="*/ 2147483647 h 204"/>
                  <a:gd name="T70" fmla="*/ 2147483647 w 574"/>
                  <a:gd name="T71" fmla="*/ 2147483647 h 204"/>
                  <a:gd name="T72" fmla="*/ 2147483647 w 574"/>
                  <a:gd name="T73" fmla="*/ 2147483647 h 204"/>
                  <a:gd name="T74" fmla="*/ 2147483647 w 574"/>
                  <a:gd name="T75" fmla="*/ 2147483647 h 204"/>
                  <a:gd name="T76" fmla="*/ 2147483647 w 574"/>
                  <a:gd name="T77" fmla="*/ 2147483647 h 204"/>
                  <a:gd name="T78" fmla="*/ 2147483647 w 574"/>
                  <a:gd name="T79" fmla="*/ 2147483647 h 204"/>
                  <a:gd name="T80" fmla="*/ 2147483647 w 574"/>
                  <a:gd name="T81" fmla="*/ 2147483647 h 204"/>
                  <a:gd name="T82" fmla="*/ 2147483647 w 574"/>
                  <a:gd name="T83" fmla="*/ 2147483647 h 204"/>
                  <a:gd name="T84" fmla="*/ 2147483647 w 574"/>
                  <a:gd name="T85" fmla="*/ 2147483647 h 204"/>
                  <a:gd name="T86" fmla="*/ 2147483647 w 574"/>
                  <a:gd name="T87" fmla="*/ 2147483647 h 204"/>
                  <a:gd name="T88" fmla="*/ 2147483647 w 574"/>
                  <a:gd name="T89" fmla="*/ 2147483647 h 204"/>
                  <a:gd name="T90" fmla="*/ 2147483647 w 574"/>
                  <a:gd name="T91" fmla="*/ 2147483647 h 204"/>
                  <a:gd name="T92" fmla="*/ 2147483647 w 574"/>
                  <a:gd name="T93" fmla="*/ 2147483647 h 204"/>
                  <a:gd name="T94" fmla="*/ 2147483647 w 574"/>
                  <a:gd name="T95" fmla="*/ 2147483647 h 204"/>
                  <a:gd name="T96" fmla="*/ 2147483647 w 574"/>
                  <a:gd name="T97" fmla="*/ 2147483647 h 204"/>
                  <a:gd name="T98" fmla="*/ 2147483647 w 574"/>
                  <a:gd name="T99" fmla="*/ 2147483647 h 204"/>
                  <a:gd name="T100" fmla="*/ 2147483647 w 574"/>
                  <a:gd name="T101" fmla="*/ 2147483647 h 204"/>
                  <a:gd name="T102" fmla="*/ 2147483647 w 574"/>
                  <a:gd name="T103" fmla="*/ 2147483647 h 204"/>
                  <a:gd name="T104" fmla="*/ 2147483647 w 574"/>
                  <a:gd name="T105" fmla="*/ 0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4" h="204">
                    <a:moveTo>
                      <a:pt x="142" y="0"/>
                    </a:moveTo>
                    <a:lnTo>
                      <a:pt x="127" y="1"/>
                    </a:lnTo>
                    <a:lnTo>
                      <a:pt x="111" y="3"/>
                    </a:lnTo>
                    <a:lnTo>
                      <a:pt x="95" y="6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2" y="21"/>
                    </a:lnTo>
                    <a:lnTo>
                      <a:pt x="43" y="26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4" y="42"/>
                    </a:lnTo>
                    <a:lnTo>
                      <a:pt x="16" y="51"/>
                    </a:lnTo>
                    <a:lnTo>
                      <a:pt x="10" y="61"/>
                    </a:lnTo>
                    <a:lnTo>
                      <a:pt x="4" y="71"/>
                    </a:lnTo>
                    <a:lnTo>
                      <a:pt x="1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13" y="86"/>
                    </a:lnTo>
                    <a:lnTo>
                      <a:pt x="22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52" y="75"/>
                    </a:lnTo>
                    <a:lnTo>
                      <a:pt x="66" y="66"/>
                    </a:lnTo>
                    <a:lnTo>
                      <a:pt x="80" y="58"/>
                    </a:lnTo>
                    <a:lnTo>
                      <a:pt x="94" y="50"/>
                    </a:lnTo>
                    <a:lnTo>
                      <a:pt x="102" y="46"/>
                    </a:lnTo>
                    <a:lnTo>
                      <a:pt x="111" y="43"/>
                    </a:lnTo>
                    <a:lnTo>
                      <a:pt x="119" y="40"/>
                    </a:lnTo>
                    <a:lnTo>
                      <a:pt x="12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76" y="48"/>
                    </a:lnTo>
                    <a:lnTo>
                      <a:pt x="178" y="52"/>
                    </a:lnTo>
                    <a:lnTo>
                      <a:pt x="180" y="55"/>
                    </a:lnTo>
                    <a:lnTo>
                      <a:pt x="181" y="58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90" y="61"/>
                    </a:lnTo>
                    <a:lnTo>
                      <a:pt x="206" y="60"/>
                    </a:lnTo>
                    <a:lnTo>
                      <a:pt x="229" y="61"/>
                    </a:lnTo>
                    <a:lnTo>
                      <a:pt x="250" y="69"/>
                    </a:lnTo>
                    <a:lnTo>
                      <a:pt x="269" y="78"/>
                    </a:lnTo>
                    <a:lnTo>
                      <a:pt x="285" y="86"/>
                    </a:lnTo>
                    <a:lnTo>
                      <a:pt x="302" y="95"/>
                    </a:lnTo>
                    <a:lnTo>
                      <a:pt x="318" y="103"/>
                    </a:lnTo>
                    <a:lnTo>
                      <a:pt x="336" y="111"/>
                    </a:lnTo>
                    <a:lnTo>
                      <a:pt x="354" y="118"/>
                    </a:lnTo>
                    <a:lnTo>
                      <a:pt x="375" y="123"/>
                    </a:lnTo>
                    <a:lnTo>
                      <a:pt x="375" y="129"/>
                    </a:lnTo>
                    <a:lnTo>
                      <a:pt x="376" y="134"/>
                    </a:lnTo>
                    <a:lnTo>
                      <a:pt x="379" y="138"/>
                    </a:lnTo>
                    <a:lnTo>
                      <a:pt x="382" y="142"/>
                    </a:lnTo>
                    <a:lnTo>
                      <a:pt x="388" y="147"/>
                    </a:lnTo>
                    <a:lnTo>
                      <a:pt x="396" y="152"/>
                    </a:lnTo>
                    <a:lnTo>
                      <a:pt x="415" y="159"/>
                    </a:lnTo>
                    <a:lnTo>
                      <a:pt x="428" y="166"/>
                    </a:lnTo>
                    <a:lnTo>
                      <a:pt x="417" y="176"/>
                    </a:lnTo>
                    <a:lnTo>
                      <a:pt x="402" y="191"/>
                    </a:lnTo>
                    <a:lnTo>
                      <a:pt x="404" y="195"/>
                    </a:lnTo>
                    <a:lnTo>
                      <a:pt x="407" y="197"/>
                    </a:lnTo>
                    <a:lnTo>
                      <a:pt x="410" y="199"/>
                    </a:lnTo>
                    <a:lnTo>
                      <a:pt x="414" y="201"/>
                    </a:lnTo>
                    <a:lnTo>
                      <a:pt x="421" y="203"/>
                    </a:lnTo>
                    <a:lnTo>
                      <a:pt x="429" y="204"/>
                    </a:lnTo>
                    <a:lnTo>
                      <a:pt x="445" y="204"/>
                    </a:lnTo>
                    <a:lnTo>
                      <a:pt x="461" y="204"/>
                    </a:lnTo>
                    <a:lnTo>
                      <a:pt x="554" y="191"/>
                    </a:lnTo>
                    <a:lnTo>
                      <a:pt x="555" y="189"/>
                    </a:lnTo>
                    <a:lnTo>
                      <a:pt x="556" y="186"/>
                    </a:lnTo>
                    <a:lnTo>
                      <a:pt x="559" y="183"/>
                    </a:lnTo>
                    <a:lnTo>
                      <a:pt x="562" y="179"/>
                    </a:lnTo>
                    <a:lnTo>
                      <a:pt x="565" y="177"/>
                    </a:lnTo>
                    <a:lnTo>
                      <a:pt x="568" y="174"/>
                    </a:lnTo>
                    <a:lnTo>
                      <a:pt x="572" y="173"/>
                    </a:lnTo>
                    <a:lnTo>
                      <a:pt x="574" y="172"/>
                    </a:lnTo>
                    <a:lnTo>
                      <a:pt x="574" y="161"/>
                    </a:lnTo>
                    <a:lnTo>
                      <a:pt x="574" y="154"/>
                    </a:lnTo>
                    <a:lnTo>
                      <a:pt x="561" y="153"/>
                    </a:lnTo>
                    <a:lnTo>
                      <a:pt x="546" y="151"/>
                    </a:lnTo>
                    <a:lnTo>
                      <a:pt x="532" y="148"/>
                    </a:lnTo>
                    <a:lnTo>
                      <a:pt x="518" y="143"/>
                    </a:lnTo>
                    <a:lnTo>
                      <a:pt x="504" y="138"/>
                    </a:lnTo>
                    <a:lnTo>
                      <a:pt x="489" y="132"/>
                    </a:lnTo>
                    <a:lnTo>
                      <a:pt x="475" y="124"/>
                    </a:lnTo>
                    <a:lnTo>
                      <a:pt x="461" y="116"/>
                    </a:lnTo>
                    <a:lnTo>
                      <a:pt x="433" y="100"/>
                    </a:lnTo>
                    <a:lnTo>
                      <a:pt x="407" y="84"/>
                    </a:lnTo>
                    <a:lnTo>
                      <a:pt x="383" y="68"/>
                    </a:lnTo>
                    <a:lnTo>
                      <a:pt x="362" y="55"/>
                    </a:lnTo>
                    <a:lnTo>
                      <a:pt x="358" y="54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2" y="52"/>
                    </a:lnTo>
                    <a:lnTo>
                      <a:pt x="330" y="52"/>
                    </a:lnTo>
                    <a:lnTo>
                      <a:pt x="318" y="52"/>
                    </a:lnTo>
                    <a:lnTo>
                      <a:pt x="312" y="51"/>
                    </a:lnTo>
                    <a:lnTo>
                      <a:pt x="306" y="50"/>
                    </a:lnTo>
                    <a:lnTo>
                      <a:pt x="302" y="49"/>
                    </a:lnTo>
                    <a:lnTo>
                      <a:pt x="297" y="46"/>
                    </a:lnTo>
                    <a:lnTo>
                      <a:pt x="294" y="43"/>
                    </a:lnTo>
                    <a:lnTo>
                      <a:pt x="291" y="38"/>
                    </a:lnTo>
                    <a:lnTo>
                      <a:pt x="290" y="32"/>
                    </a:lnTo>
                    <a:lnTo>
                      <a:pt x="288" y="25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4" name="Freeform 217"/>
              <p:cNvSpPr>
                <a:spLocks/>
              </p:cNvSpPr>
              <p:nvPr/>
            </p:nvSpPr>
            <p:spPr bwMode="auto">
              <a:xfrm>
                <a:off x="2231379" y="3717736"/>
                <a:ext cx="88741" cy="69457"/>
              </a:xfrm>
              <a:custGeom>
                <a:avLst/>
                <a:gdLst>
                  <a:gd name="T0" fmla="*/ 7562083 w 207"/>
                  <a:gd name="T1" fmla="*/ 37821880 h 129"/>
                  <a:gd name="T2" fmla="*/ 9221979 w 207"/>
                  <a:gd name="T3" fmla="*/ 35476219 h 129"/>
                  <a:gd name="T4" fmla="*/ 11066547 w 207"/>
                  <a:gd name="T5" fmla="*/ 33716974 h 129"/>
                  <a:gd name="T6" fmla="*/ 12911114 w 207"/>
                  <a:gd name="T7" fmla="*/ 32251207 h 129"/>
                  <a:gd name="T8" fmla="*/ 14939924 w 207"/>
                  <a:gd name="T9" fmla="*/ 30785440 h 129"/>
                  <a:gd name="T10" fmla="*/ 19366457 w 207"/>
                  <a:gd name="T11" fmla="*/ 29026195 h 129"/>
                  <a:gd name="T12" fmla="*/ 23792990 w 207"/>
                  <a:gd name="T13" fmla="*/ 26974012 h 129"/>
                  <a:gd name="T14" fmla="*/ 28035281 w 207"/>
                  <a:gd name="T15" fmla="*/ 25507704 h 129"/>
                  <a:gd name="T16" fmla="*/ 31908658 w 207"/>
                  <a:gd name="T17" fmla="*/ 23748459 h 129"/>
                  <a:gd name="T18" fmla="*/ 33568554 w 207"/>
                  <a:gd name="T19" fmla="*/ 22575628 h 129"/>
                  <a:gd name="T20" fmla="*/ 35228880 w 207"/>
                  <a:gd name="T21" fmla="*/ 21403340 h 129"/>
                  <a:gd name="T22" fmla="*/ 36888776 w 207"/>
                  <a:gd name="T23" fmla="*/ 19644094 h 129"/>
                  <a:gd name="T24" fmla="*/ 38179758 w 207"/>
                  <a:gd name="T25" fmla="*/ 17884849 h 129"/>
                  <a:gd name="T26" fmla="*/ 36519862 w 207"/>
                  <a:gd name="T27" fmla="*/ 15832667 h 129"/>
                  <a:gd name="T28" fmla="*/ 34675295 w 207"/>
                  <a:gd name="T29" fmla="*/ 13779943 h 129"/>
                  <a:gd name="T30" fmla="*/ 33015399 w 207"/>
                  <a:gd name="T31" fmla="*/ 12314176 h 129"/>
                  <a:gd name="T32" fmla="*/ 31170831 w 207"/>
                  <a:gd name="T33" fmla="*/ 10554931 h 129"/>
                  <a:gd name="T34" fmla="*/ 27666367 w 207"/>
                  <a:gd name="T35" fmla="*/ 8502748 h 129"/>
                  <a:gd name="T36" fmla="*/ 23792990 w 207"/>
                  <a:gd name="T37" fmla="*/ 6743503 h 129"/>
                  <a:gd name="T38" fmla="*/ 19735371 w 207"/>
                  <a:gd name="T39" fmla="*/ 5277736 h 129"/>
                  <a:gd name="T40" fmla="*/ 15677751 w 207"/>
                  <a:gd name="T41" fmla="*/ 3811428 h 129"/>
                  <a:gd name="T42" fmla="*/ 11620132 w 207"/>
                  <a:gd name="T43" fmla="*/ 2052182 h 129"/>
                  <a:gd name="T44" fmla="*/ 7562083 w 207"/>
                  <a:gd name="T45" fmla="*/ 0 h 129"/>
                  <a:gd name="T46" fmla="*/ 0 w 207"/>
                  <a:gd name="T47" fmla="*/ 0 h 129"/>
                  <a:gd name="T48" fmla="*/ 184242 w 207"/>
                  <a:gd name="T49" fmla="*/ 1759245 h 129"/>
                  <a:gd name="T50" fmla="*/ 368914 w 207"/>
                  <a:gd name="T51" fmla="*/ 3811428 h 129"/>
                  <a:gd name="T52" fmla="*/ 737827 w 207"/>
                  <a:gd name="T53" fmla="*/ 5570673 h 129"/>
                  <a:gd name="T54" fmla="*/ 1106741 w 207"/>
                  <a:gd name="T55" fmla="*/ 7329918 h 129"/>
                  <a:gd name="T56" fmla="*/ 1844568 w 207"/>
                  <a:gd name="T57" fmla="*/ 10261994 h 129"/>
                  <a:gd name="T58" fmla="*/ 2397723 w 207"/>
                  <a:gd name="T59" fmla="*/ 13487006 h 129"/>
                  <a:gd name="T60" fmla="*/ 3135550 w 207"/>
                  <a:gd name="T61" fmla="*/ 15832667 h 129"/>
                  <a:gd name="T62" fmla="*/ 3319792 w 207"/>
                  <a:gd name="T63" fmla="*/ 18177786 h 129"/>
                  <a:gd name="T64" fmla="*/ 3135550 w 207"/>
                  <a:gd name="T65" fmla="*/ 19057679 h 129"/>
                  <a:gd name="T66" fmla="*/ 2582395 w 207"/>
                  <a:gd name="T67" fmla="*/ 19937031 h 129"/>
                  <a:gd name="T68" fmla="*/ 2028810 w 207"/>
                  <a:gd name="T69" fmla="*/ 20816924 h 129"/>
                  <a:gd name="T70" fmla="*/ 1290983 w 207"/>
                  <a:gd name="T71" fmla="*/ 21403340 h 129"/>
                  <a:gd name="T72" fmla="*/ 0 w 207"/>
                  <a:gd name="T73" fmla="*/ 30491962 h 129"/>
                  <a:gd name="T74" fmla="*/ 737827 w 207"/>
                  <a:gd name="T75" fmla="*/ 31078377 h 129"/>
                  <a:gd name="T76" fmla="*/ 2397723 w 207"/>
                  <a:gd name="T77" fmla="*/ 32251207 h 129"/>
                  <a:gd name="T78" fmla="*/ 3504464 w 207"/>
                  <a:gd name="T79" fmla="*/ 33130559 h 129"/>
                  <a:gd name="T80" fmla="*/ 4611204 w 207"/>
                  <a:gd name="T81" fmla="*/ 34303389 h 129"/>
                  <a:gd name="T82" fmla="*/ 6086429 w 207"/>
                  <a:gd name="T83" fmla="*/ 35769698 h 129"/>
                  <a:gd name="T84" fmla="*/ 7562083 w 207"/>
                  <a:gd name="T85" fmla="*/ 37821880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7" h="129">
                    <a:moveTo>
                      <a:pt x="41" y="129"/>
                    </a:moveTo>
                    <a:lnTo>
                      <a:pt x="50" y="121"/>
                    </a:lnTo>
                    <a:lnTo>
                      <a:pt x="60" y="115"/>
                    </a:lnTo>
                    <a:lnTo>
                      <a:pt x="70" y="110"/>
                    </a:lnTo>
                    <a:lnTo>
                      <a:pt x="81" y="105"/>
                    </a:lnTo>
                    <a:lnTo>
                      <a:pt x="105" y="99"/>
                    </a:lnTo>
                    <a:lnTo>
                      <a:pt x="129" y="92"/>
                    </a:lnTo>
                    <a:lnTo>
                      <a:pt x="152" y="87"/>
                    </a:lnTo>
                    <a:lnTo>
                      <a:pt x="173" y="81"/>
                    </a:lnTo>
                    <a:lnTo>
                      <a:pt x="182" y="77"/>
                    </a:lnTo>
                    <a:lnTo>
                      <a:pt x="191" y="73"/>
                    </a:lnTo>
                    <a:lnTo>
                      <a:pt x="200" y="67"/>
                    </a:lnTo>
                    <a:lnTo>
                      <a:pt x="207" y="61"/>
                    </a:lnTo>
                    <a:lnTo>
                      <a:pt x="198" y="54"/>
                    </a:lnTo>
                    <a:lnTo>
                      <a:pt x="188" y="47"/>
                    </a:lnTo>
                    <a:lnTo>
                      <a:pt x="179" y="42"/>
                    </a:lnTo>
                    <a:lnTo>
                      <a:pt x="169" y="36"/>
                    </a:lnTo>
                    <a:lnTo>
                      <a:pt x="150" y="29"/>
                    </a:lnTo>
                    <a:lnTo>
                      <a:pt x="129" y="23"/>
                    </a:lnTo>
                    <a:lnTo>
                      <a:pt x="107" y="18"/>
                    </a:lnTo>
                    <a:lnTo>
                      <a:pt x="85" y="13"/>
                    </a:lnTo>
                    <a:lnTo>
                      <a:pt x="63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10" y="35"/>
                    </a:lnTo>
                    <a:lnTo>
                      <a:pt x="13" y="46"/>
                    </a:lnTo>
                    <a:lnTo>
                      <a:pt x="17" y="54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7" y="73"/>
                    </a:lnTo>
                    <a:lnTo>
                      <a:pt x="0" y="104"/>
                    </a:lnTo>
                    <a:lnTo>
                      <a:pt x="4" y="106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7"/>
                    </a:lnTo>
                    <a:lnTo>
                      <a:pt x="33" y="122"/>
                    </a:lnTo>
                    <a:lnTo>
                      <a:pt x="41" y="129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3" name="Freeform 218"/>
              <p:cNvSpPr>
                <a:spLocks/>
              </p:cNvSpPr>
              <p:nvPr/>
            </p:nvSpPr>
            <p:spPr bwMode="auto">
              <a:xfrm>
                <a:off x="1800225" y="3778213"/>
                <a:ext cx="33338" cy="84137"/>
              </a:xfrm>
              <a:custGeom>
                <a:avLst/>
                <a:gdLst>
                  <a:gd name="T0" fmla="*/ 2147483647 w 72"/>
                  <a:gd name="T1" fmla="*/ 0 h 154"/>
                  <a:gd name="T2" fmla="*/ 2147483647 w 72"/>
                  <a:gd name="T3" fmla="*/ 652204892 h 154"/>
                  <a:gd name="T4" fmla="*/ 2147483647 w 72"/>
                  <a:gd name="T5" fmla="*/ 1467684735 h 154"/>
                  <a:gd name="T6" fmla="*/ 2147483647 w 72"/>
                  <a:gd name="T7" fmla="*/ 2119889627 h 154"/>
                  <a:gd name="T8" fmla="*/ 2147483647 w 72"/>
                  <a:gd name="T9" fmla="*/ 2147483647 h 154"/>
                  <a:gd name="T10" fmla="*/ 2147483647 w 72"/>
                  <a:gd name="T11" fmla="*/ 2147483647 h 154"/>
                  <a:gd name="T12" fmla="*/ 2147483647 w 72"/>
                  <a:gd name="T13" fmla="*/ 2147483647 h 154"/>
                  <a:gd name="T14" fmla="*/ 2147483647 w 72"/>
                  <a:gd name="T15" fmla="*/ 2147483647 h 154"/>
                  <a:gd name="T16" fmla="*/ 2147483647 w 72"/>
                  <a:gd name="T17" fmla="*/ 2147483647 h 154"/>
                  <a:gd name="T18" fmla="*/ 2147483647 w 72"/>
                  <a:gd name="T19" fmla="*/ 2147483647 h 154"/>
                  <a:gd name="T20" fmla="*/ 2147483647 w 72"/>
                  <a:gd name="T21" fmla="*/ 2147483647 h 154"/>
                  <a:gd name="T22" fmla="*/ 2147483647 w 72"/>
                  <a:gd name="T23" fmla="*/ 2147483647 h 154"/>
                  <a:gd name="T24" fmla="*/ 2147483647 w 72"/>
                  <a:gd name="T25" fmla="*/ 2147483647 h 154"/>
                  <a:gd name="T26" fmla="*/ 2147483647 w 72"/>
                  <a:gd name="T27" fmla="*/ 2147483647 h 154"/>
                  <a:gd name="T28" fmla="*/ 2147483647 w 72"/>
                  <a:gd name="T29" fmla="*/ 2147483647 h 154"/>
                  <a:gd name="T30" fmla="*/ 2147483647 w 72"/>
                  <a:gd name="T31" fmla="*/ 2147483647 h 154"/>
                  <a:gd name="T32" fmla="*/ 2147483647 w 72"/>
                  <a:gd name="T33" fmla="*/ 2147483647 h 154"/>
                  <a:gd name="T34" fmla="*/ 2147483647 w 72"/>
                  <a:gd name="T35" fmla="*/ 2147483647 h 154"/>
                  <a:gd name="T36" fmla="*/ 2147483647 w 72"/>
                  <a:gd name="T37" fmla="*/ 2147483647 h 154"/>
                  <a:gd name="T38" fmla="*/ 2147483647 w 72"/>
                  <a:gd name="T39" fmla="*/ 2147483647 h 154"/>
                  <a:gd name="T40" fmla="*/ 1488971390 w 72"/>
                  <a:gd name="T41" fmla="*/ 2147483647 h 154"/>
                  <a:gd name="T42" fmla="*/ 0 w 72"/>
                  <a:gd name="T43" fmla="*/ 2147483647 h 154"/>
                  <a:gd name="T44" fmla="*/ 297794463 w 72"/>
                  <a:gd name="T45" fmla="*/ 2147483647 h 154"/>
                  <a:gd name="T46" fmla="*/ 794118105 w 72"/>
                  <a:gd name="T47" fmla="*/ 2147483647 h 154"/>
                  <a:gd name="T48" fmla="*/ 893382926 w 72"/>
                  <a:gd name="T49" fmla="*/ 2147483647 h 154"/>
                  <a:gd name="T50" fmla="*/ 1191176927 w 72"/>
                  <a:gd name="T51" fmla="*/ 2147483647 h 154"/>
                  <a:gd name="T52" fmla="*/ 1488971390 w 72"/>
                  <a:gd name="T53" fmla="*/ 2147483647 h 154"/>
                  <a:gd name="T54" fmla="*/ 1985509414 w 72"/>
                  <a:gd name="T55" fmla="*/ 2147483647 h 154"/>
                  <a:gd name="T56" fmla="*/ 1985509414 w 72"/>
                  <a:gd name="T57" fmla="*/ 0 h 154"/>
                  <a:gd name="T58" fmla="*/ 2147483647 w 72"/>
                  <a:gd name="T59" fmla="*/ 0 h 154"/>
                  <a:gd name="T60" fmla="*/ 2147483647 w 72"/>
                  <a:gd name="T61" fmla="*/ 0 h 154"/>
                  <a:gd name="T62" fmla="*/ 2147483647 w 72"/>
                  <a:gd name="T63" fmla="*/ 0 h 154"/>
                  <a:gd name="T64" fmla="*/ 2147483647 w 72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" h="154">
                    <a:moveTo>
                      <a:pt x="72" y="0"/>
                    </a:moveTo>
                    <a:lnTo>
                      <a:pt x="69" y="4"/>
                    </a:lnTo>
                    <a:lnTo>
                      <a:pt x="67" y="9"/>
                    </a:lnTo>
                    <a:lnTo>
                      <a:pt x="66" y="13"/>
                    </a:lnTo>
                    <a:lnTo>
                      <a:pt x="66" y="18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69" y="43"/>
                    </a:lnTo>
                    <a:lnTo>
                      <a:pt x="71" y="50"/>
                    </a:lnTo>
                    <a:lnTo>
                      <a:pt x="71" y="57"/>
                    </a:lnTo>
                    <a:lnTo>
                      <a:pt x="71" y="65"/>
                    </a:lnTo>
                    <a:lnTo>
                      <a:pt x="69" y="73"/>
                    </a:lnTo>
                    <a:lnTo>
                      <a:pt x="67" y="82"/>
                    </a:lnTo>
                    <a:lnTo>
                      <a:pt x="65" y="91"/>
                    </a:lnTo>
                    <a:lnTo>
                      <a:pt x="61" y="100"/>
                    </a:lnTo>
                    <a:lnTo>
                      <a:pt x="53" y="116"/>
                    </a:lnTo>
                    <a:lnTo>
                      <a:pt x="44" y="131"/>
                    </a:lnTo>
                    <a:lnTo>
                      <a:pt x="34" y="144"/>
                    </a:lnTo>
                    <a:lnTo>
                      <a:pt x="26" y="154"/>
                    </a:lnTo>
                    <a:lnTo>
                      <a:pt x="26" y="141"/>
                    </a:lnTo>
                    <a:lnTo>
                      <a:pt x="15" y="144"/>
                    </a:lnTo>
                    <a:lnTo>
                      <a:pt x="0" y="148"/>
                    </a:lnTo>
                    <a:lnTo>
                      <a:pt x="3" y="129"/>
                    </a:lnTo>
                    <a:lnTo>
                      <a:pt x="8" y="105"/>
                    </a:lnTo>
                    <a:lnTo>
                      <a:pt x="9" y="92"/>
                    </a:lnTo>
                    <a:lnTo>
                      <a:pt x="12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4" name="Freeform 219"/>
              <p:cNvSpPr>
                <a:spLocks/>
              </p:cNvSpPr>
              <p:nvPr/>
            </p:nvSpPr>
            <p:spPr bwMode="auto">
              <a:xfrm>
                <a:off x="1720850" y="3778213"/>
                <a:ext cx="93663" cy="146050"/>
              </a:xfrm>
              <a:custGeom>
                <a:avLst/>
                <a:gdLst>
                  <a:gd name="T0" fmla="*/ 670657280 w 214"/>
                  <a:gd name="T1" fmla="*/ 2147483647 h 271"/>
                  <a:gd name="T2" fmla="*/ 1006081990 w 214"/>
                  <a:gd name="T3" fmla="*/ 2147483647 h 271"/>
                  <a:gd name="T4" fmla="*/ 2012163542 w 214"/>
                  <a:gd name="T5" fmla="*/ 2147483647 h 271"/>
                  <a:gd name="T6" fmla="*/ 2147483647 w 214"/>
                  <a:gd name="T7" fmla="*/ 2147483647 h 271"/>
                  <a:gd name="T8" fmla="*/ 2147483647 w 214"/>
                  <a:gd name="T9" fmla="*/ 2147483647 h 271"/>
                  <a:gd name="T10" fmla="*/ 2147483647 w 214"/>
                  <a:gd name="T11" fmla="*/ 2147483647 h 271"/>
                  <a:gd name="T12" fmla="*/ 2147483647 w 214"/>
                  <a:gd name="T13" fmla="*/ 2147483647 h 271"/>
                  <a:gd name="T14" fmla="*/ 2147483647 w 214"/>
                  <a:gd name="T15" fmla="*/ 2147483647 h 271"/>
                  <a:gd name="T16" fmla="*/ 2147483647 w 214"/>
                  <a:gd name="T17" fmla="*/ 2147483647 h 271"/>
                  <a:gd name="T18" fmla="*/ 2147483647 w 214"/>
                  <a:gd name="T19" fmla="*/ 2147483647 h 271"/>
                  <a:gd name="T20" fmla="*/ 2147483647 w 214"/>
                  <a:gd name="T21" fmla="*/ 2147483647 h 271"/>
                  <a:gd name="T22" fmla="*/ 2147483647 w 214"/>
                  <a:gd name="T23" fmla="*/ 2147483647 h 271"/>
                  <a:gd name="T24" fmla="*/ 2147483647 w 214"/>
                  <a:gd name="T25" fmla="*/ 2147483647 h 271"/>
                  <a:gd name="T26" fmla="*/ 2147483647 w 214"/>
                  <a:gd name="T27" fmla="*/ 2147483647 h 271"/>
                  <a:gd name="T28" fmla="*/ 2147483647 w 214"/>
                  <a:gd name="T29" fmla="*/ 2147483647 h 271"/>
                  <a:gd name="T30" fmla="*/ 2147483647 w 214"/>
                  <a:gd name="T31" fmla="*/ 2147483647 h 271"/>
                  <a:gd name="T32" fmla="*/ 2147483647 w 214"/>
                  <a:gd name="T33" fmla="*/ 2147483647 h 271"/>
                  <a:gd name="T34" fmla="*/ 2147483647 w 214"/>
                  <a:gd name="T35" fmla="*/ 469650452 h 271"/>
                  <a:gd name="T36" fmla="*/ 2147483647 w 214"/>
                  <a:gd name="T37" fmla="*/ 0 h 271"/>
                  <a:gd name="T38" fmla="*/ 2147483647 w 214"/>
                  <a:gd name="T39" fmla="*/ 0 h 271"/>
                  <a:gd name="T40" fmla="*/ 2147483647 w 214"/>
                  <a:gd name="T41" fmla="*/ 2147483647 h 271"/>
                  <a:gd name="T42" fmla="*/ 2147483647 w 214"/>
                  <a:gd name="T43" fmla="*/ 2147483647 h 271"/>
                  <a:gd name="T44" fmla="*/ 2147483647 w 214"/>
                  <a:gd name="T45" fmla="*/ 2147483647 h 271"/>
                  <a:gd name="T46" fmla="*/ 2147483647 w 214"/>
                  <a:gd name="T47" fmla="*/ 2147483647 h 271"/>
                  <a:gd name="T48" fmla="*/ 2147483647 w 214"/>
                  <a:gd name="T49" fmla="*/ 2147483647 h 271"/>
                  <a:gd name="T50" fmla="*/ 2147483647 w 214"/>
                  <a:gd name="T51" fmla="*/ 2147483647 h 271"/>
                  <a:gd name="T52" fmla="*/ 2147483647 w 214"/>
                  <a:gd name="T53" fmla="*/ 2147483647 h 271"/>
                  <a:gd name="T54" fmla="*/ 2147483647 w 214"/>
                  <a:gd name="T55" fmla="*/ 2147483647 h 271"/>
                  <a:gd name="T56" fmla="*/ 2147483647 w 214"/>
                  <a:gd name="T57" fmla="*/ 2147483647 h 271"/>
                  <a:gd name="T58" fmla="*/ 2147483647 w 214"/>
                  <a:gd name="T59" fmla="*/ 2147483647 h 271"/>
                  <a:gd name="T60" fmla="*/ 2147483647 w 214"/>
                  <a:gd name="T61" fmla="*/ 2147483647 h 271"/>
                  <a:gd name="T62" fmla="*/ 2147483647 w 214"/>
                  <a:gd name="T63" fmla="*/ 2147483647 h 271"/>
                  <a:gd name="T64" fmla="*/ 2147483647 w 214"/>
                  <a:gd name="T65" fmla="*/ 2147483647 h 271"/>
                  <a:gd name="T66" fmla="*/ 2147483647 w 214"/>
                  <a:gd name="T67" fmla="*/ 2147483647 h 271"/>
                  <a:gd name="T68" fmla="*/ 2147483647 w 214"/>
                  <a:gd name="T69" fmla="*/ 2147483647 h 271"/>
                  <a:gd name="T70" fmla="*/ 0 w 214"/>
                  <a:gd name="T71" fmla="*/ 2147483647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4" h="271">
                    <a:moveTo>
                      <a:pt x="7" y="221"/>
                    </a:moveTo>
                    <a:lnTo>
                      <a:pt x="8" y="207"/>
                    </a:lnTo>
                    <a:lnTo>
                      <a:pt x="9" y="192"/>
                    </a:lnTo>
                    <a:lnTo>
                      <a:pt x="12" y="181"/>
                    </a:lnTo>
                    <a:lnTo>
                      <a:pt x="16" y="170"/>
                    </a:lnTo>
                    <a:lnTo>
                      <a:pt x="24" y="148"/>
                    </a:lnTo>
                    <a:lnTo>
                      <a:pt x="34" y="123"/>
                    </a:lnTo>
                    <a:lnTo>
                      <a:pt x="35" y="118"/>
                    </a:lnTo>
                    <a:lnTo>
                      <a:pt x="40" y="114"/>
                    </a:lnTo>
                    <a:lnTo>
                      <a:pt x="44" y="112"/>
                    </a:lnTo>
                    <a:lnTo>
                      <a:pt x="51" y="111"/>
                    </a:lnTo>
                    <a:lnTo>
                      <a:pt x="65" y="111"/>
                    </a:lnTo>
                    <a:lnTo>
                      <a:pt x="82" y="111"/>
                    </a:lnTo>
                    <a:lnTo>
                      <a:pt x="89" y="111"/>
                    </a:lnTo>
                    <a:lnTo>
                      <a:pt x="98" y="111"/>
                    </a:lnTo>
                    <a:lnTo>
                      <a:pt x="106" y="110"/>
                    </a:lnTo>
                    <a:lnTo>
                      <a:pt x="113" y="108"/>
                    </a:lnTo>
                    <a:lnTo>
                      <a:pt x="120" y="105"/>
                    </a:lnTo>
                    <a:lnTo>
                      <a:pt x="125" y="100"/>
                    </a:lnTo>
                    <a:lnTo>
                      <a:pt x="130" y="94"/>
                    </a:lnTo>
                    <a:lnTo>
                      <a:pt x="133" y="85"/>
                    </a:lnTo>
                    <a:lnTo>
                      <a:pt x="113" y="73"/>
                    </a:lnTo>
                    <a:lnTo>
                      <a:pt x="94" y="63"/>
                    </a:lnTo>
                    <a:lnTo>
                      <a:pt x="86" y="58"/>
                    </a:lnTo>
                    <a:lnTo>
                      <a:pt x="79" y="52"/>
                    </a:lnTo>
                    <a:lnTo>
                      <a:pt x="77" y="49"/>
                    </a:lnTo>
                    <a:lnTo>
                      <a:pt x="75" y="45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75" y="34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101" y="19"/>
                    </a:lnTo>
                    <a:lnTo>
                      <a:pt x="118" y="13"/>
                    </a:lnTo>
                    <a:lnTo>
                      <a:pt x="150" y="3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7" y="49"/>
                    </a:lnTo>
                    <a:lnTo>
                      <a:pt x="202" y="63"/>
                    </a:lnTo>
                    <a:lnTo>
                      <a:pt x="199" y="77"/>
                    </a:lnTo>
                    <a:lnTo>
                      <a:pt x="196" y="92"/>
                    </a:lnTo>
                    <a:lnTo>
                      <a:pt x="195" y="105"/>
                    </a:lnTo>
                    <a:lnTo>
                      <a:pt x="190" y="129"/>
                    </a:lnTo>
                    <a:lnTo>
                      <a:pt x="187" y="148"/>
                    </a:lnTo>
                    <a:lnTo>
                      <a:pt x="202" y="151"/>
                    </a:lnTo>
                    <a:lnTo>
                      <a:pt x="213" y="154"/>
                    </a:lnTo>
                    <a:lnTo>
                      <a:pt x="214" y="158"/>
                    </a:lnTo>
                    <a:lnTo>
                      <a:pt x="214" y="166"/>
                    </a:lnTo>
                    <a:lnTo>
                      <a:pt x="213" y="170"/>
                    </a:lnTo>
                    <a:lnTo>
                      <a:pt x="210" y="174"/>
                    </a:lnTo>
                    <a:lnTo>
                      <a:pt x="209" y="176"/>
                    </a:lnTo>
                    <a:lnTo>
                      <a:pt x="207" y="177"/>
                    </a:lnTo>
                    <a:lnTo>
                      <a:pt x="203" y="178"/>
                    </a:lnTo>
                    <a:lnTo>
                      <a:pt x="200" y="178"/>
                    </a:lnTo>
                    <a:lnTo>
                      <a:pt x="197" y="187"/>
                    </a:lnTo>
                    <a:lnTo>
                      <a:pt x="192" y="196"/>
                    </a:lnTo>
                    <a:lnTo>
                      <a:pt x="188" y="205"/>
                    </a:lnTo>
                    <a:lnTo>
                      <a:pt x="181" y="214"/>
                    </a:lnTo>
                    <a:lnTo>
                      <a:pt x="169" y="229"/>
                    </a:lnTo>
                    <a:lnTo>
                      <a:pt x="155" y="243"/>
                    </a:lnTo>
                    <a:lnTo>
                      <a:pt x="131" y="263"/>
                    </a:lnTo>
                    <a:lnTo>
                      <a:pt x="120" y="271"/>
                    </a:lnTo>
                    <a:lnTo>
                      <a:pt x="103" y="266"/>
                    </a:lnTo>
                    <a:lnTo>
                      <a:pt x="87" y="261"/>
                    </a:lnTo>
                    <a:lnTo>
                      <a:pt x="71" y="254"/>
                    </a:lnTo>
                    <a:lnTo>
                      <a:pt x="55" y="248"/>
                    </a:lnTo>
                    <a:lnTo>
                      <a:pt x="27" y="235"/>
                    </a:lnTo>
                    <a:lnTo>
                      <a:pt x="0" y="221"/>
                    </a:lnTo>
                    <a:lnTo>
                      <a:pt x="7" y="2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5" name="Freeform 220"/>
              <p:cNvSpPr>
                <a:spLocks/>
              </p:cNvSpPr>
              <p:nvPr/>
            </p:nvSpPr>
            <p:spPr bwMode="auto">
              <a:xfrm>
                <a:off x="1768475" y="3889338"/>
                <a:ext cx="71438" cy="57150"/>
              </a:xfrm>
              <a:custGeom>
                <a:avLst/>
                <a:gdLst>
                  <a:gd name="T0" fmla="*/ 2147483647 w 153"/>
                  <a:gd name="T1" fmla="*/ 0 h 80"/>
                  <a:gd name="T2" fmla="*/ 2147483647 w 153"/>
                  <a:gd name="T3" fmla="*/ 2147483647 h 80"/>
                  <a:gd name="T4" fmla="*/ 2147483647 w 153"/>
                  <a:gd name="T5" fmla="*/ 2147483647 h 80"/>
                  <a:gd name="T6" fmla="*/ 2147483647 w 153"/>
                  <a:gd name="T7" fmla="*/ 2147483647 h 80"/>
                  <a:gd name="T8" fmla="*/ 2147483647 w 153"/>
                  <a:gd name="T9" fmla="*/ 2147483647 h 80"/>
                  <a:gd name="T10" fmla="*/ 2147483647 w 153"/>
                  <a:gd name="T11" fmla="*/ 2147483647 h 80"/>
                  <a:gd name="T12" fmla="*/ 2147483647 w 153"/>
                  <a:gd name="T13" fmla="*/ 2147483647 h 80"/>
                  <a:gd name="T14" fmla="*/ 2147483647 w 153"/>
                  <a:gd name="T15" fmla="*/ 2147483647 h 80"/>
                  <a:gd name="T16" fmla="*/ 2147483647 w 153"/>
                  <a:gd name="T17" fmla="*/ 2147483647 h 80"/>
                  <a:gd name="T18" fmla="*/ 2147483647 w 153"/>
                  <a:gd name="T19" fmla="*/ 2147483647 h 80"/>
                  <a:gd name="T20" fmla="*/ 2147483647 w 153"/>
                  <a:gd name="T21" fmla="*/ 2147483647 h 80"/>
                  <a:gd name="T22" fmla="*/ 2147483647 w 153"/>
                  <a:gd name="T23" fmla="*/ 2147483647 h 80"/>
                  <a:gd name="T24" fmla="*/ 2147483647 w 153"/>
                  <a:gd name="T25" fmla="*/ 2147483647 h 80"/>
                  <a:gd name="T26" fmla="*/ 2147483647 w 153"/>
                  <a:gd name="T27" fmla="*/ 2147483647 h 80"/>
                  <a:gd name="T28" fmla="*/ 2147483647 w 153"/>
                  <a:gd name="T29" fmla="*/ 2147483647 h 80"/>
                  <a:gd name="T30" fmla="*/ 2147483647 w 153"/>
                  <a:gd name="T31" fmla="*/ 2147483647 h 80"/>
                  <a:gd name="T32" fmla="*/ 2147483647 w 153"/>
                  <a:gd name="T33" fmla="*/ 2147483647 h 80"/>
                  <a:gd name="T34" fmla="*/ 2147483647 w 153"/>
                  <a:gd name="T35" fmla="*/ 2147483647 h 80"/>
                  <a:gd name="T36" fmla="*/ 2147483647 w 153"/>
                  <a:gd name="T37" fmla="*/ 2147483647 h 80"/>
                  <a:gd name="T38" fmla="*/ 2147483647 w 153"/>
                  <a:gd name="T39" fmla="*/ 2147483647 h 80"/>
                  <a:gd name="T40" fmla="*/ 2147483647 w 153"/>
                  <a:gd name="T41" fmla="*/ 2147483647 h 80"/>
                  <a:gd name="T42" fmla="*/ 2147483647 w 153"/>
                  <a:gd name="T43" fmla="*/ 2147483647 h 80"/>
                  <a:gd name="T44" fmla="*/ 2147483647 w 153"/>
                  <a:gd name="T45" fmla="*/ 2147483647 h 80"/>
                  <a:gd name="T46" fmla="*/ 2147483647 w 153"/>
                  <a:gd name="T47" fmla="*/ 2147483647 h 80"/>
                  <a:gd name="T48" fmla="*/ 1425129269 w 153"/>
                  <a:gd name="T49" fmla="*/ 2147483647 h 80"/>
                  <a:gd name="T50" fmla="*/ 0 w 153"/>
                  <a:gd name="T51" fmla="*/ 2147483647 h 80"/>
                  <a:gd name="T52" fmla="*/ 712455376 w 153"/>
                  <a:gd name="T53" fmla="*/ 2147483647 h 80"/>
                  <a:gd name="T54" fmla="*/ 2147483647 w 153"/>
                  <a:gd name="T55" fmla="*/ 2147483647 h 80"/>
                  <a:gd name="T56" fmla="*/ 2147483647 w 153"/>
                  <a:gd name="T57" fmla="*/ 2147483647 h 80"/>
                  <a:gd name="T58" fmla="*/ 2147483647 w 153"/>
                  <a:gd name="T59" fmla="*/ 2147483647 h 80"/>
                  <a:gd name="T60" fmla="*/ 2147483647 w 153"/>
                  <a:gd name="T61" fmla="*/ 2147483647 h 80"/>
                  <a:gd name="T62" fmla="*/ 2147483647 w 153"/>
                  <a:gd name="T63" fmla="*/ 2147483647 h 80"/>
                  <a:gd name="T64" fmla="*/ 2147483647 w 153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80">
                    <a:moveTo>
                      <a:pt x="60" y="0"/>
                    </a:moveTo>
                    <a:lnTo>
                      <a:pt x="83" y="14"/>
                    </a:lnTo>
                    <a:lnTo>
                      <a:pt x="104" y="24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33" y="32"/>
                    </a:lnTo>
                    <a:lnTo>
                      <a:pt x="139" y="32"/>
                    </a:lnTo>
                    <a:lnTo>
                      <a:pt x="146" y="31"/>
                    </a:lnTo>
                    <a:lnTo>
                      <a:pt x="153" y="30"/>
                    </a:lnTo>
                    <a:lnTo>
                      <a:pt x="153" y="56"/>
                    </a:lnTo>
                    <a:lnTo>
                      <a:pt x="149" y="60"/>
                    </a:lnTo>
                    <a:lnTo>
                      <a:pt x="145" y="65"/>
                    </a:lnTo>
                    <a:lnTo>
                      <a:pt x="138" y="69"/>
                    </a:lnTo>
                    <a:lnTo>
                      <a:pt x="132" y="72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2" y="79"/>
                    </a:lnTo>
                    <a:lnTo>
                      <a:pt x="106" y="80"/>
                    </a:lnTo>
                    <a:lnTo>
                      <a:pt x="90" y="74"/>
                    </a:lnTo>
                    <a:lnTo>
                      <a:pt x="76" y="71"/>
                    </a:lnTo>
                    <a:lnTo>
                      <a:pt x="63" y="69"/>
                    </a:lnTo>
                    <a:lnTo>
                      <a:pt x="50" y="69"/>
                    </a:lnTo>
                    <a:lnTo>
                      <a:pt x="39" y="68"/>
                    </a:lnTo>
                    <a:lnTo>
                      <a:pt x="27" y="67"/>
                    </a:lnTo>
                    <a:lnTo>
                      <a:pt x="14" y="65"/>
                    </a:lnTo>
                    <a:lnTo>
                      <a:pt x="0" y="62"/>
                    </a:lnTo>
                    <a:lnTo>
                      <a:pt x="7" y="58"/>
                    </a:lnTo>
                    <a:lnTo>
                      <a:pt x="23" y="45"/>
                    </a:lnTo>
                    <a:lnTo>
                      <a:pt x="34" y="37"/>
                    </a:lnTo>
                    <a:lnTo>
                      <a:pt x="45" y="28"/>
                    </a:lnTo>
                    <a:lnTo>
                      <a:pt x="56" y="17"/>
                    </a:lnTo>
                    <a:lnTo>
                      <a:pt x="67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6" name="Freeform 221"/>
              <p:cNvSpPr>
                <a:spLocks/>
              </p:cNvSpPr>
              <p:nvPr/>
            </p:nvSpPr>
            <p:spPr bwMode="auto">
              <a:xfrm>
                <a:off x="1800225" y="3851238"/>
                <a:ext cx="142875" cy="87312"/>
              </a:xfrm>
              <a:custGeom>
                <a:avLst/>
                <a:gdLst>
                  <a:gd name="T0" fmla="*/ 0 w 332"/>
                  <a:gd name="T1" fmla="*/ 2147483647 h 169"/>
                  <a:gd name="T2" fmla="*/ 2147483647 w 332"/>
                  <a:gd name="T3" fmla="*/ 2147483647 h 169"/>
                  <a:gd name="T4" fmla="*/ 2147483647 w 332"/>
                  <a:gd name="T5" fmla="*/ 2147483647 h 169"/>
                  <a:gd name="T6" fmla="*/ 2147483647 w 332"/>
                  <a:gd name="T7" fmla="*/ 2147483647 h 169"/>
                  <a:gd name="T8" fmla="*/ 2147483647 w 332"/>
                  <a:gd name="T9" fmla="*/ 2147483647 h 169"/>
                  <a:gd name="T10" fmla="*/ 2147483647 w 332"/>
                  <a:gd name="T11" fmla="*/ 2147483647 h 169"/>
                  <a:gd name="T12" fmla="*/ 2147483647 w 332"/>
                  <a:gd name="T13" fmla="*/ 2147483647 h 169"/>
                  <a:gd name="T14" fmla="*/ 2147483647 w 332"/>
                  <a:gd name="T15" fmla="*/ 2147483647 h 169"/>
                  <a:gd name="T16" fmla="*/ 2147483647 w 332"/>
                  <a:gd name="T17" fmla="*/ 2147483647 h 169"/>
                  <a:gd name="T18" fmla="*/ 2147483647 w 332"/>
                  <a:gd name="T19" fmla="*/ 2147483647 h 169"/>
                  <a:gd name="T20" fmla="*/ 2147483647 w 332"/>
                  <a:gd name="T21" fmla="*/ 2147483647 h 169"/>
                  <a:gd name="T22" fmla="*/ 2147483647 w 332"/>
                  <a:gd name="T23" fmla="*/ 2147483647 h 169"/>
                  <a:gd name="T24" fmla="*/ 2147483647 w 332"/>
                  <a:gd name="T25" fmla="*/ 2147483647 h 169"/>
                  <a:gd name="T26" fmla="*/ 2147483647 w 332"/>
                  <a:gd name="T27" fmla="*/ 2147483647 h 169"/>
                  <a:gd name="T28" fmla="*/ 2147483647 w 332"/>
                  <a:gd name="T29" fmla="*/ 2147483647 h 169"/>
                  <a:gd name="T30" fmla="*/ 2147483647 w 332"/>
                  <a:gd name="T31" fmla="*/ 2147483647 h 169"/>
                  <a:gd name="T32" fmla="*/ 2147483647 w 332"/>
                  <a:gd name="T33" fmla="*/ 2147483647 h 169"/>
                  <a:gd name="T34" fmla="*/ 2147483647 w 332"/>
                  <a:gd name="T35" fmla="*/ 2147483647 h 169"/>
                  <a:gd name="T36" fmla="*/ 2147483647 w 332"/>
                  <a:gd name="T37" fmla="*/ 2147483647 h 169"/>
                  <a:gd name="T38" fmla="*/ 2147483647 w 332"/>
                  <a:gd name="T39" fmla="*/ 275724063 h 169"/>
                  <a:gd name="T40" fmla="*/ 2147483647 w 332"/>
                  <a:gd name="T41" fmla="*/ 137995324 h 169"/>
                  <a:gd name="T42" fmla="*/ 2147483647 w 332"/>
                  <a:gd name="T43" fmla="*/ 0 h 169"/>
                  <a:gd name="T44" fmla="*/ 2147483647 w 332"/>
                  <a:gd name="T45" fmla="*/ 137995324 h 169"/>
                  <a:gd name="T46" fmla="*/ 2147483647 w 332"/>
                  <a:gd name="T47" fmla="*/ 551715228 h 169"/>
                  <a:gd name="T48" fmla="*/ 2147483647 w 332"/>
                  <a:gd name="T49" fmla="*/ 1378887418 h 169"/>
                  <a:gd name="T50" fmla="*/ 2147483647 w 332"/>
                  <a:gd name="T51" fmla="*/ 2147483647 h 169"/>
                  <a:gd name="T52" fmla="*/ 2147483647 w 332"/>
                  <a:gd name="T53" fmla="*/ 2147483647 h 169"/>
                  <a:gd name="T54" fmla="*/ 2147483647 w 332"/>
                  <a:gd name="T55" fmla="*/ 2147483647 h 169"/>
                  <a:gd name="T56" fmla="*/ 2147483647 w 332"/>
                  <a:gd name="T57" fmla="*/ 2147483647 h 169"/>
                  <a:gd name="T58" fmla="*/ 2147483647 w 332"/>
                  <a:gd name="T59" fmla="*/ 2147483647 h 169"/>
                  <a:gd name="T60" fmla="*/ 2147483647 w 332"/>
                  <a:gd name="T61" fmla="*/ 2147483647 h 169"/>
                  <a:gd name="T62" fmla="*/ 1833090123 w 332"/>
                  <a:gd name="T63" fmla="*/ 2147483647 h 169"/>
                  <a:gd name="T64" fmla="*/ 1514363971 w 332"/>
                  <a:gd name="T65" fmla="*/ 2147483647 h 169"/>
                  <a:gd name="T66" fmla="*/ 876727477 w 332"/>
                  <a:gd name="T67" fmla="*/ 2147483647 h 169"/>
                  <a:gd name="T68" fmla="*/ 557816276 w 332"/>
                  <a:gd name="T69" fmla="*/ 2147483647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2" h="169">
                    <a:moveTo>
                      <a:pt x="7" y="83"/>
                    </a:moveTo>
                    <a:lnTo>
                      <a:pt x="0" y="77"/>
                    </a:lnTo>
                    <a:lnTo>
                      <a:pt x="23" y="91"/>
                    </a:lnTo>
                    <a:lnTo>
                      <a:pt x="44" y="101"/>
                    </a:lnTo>
                    <a:lnTo>
                      <a:pt x="55" y="105"/>
                    </a:lnTo>
                    <a:lnTo>
                      <a:pt x="66" y="108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86" y="108"/>
                    </a:lnTo>
                    <a:lnTo>
                      <a:pt x="93" y="107"/>
                    </a:lnTo>
                    <a:lnTo>
                      <a:pt x="86" y="139"/>
                    </a:lnTo>
                    <a:lnTo>
                      <a:pt x="90" y="144"/>
                    </a:lnTo>
                    <a:lnTo>
                      <a:pt x="94" y="149"/>
                    </a:lnTo>
                    <a:lnTo>
                      <a:pt x="95" y="154"/>
                    </a:lnTo>
                    <a:lnTo>
                      <a:pt x="97" y="158"/>
                    </a:lnTo>
                    <a:lnTo>
                      <a:pt x="99" y="163"/>
                    </a:lnTo>
                    <a:lnTo>
                      <a:pt x="102" y="166"/>
                    </a:lnTo>
                    <a:lnTo>
                      <a:pt x="107" y="168"/>
                    </a:lnTo>
                    <a:lnTo>
                      <a:pt x="113" y="169"/>
                    </a:lnTo>
                    <a:lnTo>
                      <a:pt x="117" y="169"/>
                    </a:lnTo>
                    <a:lnTo>
                      <a:pt x="120" y="167"/>
                    </a:lnTo>
                    <a:lnTo>
                      <a:pt x="123" y="166"/>
                    </a:lnTo>
                    <a:lnTo>
                      <a:pt x="127" y="163"/>
                    </a:lnTo>
                    <a:lnTo>
                      <a:pt x="132" y="157"/>
                    </a:lnTo>
                    <a:lnTo>
                      <a:pt x="138" y="150"/>
                    </a:lnTo>
                    <a:lnTo>
                      <a:pt x="146" y="136"/>
                    </a:lnTo>
                    <a:lnTo>
                      <a:pt x="153" y="127"/>
                    </a:lnTo>
                    <a:lnTo>
                      <a:pt x="174" y="115"/>
                    </a:lnTo>
                    <a:lnTo>
                      <a:pt x="195" y="105"/>
                    </a:lnTo>
                    <a:lnTo>
                      <a:pt x="214" y="96"/>
                    </a:lnTo>
                    <a:lnTo>
                      <a:pt x="235" y="88"/>
                    </a:lnTo>
                    <a:lnTo>
                      <a:pt x="256" y="80"/>
                    </a:lnTo>
                    <a:lnTo>
                      <a:pt x="279" y="73"/>
                    </a:lnTo>
                    <a:lnTo>
                      <a:pt x="304" y="65"/>
                    </a:lnTo>
                    <a:lnTo>
                      <a:pt x="332" y="58"/>
                    </a:lnTo>
                    <a:lnTo>
                      <a:pt x="332" y="46"/>
                    </a:lnTo>
                    <a:lnTo>
                      <a:pt x="332" y="35"/>
                    </a:lnTo>
                    <a:lnTo>
                      <a:pt x="332" y="22"/>
                    </a:lnTo>
                    <a:lnTo>
                      <a:pt x="332" y="3"/>
                    </a:lnTo>
                    <a:lnTo>
                      <a:pt x="320" y="2"/>
                    </a:lnTo>
                    <a:lnTo>
                      <a:pt x="303" y="2"/>
                    </a:lnTo>
                    <a:lnTo>
                      <a:pt x="283" y="1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8" y="0"/>
                    </a:lnTo>
                    <a:lnTo>
                      <a:pt x="180" y="1"/>
                    </a:lnTo>
                    <a:lnTo>
                      <a:pt x="153" y="3"/>
                    </a:lnTo>
                    <a:lnTo>
                      <a:pt x="131" y="4"/>
                    </a:lnTo>
                    <a:lnTo>
                      <a:pt x="110" y="6"/>
                    </a:lnTo>
                    <a:lnTo>
                      <a:pt x="90" y="10"/>
                    </a:lnTo>
                    <a:lnTo>
                      <a:pt x="73" y="15"/>
                    </a:lnTo>
                    <a:lnTo>
                      <a:pt x="59" y="19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9" y="55"/>
                    </a:lnTo>
                    <a:lnTo>
                      <a:pt x="16" y="63"/>
                    </a:lnTo>
                    <a:lnTo>
                      <a:pt x="11" y="72"/>
                    </a:lnTo>
                    <a:lnTo>
                      <a:pt x="7" y="77"/>
                    </a:lnTo>
                    <a:lnTo>
                      <a:pt x="7" y="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7" name="Freeform 222"/>
              <p:cNvSpPr>
                <a:spLocks/>
              </p:cNvSpPr>
              <p:nvPr/>
            </p:nvSpPr>
            <p:spPr bwMode="auto">
              <a:xfrm>
                <a:off x="1817688" y="3881400"/>
                <a:ext cx="125412" cy="122238"/>
              </a:xfrm>
              <a:custGeom>
                <a:avLst/>
                <a:gdLst>
                  <a:gd name="T0" fmla="*/ 2147483647 w 286"/>
                  <a:gd name="T1" fmla="*/ 2147483647 h 235"/>
                  <a:gd name="T2" fmla="*/ 2147483647 w 286"/>
                  <a:gd name="T3" fmla="*/ 2147483647 h 235"/>
                  <a:gd name="T4" fmla="*/ 2147483647 w 286"/>
                  <a:gd name="T5" fmla="*/ 2147483647 h 235"/>
                  <a:gd name="T6" fmla="*/ 2147483647 w 286"/>
                  <a:gd name="T7" fmla="*/ 2147483647 h 235"/>
                  <a:gd name="T8" fmla="*/ 2147483647 w 286"/>
                  <a:gd name="T9" fmla="*/ 2147483647 h 235"/>
                  <a:gd name="T10" fmla="*/ 2147483647 w 286"/>
                  <a:gd name="T11" fmla="*/ 2147483647 h 235"/>
                  <a:gd name="T12" fmla="*/ 2147483647 w 286"/>
                  <a:gd name="T13" fmla="*/ 2147483647 h 235"/>
                  <a:gd name="T14" fmla="*/ 2147483647 w 286"/>
                  <a:gd name="T15" fmla="*/ 2147483647 h 235"/>
                  <a:gd name="T16" fmla="*/ 2147483647 w 286"/>
                  <a:gd name="T17" fmla="*/ 2147483647 h 235"/>
                  <a:gd name="T18" fmla="*/ 2147483647 w 286"/>
                  <a:gd name="T19" fmla="*/ 2147483647 h 235"/>
                  <a:gd name="T20" fmla="*/ 2147483647 w 286"/>
                  <a:gd name="T21" fmla="*/ 2147483647 h 235"/>
                  <a:gd name="T22" fmla="*/ 2147483647 w 286"/>
                  <a:gd name="T23" fmla="*/ 985138929 h 235"/>
                  <a:gd name="T24" fmla="*/ 2147483647 w 286"/>
                  <a:gd name="T25" fmla="*/ 1548191085 h 235"/>
                  <a:gd name="T26" fmla="*/ 2147483647 w 286"/>
                  <a:gd name="T27" fmla="*/ 2147483647 h 235"/>
                  <a:gd name="T28" fmla="*/ 2147483647 w 286"/>
                  <a:gd name="T29" fmla="*/ 2147483647 h 235"/>
                  <a:gd name="T30" fmla="*/ 2147483647 w 286"/>
                  <a:gd name="T31" fmla="*/ 2147483647 h 235"/>
                  <a:gd name="T32" fmla="*/ 2147483647 w 286"/>
                  <a:gd name="T33" fmla="*/ 2147483647 h 235"/>
                  <a:gd name="T34" fmla="*/ 2147483647 w 286"/>
                  <a:gd name="T35" fmla="*/ 2147483647 h 235"/>
                  <a:gd name="T36" fmla="*/ 2147483647 w 286"/>
                  <a:gd name="T37" fmla="*/ 2147483647 h 235"/>
                  <a:gd name="T38" fmla="*/ 2147483647 w 286"/>
                  <a:gd name="T39" fmla="*/ 2147483647 h 235"/>
                  <a:gd name="T40" fmla="*/ 2147483647 w 286"/>
                  <a:gd name="T41" fmla="*/ 2147483647 h 235"/>
                  <a:gd name="T42" fmla="*/ 2147483647 w 286"/>
                  <a:gd name="T43" fmla="*/ 2147483647 h 235"/>
                  <a:gd name="T44" fmla="*/ 2147483647 w 286"/>
                  <a:gd name="T45" fmla="*/ 2147483647 h 235"/>
                  <a:gd name="T46" fmla="*/ 2147483647 w 286"/>
                  <a:gd name="T47" fmla="*/ 2147483647 h 235"/>
                  <a:gd name="T48" fmla="*/ 2147483647 w 286"/>
                  <a:gd name="T49" fmla="*/ 2147483647 h 235"/>
                  <a:gd name="T50" fmla="*/ 2147483647 w 286"/>
                  <a:gd name="T51" fmla="*/ 2147483647 h 235"/>
                  <a:gd name="T52" fmla="*/ 2147483647 w 286"/>
                  <a:gd name="T53" fmla="*/ 2147483647 h 235"/>
                  <a:gd name="T54" fmla="*/ 1854976347 w 286"/>
                  <a:gd name="T55" fmla="*/ 2147483647 h 235"/>
                  <a:gd name="T56" fmla="*/ 0 w 286"/>
                  <a:gd name="T57" fmla="*/ 2147483647 h 235"/>
                  <a:gd name="T58" fmla="*/ 1096218399 w 286"/>
                  <a:gd name="T59" fmla="*/ 2147483647 h 235"/>
                  <a:gd name="T60" fmla="*/ 2147483647 w 286"/>
                  <a:gd name="T61" fmla="*/ 2147483647 h 235"/>
                  <a:gd name="T62" fmla="*/ 2147483647 w 286"/>
                  <a:gd name="T63" fmla="*/ 2147483647 h 235"/>
                  <a:gd name="T64" fmla="*/ 2147483647 w 286"/>
                  <a:gd name="T65" fmla="*/ 2147483647 h 2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235">
                    <a:moveTo>
                      <a:pt x="40" y="81"/>
                    </a:moveTo>
                    <a:lnTo>
                      <a:pt x="44" y="86"/>
                    </a:lnTo>
                    <a:lnTo>
                      <a:pt x="48" y="91"/>
                    </a:lnTo>
                    <a:lnTo>
                      <a:pt x="49" y="96"/>
                    </a:lnTo>
                    <a:lnTo>
                      <a:pt x="51" y="100"/>
                    </a:lnTo>
                    <a:lnTo>
                      <a:pt x="53" y="105"/>
                    </a:lnTo>
                    <a:lnTo>
                      <a:pt x="56" y="108"/>
                    </a:lnTo>
                    <a:lnTo>
                      <a:pt x="61" y="110"/>
                    </a:lnTo>
                    <a:lnTo>
                      <a:pt x="67" y="111"/>
                    </a:lnTo>
                    <a:lnTo>
                      <a:pt x="71" y="111"/>
                    </a:lnTo>
                    <a:lnTo>
                      <a:pt x="74" y="109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99"/>
                    </a:lnTo>
                    <a:lnTo>
                      <a:pt x="92" y="92"/>
                    </a:lnTo>
                    <a:lnTo>
                      <a:pt x="100" y="78"/>
                    </a:lnTo>
                    <a:lnTo>
                      <a:pt x="107" y="69"/>
                    </a:lnTo>
                    <a:lnTo>
                      <a:pt x="128" y="57"/>
                    </a:lnTo>
                    <a:lnTo>
                      <a:pt x="149" y="47"/>
                    </a:lnTo>
                    <a:lnTo>
                      <a:pt x="168" y="38"/>
                    </a:lnTo>
                    <a:lnTo>
                      <a:pt x="189" y="30"/>
                    </a:lnTo>
                    <a:lnTo>
                      <a:pt x="210" y="22"/>
                    </a:lnTo>
                    <a:lnTo>
                      <a:pt x="233" y="15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286" y="11"/>
                    </a:lnTo>
                    <a:lnTo>
                      <a:pt x="284" y="21"/>
                    </a:lnTo>
                    <a:lnTo>
                      <a:pt x="282" y="32"/>
                    </a:lnTo>
                    <a:lnTo>
                      <a:pt x="279" y="44"/>
                    </a:lnTo>
                    <a:lnTo>
                      <a:pt x="272" y="70"/>
                    </a:lnTo>
                    <a:lnTo>
                      <a:pt x="263" y="97"/>
                    </a:lnTo>
                    <a:lnTo>
                      <a:pt x="254" y="128"/>
                    </a:lnTo>
                    <a:lnTo>
                      <a:pt x="246" y="158"/>
                    </a:lnTo>
                    <a:lnTo>
                      <a:pt x="244" y="174"/>
                    </a:lnTo>
                    <a:lnTo>
                      <a:pt x="242" y="190"/>
                    </a:lnTo>
                    <a:lnTo>
                      <a:pt x="240" y="206"/>
                    </a:lnTo>
                    <a:lnTo>
                      <a:pt x="240" y="222"/>
                    </a:lnTo>
                    <a:lnTo>
                      <a:pt x="146" y="216"/>
                    </a:lnTo>
                    <a:lnTo>
                      <a:pt x="142" y="216"/>
                    </a:lnTo>
                    <a:lnTo>
                      <a:pt x="138" y="218"/>
                    </a:lnTo>
                    <a:lnTo>
                      <a:pt x="134" y="220"/>
                    </a:lnTo>
                    <a:lnTo>
                      <a:pt x="132" y="223"/>
                    </a:lnTo>
                    <a:lnTo>
                      <a:pt x="128" y="229"/>
                    </a:lnTo>
                    <a:lnTo>
                      <a:pt x="127" y="235"/>
                    </a:lnTo>
                    <a:lnTo>
                      <a:pt x="117" y="226"/>
                    </a:lnTo>
                    <a:lnTo>
                      <a:pt x="109" y="217"/>
                    </a:lnTo>
                    <a:lnTo>
                      <a:pt x="101" y="208"/>
                    </a:lnTo>
                    <a:lnTo>
                      <a:pt x="94" y="199"/>
                    </a:lnTo>
                    <a:lnTo>
                      <a:pt x="81" y="180"/>
                    </a:lnTo>
                    <a:lnTo>
                      <a:pt x="69" y="160"/>
                    </a:lnTo>
                    <a:lnTo>
                      <a:pt x="62" y="150"/>
                    </a:lnTo>
                    <a:lnTo>
                      <a:pt x="55" y="142"/>
                    </a:lnTo>
                    <a:lnTo>
                      <a:pt x="49" y="133"/>
                    </a:lnTo>
                    <a:lnTo>
                      <a:pt x="41" y="125"/>
                    </a:lnTo>
                    <a:lnTo>
                      <a:pt x="32" y="117"/>
                    </a:lnTo>
                    <a:lnTo>
                      <a:pt x="22" y="110"/>
                    </a:lnTo>
                    <a:lnTo>
                      <a:pt x="13" y="104"/>
                    </a:lnTo>
                    <a:lnTo>
                      <a:pt x="0" y="99"/>
                    </a:lnTo>
                    <a:lnTo>
                      <a:pt x="6" y="98"/>
                    </a:lnTo>
                    <a:lnTo>
                      <a:pt x="13" y="97"/>
                    </a:lnTo>
                    <a:lnTo>
                      <a:pt x="19" y="94"/>
                    </a:lnTo>
                    <a:lnTo>
                      <a:pt x="26" y="91"/>
                    </a:lnTo>
                    <a:lnTo>
                      <a:pt x="32" y="88"/>
                    </a:lnTo>
                    <a:lnTo>
                      <a:pt x="39" y="84"/>
                    </a:lnTo>
                    <a:lnTo>
                      <a:pt x="43" y="79"/>
                    </a:lnTo>
                    <a:lnTo>
                      <a:pt x="47" y="75"/>
                    </a:lnTo>
                    <a:lnTo>
                      <a:pt x="4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8" name="Freeform 223"/>
              <p:cNvSpPr>
                <a:spLocks/>
              </p:cNvSpPr>
              <p:nvPr/>
            </p:nvSpPr>
            <p:spPr bwMode="auto">
              <a:xfrm>
                <a:off x="1868488" y="3994113"/>
                <a:ext cx="84137" cy="100012"/>
              </a:xfrm>
              <a:custGeom>
                <a:avLst/>
                <a:gdLst>
                  <a:gd name="T0" fmla="*/ 2147483647 w 205"/>
                  <a:gd name="T1" fmla="*/ 2147483647 h 191"/>
                  <a:gd name="T2" fmla="*/ 2147483647 w 205"/>
                  <a:gd name="T3" fmla="*/ 2147483647 h 191"/>
                  <a:gd name="T4" fmla="*/ 2147483647 w 205"/>
                  <a:gd name="T5" fmla="*/ 2147483647 h 191"/>
                  <a:gd name="T6" fmla="*/ 2147483647 w 205"/>
                  <a:gd name="T7" fmla="*/ 2147483647 h 191"/>
                  <a:gd name="T8" fmla="*/ 2147483647 w 205"/>
                  <a:gd name="T9" fmla="*/ 2147483647 h 191"/>
                  <a:gd name="T10" fmla="*/ 2147483647 w 205"/>
                  <a:gd name="T11" fmla="*/ 2147483647 h 191"/>
                  <a:gd name="T12" fmla="*/ 2147483647 w 205"/>
                  <a:gd name="T13" fmla="*/ 2147483647 h 191"/>
                  <a:gd name="T14" fmla="*/ 2147483647 w 205"/>
                  <a:gd name="T15" fmla="*/ 2147483647 h 191"/>
                  <a:gd name="T16" fmla="*/ 2147483647 w 205"/>
                  <a:gd name="T17" fmla="*/ 2147483647 h 191"/>
                  <a:gd name="T18" fmla="*/ 2147483647 w 205"/>
                  <a:gd name="T19" fmla="*/ 2147483647 h 191"/>
                  <a:gd name="T20" fmla="*/ 2147483647 w 205"/>
                  <a:gd name="T21" fmla="*/ 2147483647 h 191"/>
                  <a:gd name="T22" fmla="*/ 2147483647 w 205"/>
                  <a:gd name="T23" fmla="*/ 2147483647 h 191"/>
                  <a:gd name="T24" fmla="*/ 2147483647 w 205"/>
                  <a:gd name="T25" fmla="*/ 2147483647 h 191"/>
                  <a:gd name="T26" fmla="*/ 2147483647 w 205"/>
                  <a:gd name="T27" fmla="*/ 2147483647 h 191"/>
                  <a:gd name="T28" fmla="*/ 2147483647 w 205"/>
                  <a:gd name="T29" fmla="*/ 2147483647 h 191"/>
                  <a:gd name="T30" fmla="*/ 2143166394 w 205"/>
                  <a:gd name="T31" fmla="*/ 2147483647 h 191"/>
                  <a:gd name="T32" fmla="*/ 1797510666 w 205"/>
                  <a:gd name="T33" fmla="*/ 2147483647 h 191"/>
                  <a:gd name="T34" fmla="*/ 2004870202 w 205"/>
                  <a:gd name="T35" fmla="*/ 2147483647 h 191"/>
                  <a:gd name="T36" fmla="*/ 2147483647 w 205"/>
                  <a:gd name="T37" fmla="*/ 2147483647 h 191"/>
                  <a:gd name="T38" fmla="*/ 2147483647 w 205"/>
                  <a:gd name="T39" fmla="*/ 2147483647 h 191"/>
                  <a:gd name="T40" fmla="*/ 2147483647 w 205"/>
                  <a:gd name="T41" fmla="*/ 2147483647 h 191"/>
                  <a:gd name="T42" fmla="*/ 898839675 w 205"/>
                  <a:gd name="T43" fmla="*/ 2147483647 h 191"/>
                  <a:gd name="T44" fmla="*/ 276591974 w 205"/>
                  <a:gd name="T45" fmla="*/ 2147483647 h 191"/>
                  <a:gd name="T46" fmla="*/ 0 w 205"/>
                  <a:gd name="T47" fmla="*/ 2147483647 h 191"/>
                  <a:gd name="T48" fmla="*/ 0 w 205"/>
                  <a:gd name="T49" fmla="*/ 2147483647 h 191"/>
                  <a:gd name="T50" fmla="*/ 207359536 w 205"/>
                  <a:gd name="T51" fmla="*/ 2147483647 h 191"/>
                  <a:gd name="T52" fmla="*/ 553015263 w 205"/>
                  <a:gd name="T53" fmla="*/ 2147483647 h 191"/>
                  <a:gd name="T54" fmla="*/ 967903429 w 205"/>
                  <a:gd name="T55" fmla="*/ 1866350637 h 191"/>
                  <a:gd name="T56" fmla="*/ 1382622500 w 205"/>
                  <a:gd name="T57" fmla="*/ 574135380 h 191"/>
                  <a:gd name="T58" fmla="*/ 1935806448 w 205"/>
                  <a:gd name="T59" fmla="*/ 0 h 191"/>
                  <a:gd name="T60" fmla="*/ 2147483647 w 205"/>
                  <a:gd name="T61" fmla="*/ 861477187 h 191"/>
                  <a:gd name="T62" fmla="*/ 2147483647 w 205"/>
                  <a:gd name="T63" fmla="*/ 2147483647 h 191"/>
                  <a:gd name="T64" fmla="*/ 2147483647 w 205"/>
                  <a:gd name="T65" fmla="*/ 2147483647 h 191"/>
                  <a:gd name="T66" fmla="*/ 2147483647 w 205"/>
                  <a:gd name="T67" fmla="*/ 2147483647 h 191"/>
                  <a:gd name="T68" fmla="*/ 2147483647 w 205"/>
                  <a:gd name="T69" fmla="*/ 2147483647 h 191"/>
                  <a:gd name="T70" fmla="*/ 2147483647 w 205"/>
                  <a:gd name="T71" fmla="*/ 2147483647 h 191"/>
                  <a:gd name="T72" fmla="*/ 2147483647 w 205"/>
                  <a:gd name="T73" fmla="*/ 2147483647 h 191"/>
                  <a:gd name="T74" fmla="*/ 2147483647 w 205"/>
                  <a:gd name="T75" fmla="*/ 2147483647 h 191"/>
                  <a:gd name="T76" fmla="*/ 2147483647 w 205"/>
                  <a:gd name="T77" fmla="*/ 2147483647 h 191"/>
                  <a:gd name="T78" fmla="*/ 2147483647 w 205"/>
                  <a:gd name="T79" fmla="*/ 2147483647 h 191"/>
                  <a:gd name="T80" fmla="*/ 2147483647 w 205"/>
                  <a:gd name="T81" fmla="*/ 2147483647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5" h="191">
                    <a:moveTo>
                      <a:pt x="205" y="185"/>
                    </a:moveTo>
                    <a:lnTo>
                      <a:pt x="188" y="185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5" y="185"/>
                    </a:lnTo>
                    <a:lnTo>
                      <a:pt x="158" y="185"/>
                    </a:lnTo>
                    <a:lnTo>
                      <a:pt x="151" y="182"/>
                    </a:lnTo>
                    <a:lnTo>
                      <a:pt x="144" y="180"/>
                    </a:lnTo>
                    <a:lnTo>
                      <a:pt x="140" y="177"/>
                    </a:lnTo>
                    <a:lnTo>
                      <a:pt x="136" y="173"/>
                    </a:lnTo>
                    <a:lnTo>
                      <a:pt x="132" y="168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0" y="147"/>
                    </a:lnTo>
                    <a:lnTo>
                      <a:pt x="114" y="136"/>
                    </a:lnTo>
                    <a:lnTo>
                      <a:pt x="110" y="131"/>
                    </a:lnTo>
                    <a:lnTo>
                      <a:pt x="105" y="125"/>
                    </a:lnTo>
                    <a:lnTo>
                      <a:pt x="99" y="121"/>
                    </a:lnTo>
                    <a:lnTo>
                      <a:pt x="93" y="117"/>
                    </a:lnTo>
                    <a:lnTo>
                      <a:pt x="93" y="126"/>
                    </a:lnTo>
                    <a:lnTo>
                      <a:pt x="93" y="136"/>
                    </a:lnTo>
                    <a:lnTo>
                      <a:pt x="90" y="135"/>
                    </a:lnTo>
                    <a:lnTo>
                      <a:pt x="86" y="133"/>
                    </a:lnTo>
                    <a:lnTo>
                      <a:pt x="84" y="130"/>
                    </a:lnTo>
                    <a:lnTo>
                      <a:pt x="80" y="124"/>
                    </a:lnTo>
                    <a:lnTo>
                      <a:pt x="72" y="113"/>
                    </a:lnTo>
                    <a:lnTo>
                      <a:pt x="64" y="100"/>
                    </a:lnTo>
                    <a:lnTo>
                      <a:pt x="56" y="87"/>
                    </a:lnTo>
                    <a:lnTo>
                      <a:pt x="46" y="74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8"/>
                    </a:lnTo>
                    <a:lnTo>
                      <a:pt x="26" y="55"/>
                    </a:lnTo>
                    <a:lnTo>
                      <a:pt x="26" y="60"/>
                    </a:lnTo>
                    <a:lnTo>
                      <a:pt x="27" y="64"/>
                    </a:lnTo>
                    <a:lnTo>
                      <a:pt x="29" y="69"/>
                    </a:lnTo>
                    <a:lnTo>
                      <a:pt x="31" y="74"/>
                    </a:lnTo>
                    <a:lnTo>
                      <a:pt x="34" y="78"/>
                    </a:lnTo>
                    <a:lnTo>
                      <a:pt x="37" y="81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46" y="105"/>
                    </a:lnTo>
                    <a:lnTo>
                      <a:pt x="19" y="105"/>
                    </a:lnTo>
                    <a:lnTo>
                      <a:pt x="13" y="98"/>
                    </a:lnTo>
                    <a:lnTo>
                      <a:pt x="8" y="91"/>
                    </a:lnTo>
                    <a:lnTo>
                      <a:pt x="4" y="84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13" y="19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126" y="6"/>
                    </a:lnTo>
                    <a:lnTo>
                      <a:pt x="126" y="13"/>
                    </a:lnTo>
                    <a:lnTo>
                      <a:pt x="127" y="21"/>
                    </a:lnTo>
                    <a:lnTo>
                      <a:pt x="128" y="29"/>
                    </a:lnTo>
                    <a:lnTo>
                      <a:pt x="130" y="37"/>
                    </a:lnTo>
                    <a:lnTo>
                      <a:pt x="136" y="53"/>
                    </a:lnTo>
                    <a:lnTo>
                      <a:pt x="143" y="70"/>
                    </a:lnTo>
                    <a:lnTo>
                      <a:pt x="153" y="87"/>
                    </a:lnTo>
                    <a:lnTo>
                      <a:pt x="165" y="102"/>
                    </a:lnTo>
                    <a:lnTo>
                      <a:pt x="171" y="110"/>
                    </a:lnTo>
                    <a:lnTo>
                      <a:pt x="177" y="117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1" y="137"/>
                    </a:lnTo>
                    <a:lnTo>
                      <a:pt x="189" y="143"/>
                    </a:lnTo>
                    <a:lnTo>
                      <a:pt x="189" y="149"/>
                    </a:lnTo>
                    <a:lnTo>
                      <a:pt x="189" y="156"/>
                    </a:lnTo>
                    <a:lnTo>
                      <a:pt x="192" y="171"/>
                    </a:lnTo>
                    <a:lnTo>
                      <a:pt x="192" y="191"/>
                    </a:lnTo>
                    <a:lnTo>
                      <a:pt x="192" y="185"/>
                    </a:lnTo>
                    <a:lnTo>
                      <a:pt x="205" y="18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9" name="Freeform 224"/>
              <p:cNvSpPr>
                <a:spLocks/>
              </p:cNvSpPr>
              <p:nvPr/>
            </p:nvSpPr>
            <p:spPr bwMode="auto">
              <a:xfrm>
                <a:off x="1949450" y="4048088"/>
                <a:ext cx="142875" cy="79375"/>
              </a:xfrm>
              <a:custGeom>
                <a:avLst/>
                <a:gdLst>
                  <a:gd name="T0" fmla="*/ 245733709 w 329"/>
                  <a:gd name="T1" fmla="*/ 2147483647 h 154"/>
                  <a:gd name="T2" fmla="*/ 0 w 329"/>
                  <a:gd name="T3" fmla="*/ 2147483647 h 154"/>
                  <a:gd name="T4" fmla="*/ 163885442 w 329"/>
                  <a:gd name="T5" fmla="*/ 2147483647 h 154"/>
                  <a:gd name="T6" fmla="*/ 1392366382 w 329"/>
                  <a:gd name="T7" fmla="*/ 2147483647 h 154"/>
                  <a:gd name="T8" fmla="*/ 2147483647 w 329"/>
                  <a:gd name="T9" fmla="*/ 2147483647 h 154"/>
                  <a:gd name="T10" fmla="*/ 2147483647 w 329"/>
                  <a:gd name="T11" fmla="*/ 2147483647 h 154"/>
                  <a:gd name="T12" fmla="*/ 2147483647 w 329"/>
                  <a:gd name="T13" fmla="*/ 2147483647 h 154"/>
                  <a:gd name="T14" fmla="*/ 2147483647 w 329"/>
                  <a:gd name="T15" fmla="*/ 2147483647 h 154"/>
                  <a:gd name="T16" fmla="*/ 2147483647 w 329"/>
                  <a:gd name="T17" fmla="*/ 2147483647 h 154"/>
                  <a:gd name="T18" fmla="*/ 2147483647 w 329"/>
                  <a:gd name="T19" fmla="*/ 1779921494 h 154"/>
                  <a:gd name="T20" fmla="*/ 2147483647 w 329"/>
                  <a:gd name="T21" fmla="*/ 547790584 h 154"/>
                  <a:gd name="T22" fmla="*/ 2147483647 w 329"/>
                  <a:gd name="T23" fmla="*/ 0 h 154"/>
                  <a:gd name="T24" fmla="*/ 2147483647 w 329"/>
                  <a:gd name="T25" fmla="*/ 0 h 154"/>
                  <a:gd name="T26" fmla="*/ 2147483647 w 329"/>
                  <a:gd name="T27" fmla="*/ 821685877 h 154"/>
                  <a:gd name="T28" fmla="*/ 2147483647 w 329"/>
                  <a:gd name="T29" fmla="*/ 2053816786 h 154"/>
                  <a:gd name="T30" fmla="*/ 2147483647 w 329"/>
                  <a:gd name="T31" fmla="*/ 2147483647 h 154"/>
                  <a:gd name="T32" fmla="*/ 2147483647 w 329"/>
                  <a:gd name="T33" fmla="*/ 2147483647 h 154"/>
                  <a:gd name="T34" fmla="*/ 2147483647 w 329"/>
                  <a:gd name="T35" fmla="*/ 2147483647 h 154"/>
                  <a:gd name="T36" fmla="*/ 2147483647 w 329"/>
                  <a:gd name="T37" fmla="*/ 2147483647 h 154"/>
                  <a:gd name="T38" fmla="*/ 2147483647 w 329"/>
                  <a:gd name="T39" fmla="*/ 2147483647 h 154"/>
                  <a:gd name="T40" fmla="*/ 2147483647 w 329"/>
                  <a:gd name="T41" fmla="*/ 2147483647 h 154"/>
                  <a:gd name="T42" fmla="*/ 2147483647 w 329"/>
                  <a:gd name="T43" fmla="*/ 2147483647 h 154"/>
                  <a:gd name="T44" fmla="*/ 2147483647 w 329"/>
                  <a:gd name="T45" fmla="*/ 2147483647 h 154"/>
                  <a:gd name="T46" fmla="*/ 2147483647 w 329"/>
                  <a:gd name="T47" fmla="*/ 2147483647 h 154"/>
                  <a:gd name="T48" fmla="*/ 2147483647 w 329"/>
                  <a:gd name="T49" fmla="*/ 2147483647 h 154"/>
                  <a:gd name="T50" fmla="*/ 2147483647 w 329"/>
                  <a:gd name="T51" fmla="*/ 2147483647 h 154"/>
                  <a:gd name="T52" fmla="*/ 2147483647 w 329"/>
                  <a:gd name="T53" fmla="*/ 2147483647 h 154"/>
                  <a:gd name="T54" fmla="*/ 2147483647 w 329"/>
                  <a:gd name="T55" fmla="*/ 2147483647 h 154"/>
                  <a:gd name="T56" fmla="*/ 2147483647 w 329"/>
                  <a:gd name="T57" fmla="*/ 2147483647 h 154"/>
                  <a:gd name="T58" fmla="*/ 2147483647 w 329"/>
                  <a:gd name="T59" fmla="*/ 2147483647 h 154"/>
                  <a:gd name="T60" fmla="*/ 2147483647 w 329"/>
                  <a:gd name="T61" fmla="*/ 2147483647 h 154"/>
                  <a:gd name="T62" fmla="*/ 2147483647 w 329"/>
                  <a:gd name="T63" fmla="*/ 2147483647 h 154"/>
                  <a:gd name="T64" fmla="*/ 2147483647 w 329"/>
                  <a:gd name="T65" fmla="*/ 2147483647 h 154"/>
                  <a:gd name="T66" fmla="*/ 2147483647 w 329"/>
                  <a:gd name="T67" fmla="*/ 2147483647 h 154"/>
                  <a:gd name="T68" fmla="*/ 2147483647 w 329"/>
                  <a:gd name="T69" fmla="*/ 2147483647 h 154"/>
                  <a:gd name="T70" fmla="*/ 2147483647 w 329"/>
                  <a:gd name="T71" fmla="*/ 2147483647 h 154"/>
                  <a:gd name="T72" fmla="*/ 2147483647 w 329"/>
                  <a:gd name="T73" fmla="*/ 2147483647 h 154"/>
                  <a:gd name="T74" fmla="*/ 2147483647 w 329"/>
                  <a:gd name="T75" fmla="*/ 2147483647 h 154"/>
                  <a:gd name="T76" fmla="*/ 2147483647 w 329"/>
                  <a:gd name="T77" fmla="*/ 2147483647 h 154"/>
                  <a:gd name="T78" fmla="*/ 2147483647 w 329"/>
                  <a:gd name="T79" fmla="*/ 2147483647 h 154"/>
                  <a:gd name="T80" fmla="*/ 2147483647 w 329"/>
                  <a:gd name="T81" fmla="*/ 2147483647 h 154"/>
                  <a:gd name="T82" fmla="*/ 2147483647 w 329"/>
                  <a:gd name="T83" fmla="*/ 2147483647 h 154"/>
                  <a:gd name="T84" fmla="*/ 2147483647 w 329"/>
                  <a:gd name="T85" fmla="*/ 2147483647 h 154"/>
                  <a:gd name="T86" fmla="*/ 2147483647 w 329"/>
                  <a:gd name="T87" fmla="*/ 2147483647 h 154"/>
                  <a:gd name="T88" fmla="*/ 2147483647 w 329"/>
                  <a:gd name="T89" fmla="*/ 2147483647 h 154"/>
                  <a:gd name="T90" fmla="*/ 2147483647 w 329"/>
                  <a:gd name="T91" fmla="*/ 2147483647 h 154"/>
                  <a:gd name="T92" fmla="*/ 2147483647 w 329"/>
                  <a:gd name="T93" fmla="*/ 2147483647 h 154"/>
                  <a:gd name="T94" fmla="*/ 1801797494 w 329"/>
                  <a:gd name="T95" fmla="*/ 2147483647 h 154"/>
                  <a:gd name="T96" fmla="*/ 245733709 w 329"/>
                  <a:gd name="T97" fmla="*/ 214748364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9" h="154">
                    <a:moveTo>
                      <a:pt x="3" y="73"/>
                    </a:moveTo>
                    <a:lnTo>
                      <a:pt x="3" y="58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17" y="33"/>
                    </a:lnTo>
                    <a:lnTo>
                      <a:pt x="30" y="39"/>
                    </a:lnTo>
                    <a:lnTo>
                      <a:pt x="36" y="41"/>
                    </a:lnTo>
                    <a:lnTo>
                      <a:pt x="42" y="42"/>
                    </a:lnTo>
                    <a:lnTo>
                      <a:pt x="49" y="43"/>
                    </a:lnTo>
                    <a:lnTo>
                      <a:pt x="56" y="43"/>
                    </a:lnTo>
                    <a:lnTo>
                      <a:pt x="67" y="43"/>
                    </a:lnTo>
                    <a:lnTo>
                      <a:pt x="77" y="41"/>
                    </a:lnTo>
                    <a:lnTo>
                      <a:pt x="86" y="39"/>
                    </a:lnTo>
                    <a:lnTo>
                      <a:pt x="95" y="36"/>
                    </a:lnTo>
                    <a:lnTo>
                      <a:pt x="110" y="30"/>
                    </a:lnTo>
                    <a:lnTo>
                      <a:pt x="126" y="21"/>
                    </a:lnTo>
                    <a:lnTo>
                      <a:pt x="140" y="13"/>
                    </a:lnTo>
                    <a:lnTo>
                      <a:pt x="154" y="6"/>
                    </a:lnTo>
                    <a:lnTo>
                      <a:pt x="162" y="4"/>
                    </a:lnTo>
                    <a:lnTo>
                      <a:pt x="171" y="2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3" y="0"/>
                    </a:lnTo>
                    <a:lnTo>
                      <a:pt x="214" y="3"/>
                    </a:lnTo>
                    <a:lnTo>
                      <a:pt x="224" y="6"/>
                    </a:lnTo>
                    <a:lnTo>
                      <a:pt x="234" y="10"/>
                    </a:lnTo>
                    <a:lnTo>
                      <a:pt x="243" y="15"/>
                    </a:lnTo>
                    <a:lnTo>
                      <a:pt x="251" y="21"/>
                    </a:lnTo>
                    <a:lnTo>
                      <a:pt x="259" y="28"/>
                    </a:lnTo>
                    <a:lnTo>
                      <a:pt x="266" y="34"/>
                    </a:lnTo>
                    <a:lnTo>
                      <a:pt x="280" y="46"/>
                    </a:lnTo>
                    <a:lnTo>
                      <a:pt x="295" y="57"/>
                    </a:lnTo>
                    <a:lnTo>
                      <a:pt x="302" y="61"/>
                    </a:lnTo>
                    <a:lnTo>
                      <a:pt x="310" y="64"/>
                    </a:lnTo>
                    <a:lnTo>
                      <a:pt x="319" y="67"/>
                    </a:lnTo>
                    <a:lnTo>
                      <a:pt x="329" y="67"/>
                    </a:lnTo>
                    <a:lnTo>
                      <a:pt x="313" y="82"/>
                    </a:lnTo>
                    <a:lnTo>
                      <a:pt x="301" y="94"/>
                    </a:lnTo>
                    <a:lnTo>
                      <a:pt x="293" y="106"/>
                    </a:lnTo>
                    <a:lnTo>
                      <a:pt x="286" y="117"/>
                    </a:lnTo>
                    <a:lnTo>
                      <a:pt x="277" y="138"/>
                    </a:lnTo>
                    <a:lnTo>
                      <a:pt x="268" y="154"/>
                    </a:lnTo>
                    <a:lnTo>
                      <a:pt x="265" y="153"/>
                    </a:lnTo>
                    <a:lnTo>
                      <a:pt x="260" y="150"/>
                    </a:lnTo>
                    <a:lnTo>
                      <a:pt x="253" y="146"/>
                    </a:lnTo>
                    <a:lnTo>
                      <a:pt x="246" y="141"/>
                    </a:lnTo>
                    <a:lnTo>
                      <a:pt x="240" y="136"/>
                    </a:lnTo>
                    <a:lnTo>
                      <a:pt x="234" y="130"/>
                    </a:lnTo>
                    <a:lnTo>
                      <a:pt x="230" y="126"/>
                    </a:lnTo>
                    <a:lnTo>
                      <a:pt x="229" y="123"/>
                    </a:lnTo>
                    <a:lnTo>
                      <a:pt x="230" y="114"/>
                    </a:lnTo>
                    <a:lnTo>
                      <a:pt x="232" y="107"/>
                    </a:lnTo>
                    <a:lnTo>
                      <a:pt x="235" y="100"/>
                    </a:lnTo>
                    <a:lnTo>
                      <a:pt x="240" y="95"/>
                    </a:lnTo>
                    <a:lnTo>
                      <a:pt x="249" y="86"/>
                    </a:lnTo>
                    <a:lnTo>
                      <a:pt x="255" y="80"/>
                    </a:lnTo>
                    <a:lnTo>
                      <a:pt x="233" y="68"/>
                    </a:lnTo>
                    <a:lnTo>
                      <a:pt x="215" y="60"/>
                    </a:lnTo>
                    <a:lnTo>
                      <a:pt x="207" y="55"/>
                    </a:lnTo>
                    <a:lnTo>
                      <a:pt x="200" y="49"/>
                    </a:lnTo>
                    <a:lnTo>
                      <a:pt x="195" y="41"/>
                    </a:lnTo>
                    <a:lnTo>
                      <a:pt x="189" y="31"/>
                    </a:lnTo>
                    <a:lnTo>
                      <a:pt x="179" y="34"/>
                    </a:lnTo>
                    <a:lnTo>
                      <a:pt x="171" y="37"/>
                    </a:lnTo>
                    <a:lnTo>
                      <a:pt x="163" y="41"/>
                    </a:lnTo>
                    <a:lnTo>
                      <a:pt x="156" y="45"/>
                    </a:lnTo>
                    <a:lnTo>
                      <a:pt x="150" y="50"/>
                    </a:lnTo>
                    <a:lnTo>
                      <a:pt x="144" y="55"/>
                    </a:lnTo>
                    <a:lnTo>
                      <a:pt x="140" y="61"/>
                    </a:lnTo>
                    <a:lnTo>
                      <a:pt x="136" y="67"/>
                    </a:lnTo>
                    <a:lnTo>
                      <a:pt x="132" y="74"/>
                    </a:lnTo>
                    <a:lnTo>
                      <a:pt x="130" y="81"/>
                    </a:lnTo>
                    <a:lnTo>
                      <a:pt x="128" y="88"/>
                    </a:lnTo>
                    <a:lnTo>
                      <a:pt x="126" y="95"/>
                    </a:lnTo>
                    <a:lnTo>
                      <a:pt x="123" y="109"/>
                    </a:lnTo>
                    <a:lnTo>
                      <a:pt x="122" y="123"/>
                    </a:lnTo>
                    <a:lnTo>
                      <a:pt x="122" y="125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5" y="131"/>
                    </a:lnTo>
                    <a:lnTo>
                      <a:pt x="108" y="135"/>
                    </a:lnTo>
                    <a:lnTo>
                      <a:pt x="103" y="136"/>
                    </a:lnTo>
                    <a:lnTo>
                      <a:pt x="96" y="135"/>
                    </a:lnTo>
                    <a:lnTo>
                      <a:pt x="89" y="132"/>
                    </a:lnTo>
                    <a:lnTo>
                      <a:pt x="83" y="129"/>
                    </a:lnTo>
                    <a:lnTo>
                      <a:pt x="77" y="125"/>
                    </a:lnTo>
                    <a:lnTo>
                      <a:pt x="66" y="116"/>
                    </a:lnTo>
                    <a:lnTo>
                      <a:pt x="58" y="105"/>
                    </a:lnTo>
                    <a:lnTo>
                      <a:pt x="48" y="94"/>
                    </a:lnTo>
                    <a:lnTo>
                      <a:pt x="38" y="84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6" y="73"/>
                    </a:lnTo>
                    <a:lnTo>
                      <a:pt x="3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0" name="Freeform 225"/>
              <p:cNvSpPr>
                <a:spLocks/>
              </p:cNvSpPr>
              <p:nvPr/>
            </p:nvSpPr>
            <p:spPr bwMode="auto">
              <a:xfrm>
                <a:off x="2630488" y="5302213"/>
                <a:ext cx="133350" cy="155575"/>
              </a:xfrm>
              <a:custGeom>
                <a:avLst/>
                <a:gdLst>
                  <a:gd name="T0" fmla="*/ 2147483647 w 306"/>
                  <a:gd name="T1" fmla="*/ 2147483647 h 293"/>
                  <a:gd name="T2" fmla="*/ 2147483647 w 306"/>
                  <a:gd name="T3" fmla="*/ 2147483647 h 293"/>
                  <a:gd name="T4" fmla="*/ 2147483647 w 306"/>
                  <a:gd name="T5" fmla="*/ 2147483647 h 293"/>
                  <a:gd name="T6" fmla="*/ 2147483647 w 306"/>
                  <a:gd name="T7" fmla="*/ 2147483647 h 293"/>
                  <a:gd name="T8" fmla="*/ 2147483647 w 306"/>
                  <a:gd name="T9" fmla="*/ 2147483647 h 293"/>
                  <a:gd name="T10" fmla="*/ 2147483647 w 306"/>
                  <a:gd name="T11" fmla="*/ 2147483647 h 293"/>
                  <a:gd name="T12" fmla="*/ 2147483647 w 306"/>
                  <a:gd name="T13" fmla="*/ 2147483647 h 293"/>
                  <a:gd name="T14" fmla="*/ 2147483647 w 306"/>
                  <a:gd name="T15" fmla="*/ 2147483647 h 293"/>
                  <a:gd name="T16" fmla="*/ 2147483647 w 306"/>
                  <a:gd name="T17" fmla="*/ 2147483647 h 293"/>
                  <a:gd name="T18" fmla="*/ 2147483647 w 306"/>
                  <a:gd name="T19" fmla="*/ 2147483647 h 293"/>
                  <a:gd name="T20" fmla="*/ 2147483647 w 306"/>
                  <a:gd name="T21" fmla="*/ 2147483647 h 293"/>
                  <a:gd name="T22" fmla="*/ 2147483647 w 306"/>
                  <a:gd name="T23" fmla="*/ 2147483647 h 293"/>
                  <a:gd name="T24" fmla="*/ 2147483647 w 306"/>
                  <a:gd name="T25" fmla="*/ 2147483647 h 293"/>
                  <a:gd name="T26" fmla="*/ 2147483647 w 306"/>
                  <a:gd name="T27" fmla="*/ 2147483647 h 293"/>
                  <a:gd name="T28" fmla="*/ 2147483647 w 306"/>
                  <a:gd name="T29" fmla="*/ 2147483647 h 293"/>
                  <a:gd name="T30" fmla="*/ 2147483647 w 306"/>
                  <a:gd name="T31" fmla="*/ 2147483647 h 293"/>
                  <a:gd name="T32" fmla="*/ 2147483647 w 306"/>
                  <a:gd name="T33" fmla="*/ 2147483647 h 293"/>
                  <a:gd name="T34" fmla="*/ 2147483647 w 306"/>
                  <a:gd name="T35" fmla="*/ 2147483647 h 293"/>
                  <a:gd name="T36" fmla="*/ 82799891 w 306"/>
                  <a:gd name="T37" fmla="*/ 2147483647 h 293"/>
                  <a:gd name="T38" fmla="*/ 0 w 306"/>
                  <a:gd name="T39" fmla="*/ 2147483647 h 293"/>
                  <a:gd name="T40" fmla="*/ 82799891 w 306"/>
                  <a:gd name="T41" fmla="*/ 2147483647 h 293"/>
                  <a:gd name="T42" fmla="*/ 331009563 w 306"/>
                  <a:gd name="T43" fmla="*/ 2147483647 h 293"/>
                  <a:gd name="T44" fmla="*/ 910418799 w 306"/>
                  <a:gd name="T45" fmla="*/ 2147483647 h 293"/>
                  <a:gd name="T46" fmla="*/ 1655237816 w 306"/>
                  <a:gd name="T47" fmla="*/ 1197647146 h 293"/>
                  <a:gd name="T48" fmla="*/ 2147483647 w 306"/>
                  <a:gd name="T49" fmla="*/ 299411787 h 293"/>
                  <a:gd name="T50" fmla="*/ 2147483647 w 306"/>
                  <a:gd name="T51" fmla="*/ 0 h 293"/>
                  <a:gd name="T52" fmla="*/ 2147483647 w 306"/>
                  <a:gd name="T53" fmla="*/ 898235360 h 293"/>
                  <a:gd name="T54" fmla="*/ 2147483647 w 306"/>
                  <a:gd name="T55" fmla="*/ 1047941519 h 293"/>
                  <a:gd name="T56" fmla="*/ 2147483647 w 306"/>
                  <a:gd name="T57" fmla="*/ 598823573 h 293"/>
                  <a:gd name="T58" fmla="*/ 2147483647 w 306"/>
                  <a:gd name="T59" fmla="*/ 748529732 h 293"/>
                  <a:gd name="T60" fmla="*/ 2147483647 w 306"/>
                  <a:gd name="T61" fmla="*/ 1646765092 h 293"/>
                  <a:gd name="T62" fmla="*/ 2147483647 w 306"/>
                  <a:gd name="T63" fmla="*/ 2147483647 h 293"/>
                  <a:gd name="T64" fmla="*/ 2147483647 w 306"/>
                  <a:gd name="T65" fmla="*/ 2147483647 h 293"/>
                  <a:gd name="T66" fmla="*/ 2147483647 w 306"/>
                  <a:gd name="T67" fmla="*/ 2147483647 h 293"/>
                  <a:gd name="T68" fmla="*/ 2147483647 w 306"/>
                  <a:gd name="T69" fmla="*/ 2147483647 h 293"/>
                  <a:gd name="T70" fmla="*/ 2147483647 w 306"/>
                  <a:gd name="T71" fmla="*/ 2147483647 h 293"/>
                  <a:gd name="T72" fmla="*/ 2147483647 w 306"/>
                  <a:gd name="T73" fmla="*/ 2147483647 h 293"/>
                  <a:gd name="T74" fmla="*/ 2147483647 w 306"/>
                  <a:gd name="T75" fmla="*/ 2147483647 h 293"/>
                  <a:gd name="T76" fmla="*/ 2147483647 w 306"/>
                  <a:gd name="T77" fmla="*/ 2147483647 h 293"/>
                  <a:gd name="T78" fmla="*/ 2147483647 w 306"/>
                  <a:gd name="T79" fmla="*/ 2147483647 h 293"/>
                  <a:gd name="T80" fmla="*/ 2147483647 w 306"/>
                  <a:gd name="T81" fmla="*/ 2147483647 h 293"/>
                  <a:gd name="T82" fmla="*/ 2147483647 w 306"/>
                  <a:gd name="T83" fmla="*/ 2147483647 h 293"/>
                  <a:gd name="T84" fmla="*/ 2147483647 w 306"/>
                  <a:gd name="T85" fmla="*/ 2147483647 h 2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6" h="293">
                    <a:moveTo>
                      <a:pt x="300" y="169"/>
                    </a:moveTo>
                    <a:lnTo>
                      <a:pt x="297" y="181"/>
                    </a:lnTo>
                    <a:lnTo>
                      <a:pt x="297" y="185"/>
                    </a:lnTo>
                    <a:lnTo>
                      <a:pt x="296" y="185"/>
                    </a:lnTo>
                    <a:lnTo>
                      <a:pt x="294" y="187"/>
                    </a:lnTo>
                    <a:lnTo>
                      <a:pt x="291" y="194"/>
                    </a:lnTo>
                    <a:lnTo>
                      <a:pt x="286" y="197"/>
                    </a:lnTo>
                    <a:lnTo>
                      <a:pt x="282" y="199"/>
                    </a:lnTo>
                    <a:lnTo>
                      <a:pt x="276" y="200"/>
                    </a:lnTo>
                    <a:lnTo>
                      <a:pt x="272" y="201"/>
                    </a:lnTo>
                    <a:lnTo>
                      <a:pt x="267" y="203"/>
                    </a:lnTo>
                    <a:lnTo>
                      <a:pt x="263" y="207"/>
                    </a:lnTo>
                    <a:lnTo>
                      <a:pt x="260" y="212"/>
                    </a:lnTo>
                    <a:lnTo>
                      <a:pt x="253" y="229"/>
                    </a:lnTo>
                    <a:lnTo>
                      <a:pt x="248" y="242"/>
                    </a:lnTo>
                    <a:lnTo>
                      <a:pt x="242" y="254"/>
                    </a:lnTo>
                    <a:lnTo>
                      <a:pt x="236" y="263"/>
                    </a:lnTo>
                    <a:lnTo>
                      <a:pt x="231" y="267"/>
                    </a:lnTo>
                    <a:lnTo>
                      <a:pt x="227" y="270"/>
                    </a:lnTo>
                    <a:lnTo>
                      <a:pt x="221" y="273"/>
                    </a:lnTo>
                    <a:lnTo>
                      <a:pt x="215" y="276"/>
                    </a:lnTo>
                    <a:lnTo>
                      <a:pt x="200" y="281"/>
                    </a:lnTo>
                    <a:lnTo>
                      <a:pt x="181" y="286"/>
                    </a:lnTo>
                    <a:lnTo>
                      <a:pt x="164" y="290"/>
                    </a:lnTo>
                    <a:lnTo>
                      <a:pt x="148" y="292"/>
                    </a:lnTo>
                    <a:lnTo>
                      <a:pt x="139" y="293"/>
                    </a:lnTo>
                    <a:lnTo>
                      <a:pt x="130" y="293"/>
                    </a:lnTo>
                    <a:lnTo>
                      <a:pt x="123" y="293"/>
                    </a:lnTo>
                    <a:lnTo>
                      <a:pt x="114" y="292"/>
                    </a:lnTo>
                    <a:lnTo>
                      <a:pt x="106" y="290"/>
                    </a:lnTo>
                    <a:lnTo>
                      <a:pt x="98" y="288"/>
                    </a:lnTo>
                    <a:lnTo>
                      <a:pt x="92" y="286"/>
                    </a:lnTo>
                    <a:lnTo>
                      <a:pt x="85" y="282"/>
                    </a:lnTo>
                    <a:lnTo>
                      <a:pt x="80" y="278"/>
                    </a:lnTo>
                    <a:lnTo>
                      <a:pt x="74" y="274"/>
                    </a:lnTo>
                    <a:lnTo>
                      <a:pt x="71" y="268"/>
                    </a:lnTo>
                    <a:lnTo>
                      <a:pt x="68" y="262"/>
                    </a:lnTo>
                    <a:lnTo>
                      <a:pt x="1" y="236"/>
                    </a:lnTo>
                    <a:lnTo>
                      <a:pt x="1" y="119"/>
                    </a:lnTo>
                    <a:lnTo>
                      <a:pt x="0" y="88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2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5" y="14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80" y="7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9" y="19"/>
                    </a:lnTo>
                    <a:lnTo>
                      <a:pt x="107" y="23"/>
                    </a:lnTo>
                    <a:lnTo>
                      <a:pt x="121" y="31"/>
                    </a:lnTo>
                    <a:lnTo>
                      <a:pt x="127" y="34"/>
                    </a:lnTo>
                    <a:lnTo>
                      <a:pt x="148" y="41"/>
                    </a:lnTo>
                    <a:lnTo>
                      <a:pt x="165" y="49"/>
                    </a:lnTo>
                    <a:lnTo>
                      <a:pt x="182" y="59"/>
                    </a:lnTo>
                    <a:lnTo>
                      <a:pt x="196" y="69"/>
                    </a:lnTo>
                    <a:lnTo>
                      <a:pt x="210" y="79"/>
                    </a:lnTo>
                    <a:lnTo>
                      <a:pt x="226" y="91"/>
                    </a:lnTo>
                    <a:lnTo>
                      <a:pt x="241" y="102"/>
                    </a:lnTo>
                    <a:lnTo>
                      <a:pt x="260" y="113"/>
                    </a:lnTo>
                    <a:lnTo>
                      <a:pt x="261" y="117"/>
                    </a:lnTo>
                    <a:lnTo>
                      <a:pt x="263" y="120"/>
                    </a:lnTo>
                    <a:lnTo>
                      <a:pt x="266" y="124"/>
                    </a:lnTo>
                    <a:lnTo>
                      <a:pt x="270" y="128"/>
                    </a:lnTo>
                    <a:lnTo>
                      <a:pt x="280" y="135"/>
                    </a:lnTo>
                    <a:lnTo>
                      <a:pt x="291" y="144"/>
                    </a:lnTo>
                    <a:lnTo>
                      <a:pt x="299" y="151"/>
                    </a:lnTo>
                    <a:lnTo>
                      <a:pt x="305" y="158"/>
                    </a:lnTo>
                    <a:lnTo>
                      <a:pt x="306" y="161"/>
                    </a:lnTo>
                    <a:lnTo>
                      <a:pt x="306" y="164"/>
                    </a:lnTo>
                    <a:lnTo>
                      <a:pt x="304" y="166"/>
                    </a:lnTo>
                    <a:lnTo>
                      <a:pt x="300" y="1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1" name="Freeform 226"/>
              <p:cNvSpPr>
                <a:spLocks/>
              </p:cNvSpPr>
              <p:nvPr/>
            </p:nvSpPr>
            <p:spPr bwMode="auto">
              <a:xfrm>
                <a:off x="4176713" y="1919250"/>
                <a:ext cx="236537" cy="92075"/>
              </a:xfrm>
              <a:custGeom>
                <a:avLst/>
                <a:gdLst>
                  <a:gd name="T0" fmla="*/ 2147483647 w 546"/>
                  <a:gd name="T1" fmla="*/ 2147483647 h 173"/>
                  <a:gd name="T2" fmla="*/ 2147483647 w 546"/>
                  <a:gd name="T3" fmla="*/ 2147483647 h 173"/>
                  <a:gd name="T4" fmla="*/ 2147483647 w 546"/>
                  <a:gd name="T5" fmla="*/ 2147483647 h 173"/>
                  <a:gd name="T6" fmla="*/ 2147483647 w 546"/>
                  <a:gd name="T7" fmla="*/ 2147483647 h 173"/>
                  <a:gd name="T8" fmla="*/ 2147483647 w 546"/>
                  <a:gd name="T9" fmla="*/ 2147483647 h 173"/>
                  <a:gd name="T10" fmla="*/ 2147483647 w 546"/>
                  <a:gd name="T11" fmla="*/ 2147483647 h 173"/>
                  <a:gd name="T12" fmla="*/ 2147483647 w 546"/>
                  <a:gd name="T13" fmla="*/ 2147483647 h 173"/>
                  <a:gd name="T14" fmla="*/ 2147483647 w 546"/>
                  <a:gd name="T15" fmla="*/ 2147483647 h 173"/>
                  <a:gd name="T16" fmla="*/ 2147483647 w 546"/>
                  <a:gd name="T17" fmla="*/ 2110599566 h 173"/>
                  <a:gd name="T18" fmla="*/ 2147483647 w 546"/>
                  <a:gd name="T19" fmla="*/ 1658227108 h 173"/>
                  <a:gd name="T20" fmla="*/ 2147483647 w 546"/>
                  <a:gd name="T21" fmla="*/ 452372458 h 173"/>
                  <a:gd name="T22" fmla="*/ 2147483647 w 546"/>
                  <a:gd name="T23" fmla="*/ 753765335 h 173"/>
                  <a:gd name="T24" fmla="*/ 2147483647 w 546"/>
                  <a:gd name="T25" fmla="*/ 1809206690 h 173"/>
                  <a:gd name="T26" fmla="*/ 2147483647 w 546"/>
                  <a:gd name="T27" fmla="*/ 1055441355 h 173"/>
                  <a:gd name="T28" fmla="*/ 2147483647 w 546"/>
                  <a:gd name="T29" fmla="*/ 0 h 173"/>
                  <a:gd name="T30" fmla="*/ 2147483647 w 546"/>
                  <a:gd name="T31" fmla="*/ 1055441355 h 173"/>
                  <a:gd name="T32" fmla="*/ 2147483647 w 546"/>
                  <a:gd name="T33" fmla="*/ 1055441355 h 173"/>
                  <a:gd name="T34" fmla="*/ 2147483647 w 546"/>
                  <a:gd name="T35" fmla="*/ 150696438 h 173"/>
                  <a:gd name="T36" fmla="*/ 2147483647 w 546"/>
                  <a:gd name="T37" fmla="*/ 904461773 h 173"/>
                  <a:gd name="T38" fmla="*/ 2147483647 w 546"/>
                  <a:gd name="T39" fmla="*/ 1809206690 h 173"/>
                  <a:gd name="T40" fmla="*/ 2147483647 w 546"/>
                  <a:gd name="T41" fmla="*/ 2147483647 h 173"/>
                  <a:gd name="T42" fmla="*/ 2147483647 w 546"/>
                  <a:gd name="T43" fmla="*/ 2147483647 h 173"/>
                  <a:gd name="T44" fmla="*/ 2147483647 w 546"/>
                  <a:gd name="T45" fmla="*/ 2147483647 h 173"/>
                  <a:gd name="T46" fmla="*/ 2147483647 w 546"/>
                  <a:gd name="T47" fmla="*/ 2147483647 h 173"/>
                  <a:gd name="T48" fmla="*/ 2147483647 w 546"/>
                  <a:gd name="T49" fmla="*/ 2147483647 h 173"/>
                  <a:gd name="T50" fmla="*/ 2147483647 w 546"/>
                  <a:gd name="T51" fmla="*/ 2147483647 h 173"/>
                  <a:gd name="T52" fmla="*/ 2147483647 w 546"/>
                  <a:gd name="T53" fmla="*/ 2147483647 h 173"/>
                  <a:gd name="T54" fmla="*/ 2147483647 w 546"/>
                  <a:gd name="T55" fmla="*/ 2147483647 h 173"/>
                  <a:gd name="T56" fmla="*/ 2147483647 w 546"/>
                  <a:gd name="T57" fmla="*/ 2147483647 h 173"/>
                  <a:gd name="T58" fmla="*/ 2147483647 w 546"/>
                  <a:gd name="T59" fmla="*/ 2147483647 h 173"/>
                  <a:gd name="T60" fmla="*/ 2147483647 w 546"/>
                  <a:gd name="T61" fmla="*/ 2147483647 h 173"/>
                  <a:gd name="T62" fmla="*/ 2147483647 w 546"/>
                  <a:gd name="T63" fmla="*/ 2147483647 h 173"/>
                  <a:gd name="T64" fmla="*/ 2147483647 w 546"/>
                  <a:gd name="T65" fmla="*/ 2147483647 h 173"/>
                  <a:gd name="T66" fmla="*/ 2147483647 w 546"/>
                  <a:gd name="T67" fmla="*/ 2147483647 h 173"/>
                  <a:gd name="T68" fmla="*/ 2147483647 w 546"/>
                  <a:gd name="T69" fmla="*/ 2147483647 h 173"/>
                  <a:gd name="T70" fmla="*/ 2147483647 w 546"/>
                  <a:gd name="T71" fmla="*/ 2147483647 h 173"/>
                  <a:gd name="T72" fmla="*/ 2147483647 w 546"/>
                  <a:gd name="T73" fmla="*/ 2147483647 h 173"/>
                  <a:gd name="T74" fmla="*/ 2147483647 w 546"/>
                  <a:gd name="T75" fmla="*/ 2147483647 h 173"/>
                  <a:gd name="T76" fmla="*/ 2147483647 w 546"/>
                  <a:gd name="T77" fmla="*/ 2147483647 h 173"/>
                  <a:gd name="T78" fmla="*/ 2147483647 w 546"/>
                  <a:gd name="T79" fmla="*/ 2147483647 h 173"/>
                  <a:gd name="T80" fmla="*/ 2147483647 w 546"/>
                  <a:gd name="T81" fmla="*/ 2147483647 h 173"/>
                  <a:gd name="T82" fmla="*/ 2147483647 w 546"/>
                  <a:gd name="T83" fmla="*/ 2147483647 h 173"/>
                  <a:gd name="T84" fmla="*/ 2147483647 w 546"/>
                  <a:gd name="T85" fmla="*/ 2147483647 h 173"/>
                  <a:gd name="T86" fmla="*/ 2147483647 w 546"/>
                  <a:gd name="T87" fmla="*/ 2147483647 h 173"/>
                  <a:gd name="T88" fmla="*/ 2147483647 w 546"/>
                  <a:gd name="T89" fmla="*/ 2147483647 h 173"/>
                  <a:gd name="T90" fmla="*/ 2147483647 w 546"/>
                  <a:gd name="T91" fmla="*/ 2147483647 h 173"/>
                  <a:gd name="T92" fmla="*/ 2147483647 w 546"/>
                  <a:gd name="T93" fmla="*/ 2147483647 h 173"/>
                  <a:gd name="T94" fmla="*/ 1300794942 w 546"/>
                  <a:gd name="T95" fmla="*/ 2147483647 h 173"/>
                  <a:gd name="T96" fmla="*/ 894284880 w 546"/>
                  <a:gd name="T97" fmla="*/ 2147483647 h 173"/>
                  <a:gd name="T98" fmla="*/ 2147483647 w 546"/>
                  <a:gd name="T99" fmla="*/ 2147483647 h 173"/>
                  <a:gd name="T100" fmla="*/ 2147483647 w 546"/>
                  <a:gd name="T101" fmla="*/ 1809206690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2" name="Freeform 227"/>
              <p:cNvSpPr>
                <a:spLocks/>
              </p:cNvSpPr>
              <p:nvPr/>
            </p:nvSpPr>
            <p:spPr bwMode="auto">
              <a:xfrm>
                <a:off x="4103688" y="2149438"/>
                <a:ext cx="449262" cy="361950"/>
              </a:xfrm>
              <a:custGeom>
                <a:avLst/>
                <a:gdLst>
                  <a:gd name="T0" fmla="*/ 2147483647 w 1037"/>
                  <a:gd name="T1" fmla="*/ 2147483647 h 690"/>
                  <a:gd name="T2" fmla="*/ 2147483647 w 1037"/>
                  <a:gd name="T3" fmla="*/ 2147483647 h 690"/>
                  <a:gd name="T4" fmla="*/ 2147483647 w 1037"/>
                  <a:gd name="T5" fmla="*/ 2147483647 h 690"/>
                  <a:gd name="T6" fmla="*/ 2147483647 w 1037"/>
                  <a:gd name="T7" fmla="*/ 2147483647 h 690"/>
                  <a:gd name="T8" fmla="*/ 1463608950 w 1037"/>
                  <a:gd name="T9" fmla="*/ 2147483647 h 690"/>
                  <a:gd name="T10" fmla="*/ 2147483647 w 1037"/>
                  <a:gd name="T11" fmla="*/ 2147483647 h 690"/>
                  <a:gd name="T12" fmla="*/ 2147483647 w 1037"/>
                  <a:gd name="T13" fmla="*/ 2147483647 h 690"/>
                  <a:gd name="T14" fmla="*/ 650534842 w 1037"/>
                  <a:gd name="T15" fmla="*/ 2147483647 h 690"/>
                  <a:gd name="T16" fmla="*/ 2147483647 w 1037"/>
                  <a:gd name="T17" fmla="*/ 2147483647 h 690"/>
                  <a:gd name="T18" fmla="*/ 0 w 1037"/>
                  <a:gd name="T19" fmla="*/ 2147483647 h 690"/>
                  <a:gd name="T20" fmla="*/ 1626336671 w 1037"/>
                  <a:gd name="T21" fmla="*/ 2147483647 h 690"/>
                  <a:gd name="T22" fmla="*/ 2147483647 w 1037"/>
                  <a:gd name="T23" fmla="*/ 2147483647 h 690"/>
                  <a:gd name="T24" fmla="*/ 2147483647 w 1037"/>
                  <a:gd name="T25" fmla="*/ 2147483647 h 690"/>
                  <a:gd name="T26" fmla="*/ 2147483647 w 1037"/>
                  <a:gd name="T27" fmla="*/ 2147483647 h 690"/>
                  <a:gd name="T28" fmla="*/ 2147483647 w 1037"/>
                  <a:gd name="T29" fmla="*/ 2147483647 h 690"/>
                  <a:gd name="T30" fmla="*/ 2147483647 w 1037"/>
                  <a:gd name="T31" fmla="*/ 2147483647 h 690"/>
                  <a:gd name="T32" fmla="*/ 2147483647 w 1037"/>
                  <a:gd name="T33" fmla="*/ 2147483647 h 690"/>
                  <a:gd name="T34" fmla="*/ 2147483647 w 1037"/>
                  <a:gd name="T35" fmla="*/ 2147483647 h 690"/>
                  <a:gd name="T36" fmla="*/ 2147483647 w 1037"/>
                  <a:gd name="T37" fmla="*/ 2147483647 h 690"/>
                  <a:gd name="T38" fmla="*/ 2147483647 w 1037"/>
                  <a:gd name="T39" fmla="*/ 2147483647 h 690"/>
                  <a:gd name="T40" fmla="*/ 2147483647 w 1037"/>
                  <a:gd name="T41" fmla="*/ 2147483647 h 690"/>
                  <a:gd name="T42" fmla="*/ 2147483647 w 1037"/>
                  <a:gd name="T43" fmla="*/ 2147483647 h 690"/>
                  <a:gd name="T44" fmla="*/ 2147483647 w 1037"/>
                  <a:gd name="T45" fmla="*/ 2147483647 h 690"/>
                  <a:gd name="T46" fmla="*/ 2147483647 w 1037"/>
                  <a:gd name="T47" fmla="*/ 2147483647 h 690"/>
                  <a:gd name="T48" fmla="*/ 2147483647 w 1037"/>
                  <a:gd name="T49" fmla="*/ 2147483647 h 690"/>
                  <a:gd name="T50" fmla="*/ 2147483647 w 1037"/>
                  <a:gd name="T51" fmla="*/ 2147483647 h 690"/>
                  <a:gd name="T52" fmla="*/ 2147483647 w 1037"/>
                  <a:gd name="T53" fmla="*/ 2147483647 h 690"/>
                  <a:gd name="T54" fmla="*/ 2147483647 w 1037"/>
                  <a:gd name="T55" fmla="*/ 2147483647 h 690"/>
                  <a:gd name="T56" fmla="*/ 2147483647 w 1037"/>
                  <a:gd name="T57" fmla="*/ 2147483647 h 690"/>
                  <a:gd name="T58" fmla="*/ 2147483647 w 1037"/>
                  <a:gd name="T59" fmla="*/ 2147483647 h 690"/>
                  <a:gd name="T60" fmla="*/ 2147483647 w 1037"/>
                  <a:gd name="T61" fmla="*/ 2147483647 h 690"/>
                  <a:gd name="T62" fmla="*/ 2147483647 w 1037"/>
                  <a:gd name="T63" fmla="*/ 2147483647 h 690"/>
                  <a:gd name="T64" fmla="*/ 2147483647 w 1037"/>
                  <a:gd name="T65" fmla="*/ 2147483647 h 690"/>
                  <a:gd name="T66" fmla="*/ 2147483647 w 1037"/>
                  <a:gd name="T67" fmla="*/ 2147483647 h 690"/>
                  <a:gd name="T68" fmla="*/ 2147483647 w 1037"/>
                  <a:gd name="T69" fmla="*/ 1876375028 h 690"/>
                  <a:gd name="T70" fmla="*/ 2147483647 w 1037"/>
                  <a:gd name="T71" fmla="*/ 2147483647 h 690"/>
                  <a:gd name="T72" fmla="*/ 2147483647 w 1037"/>
                  <a:gd name="T73" fmla="*/ 2147483647 h 690"/>
                  <a:gd name="T74" fmla="*/ 2147483647 w 1037"/>
                  <a:gd name="T75" fmla="*/ 1732186738 h 690"/>
                  <a:gd name="T76" fmla="*/ 2147483647 w 1037"/>
                  <a:gd name="T77" fmla="*/ 865955933 h 690"/>
                  <a:gd name="T78" fmla="*/ 2147483647 w 1037"/>
                  <a:gd name="T79" fmla="*/ 1154882783 h 690"/>
                  <a:gd name="T80" fmla="*/ 2147483647 w 1037"/>
                  <a:gd name="T81" fmla="*/ 1587723051 h 690"/>
                  <a:gd name="T82" fmla="*/ 2147483647 w 1037"/>
                  <a:gd name="T83" fmla="*/ 865955933 h 690"/>
                  <a:gd name="T84" fmla="*/ 2147483647 w 1037"/>
                  <a:gd name="T85" fmla="*/ 2147483647 h 690"/>
                  <a:gd name="T86" fmla="*/ 2147483647 w 1037"/>
                  <a:gd name="T87" fmla="*/ 2147483647 h 690"/>
                  <a:gd name="T88" fmla="*/ 2147483647 w 1037"/>
                  <a:gd name="T89" fmla="*/ 2147483647 h 690"/>
                  <a:gd name="T90" fmla="*/ 2147483647 w 1037"/>
                  <a:gd name="T91" fmla="*/ 2147483647 h 690"/>
                  <a:gd name="T92" fmla="*/ 2147483647 w 1037"/>
                  <a:gd name="T93" fmla="*/ 2147483647 h 690"/>
                  <a:gd name="T94" fmla="*/ 2147483647 w 1037"/>
                  <a:gd name="T95" fmla="*/ 2147483647 h 690"/>
                  <a:gd name="T96" fmla="*/ 2147483647 w 1037"/>
                  <a:gd name="T97" fmla="*/ 2147483647 h 690"/>
                  <a:gd name="T98" fmla="*/ 2147483647 w 1037"/>
                  <a:gd name="T99" fmla="*/ 2147483647 h 690"/>
                  <a:gd name="T100" fmla="*/ 2147483647 w 1037"/>
                  <a:gd name="T101" fmla="*/ 2147483647 h 690"/>
                  <a:gd name="T102" fmla="*/ 2147483647 w 1037"/>
                  <a:gd name="T103" fmla="*/ 2147483647 h 690"/>
                  <a:gd name="T104" fmla="*/ 2147483647 w 1037"/>
                  <a:gd name="T105" fmla="*/ 2147483647 h 690"/>
                  <a:gd name="T106" fmla="*/ 2147483647 w 1037"/>
                  <a:gd name="T107" fmla="*/ 2147483647 h 690"/>
                  <a:gd name="T108" fmla="*/ 2147483647 w 1037"/>
                  <a:gd name="T109" fmla="*/ 2147483647 h 690"/>
                  <a:gd name="T110" fmla="*/ 2147483647 w 1037"/>
                  <a:gd name="T111" fmla="*/ 2147483647 h 690"/>
                  <a:gd name="T112" fmla="*/ 2147483647 w 1037"/>
                  <a:gd name="T113" fmla="*/ 2147483647 h 690"/>
                  <a:gd name="T114" fmla="*/ 2147483647 w 1037"/>
                  <a:gd name="T115" fmla="*/ 2147483647 h 690"/>
                  <a:gd name="T116" fmla="*/ 2147483647 w 1037"/>
                  <a:gd name="T117" fmla="*/ 2147483647 h 690"/>
                  <a:gd name="T118" fmla="*/ 2147483647 w 1037"/>
                  <a:gd name="T119" fmla="*/ 2147483647 h 6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37" h="690">
                    <a:moveTo>
                      <a:pt x="286" y="647"/>
                    </a:moveTo>
                    <a:lnTo>
                      <a:pt x="273" y="631"/>
                    </a:lnTo>
                    <a:lnTo>
                      <a:pt x="262" y="621"/>
                    </a:lnTo>
                    <a:lnTo>
                      <a:pt x="253" y="612"/>
                    </a:lnTo>
                    <a:lnTo>
                      <a:pt x="246" y="604"/>
                    </a:lnTo>
                    <a:lnTo>
                      <a:pt x="243" y="613"/>
                    </a:lnTo>
                    <a:lnTo>
                      <a:pt x="240" y="622"/>
                    </a:lnTo>
                    <a:lnTo>
                      <a:pt x="239" y="627"/>
                    </a:lnTo>
                    <a:lnTo>
                      <a:pt x="235" y="632"/>
                    </a:lnTo>
                    <a:lnTo>
                      <a:pt x="231" y="638"/>
                    </a:lnTo>
                    <a:lnTo>
                      <a:pt x="224" y="644"/>
                    </a:lnTo>
                    <a:lnTo>
                      <a:pt x="208" y="655"/>
                    </a:lnTo>
                    <a:lnTo>
                      <a:pt x="190" y="665"/>
                    </a:lnTo>
                    <a:lnTo>
                      <a:pt x="155" y="683"/>
                    </a:lnTo>
                    <a:lnTo>
                      <a:pt x="140" y="690"/>
                    </a:lnTo>
                    <a:lnTo>
                      <a:pt x="107" y="690"/>
                    </a:lnTo>
                    <a:lnTo>
                      <a:pt x="86" y="683"/>
                    </a:lnTo>
                    <a:lnTo>
                      <a:pt x="60" y="672"/>
                    </a:lnTo>
                    <a:lnTo>
                      <a:pt x="48" y="666"/>
                    </a:lnTo>
                    <a:lnTo>
                      <a:pt x="37" y="658"/>
                    </a:lnTo>
                    <a:lnTo>
                      <a:pt x="32" y="654"/>
                    </a:lnTo>
                    <a:lnTo>
                      <a:pt x="30" y="650"/>
                    </a:lnTo>
                    <a:lnTo>
                      <a:pt x="28" y="646"/>
                    </a:lnTo>
                    <a:lnTo>
                      <a:pt x="27" y="641"/>
                    </a:lnTo>
                    <a:lnTo>
                      <a:pt x="40" y="641"/>
                    </a:lnTo>
                    <a:lnTo>
                      <a:pt x="50" y="640"/>
                    </a:lnTo>
                    <a:lnTo>
                      <a:pt x="58" y="639"/>
                    </a:lnTo>
                    <a:lnTo>
                      <a:pt x="67" y="634"/>
                    </a:lnTo>
                    <a:lnTo>
                      <a:pt x="59" y="627"/>
                    </a:lnTo>
                    <a:lnTo>
                      <a:pt x="49" y="620"/>
                    </a:lnTo>
                    <a:lnTo>
                      <a:pt x="38" y="613"/>
                    </a:lnTo>
                    <a:lnTo>
                      <a:pt x="27" y="606"/>
                    </a:lnTo>
                    <a:lnTo>
                      <a:pt x="8" y="596"/>
                    </a:lnTo>
                    <a:lnTo>
                      <a:pt x="0" y="592"/>
                    </a:lnTo>
                    <a:lnTo>
                      <a:pt x="18" y="596"/>
                    </a:lnTo>
                    <a:lnTo>
                      <a:pt x="32" y="599"/>
                    </a:lnTo>
                    <a:lnTo>
                      <a:pt x="38" y="600"/>
                    </a:lnTo>
                    <a:lnTo>
                      <a:pt x="43" y="600"/>
                    </a:lnTo>
                    <a:lnTo>
                      <a:pt x="49" y="600"/>
                    </a:lnTo>
                    <a:lnTo>
                      <a:pt x="54" y="598"/>
                    </a:lnTo>
                    <a:lnTo>
                      <a:pt x="49" y="597"/>
                    </a:lnTo>
                    <a:lnTo>
                      <a:pt x="44" y="595"/>
                    </a:lnTo>
                    <a:lnTo>
                      <a:pt x="40" y="591"/>
                    </a:lnTo>
                    <a:lnTo>
                      <a:pt x="36" y="587"/>
                    </a:lnTo>
                    <a:lnTo>
                      <a:pt x="32" y="583"/>
                    </a:lnTo>
                    <a:lnTo>
                      <a:pt x="29" y="576"/>
                    </a:lnTo>
                    <a:lnTo>
                      <a:pt x="28" y="571"/>
                    </a:lnTo>
                    <a:lnTo>
                      <a:pt x="27" y="567"/>
                    </a:lnTo>
                    <a:lnTo>
                      <a:pt x="67" y="567"/>
                    </a:lnTo>
                    <a:lnTo>
                      <a:pt x="56" y="566"/>
                    </a:lnTo>
                    <a:lnTo>
                      <a:pt x="45" y="564"/>
                    </a:lnTo>
                    <a:lnTo>
                      <a:pt x="35" y="562"/>
                    </a:lnTo>
                    <a:lnTo>
                      <a:pt x="25" y="558"/>
                    </a:lnTo>
                    <a:lnTo>
                      <a:pt x="16" y="554"/>
                    </a:lnTo>
                    <a:lnTo>
                      <a:pt x="10" y="549"/>
                    </a:lnTo>
                    <a:lnTo>
                      <a:pt x="8" y="546"/>
                    </a:lnTo>
                    <a:lnTo>
                      <a:pt x="7" y="543"/>
                    </a:lnTo>
                    <a:lnTo>
                      <a:pt x="7" y="540"/>
                    </a:lnTo>
                    <a:lnTo>
                      <a:pt x="7" y="536"/>
                    </a:lnTo>
                    <a:lnTo>
                      <a:pt x="0" y="523"/>
                    </a:lnTo>
                    <a:lnTo>
                      <a:pt x="29" y="523"/>
                    </a:lnTo>
                    <a:lnTo>
                      <a:pt x="54" y="523"/>
                    </a:lnTo>
                    <a:lnTo>
                      <a:pt x="74" y="523"/>
                    </a:lnTo>
                    <a:lnTo>
                      <a:pt x="87" y="523"/>
                    </a:lnTo>
                    <a:lnTo>
                      <a:pt x="72" y="519"/>
                    </a:lnTo>
                    <a:lnTo>
                      <a:pt x="39" y="511"/>
                    </a:lnTo>
                    <a:lnTo>
                      <a:pt x="22" y="507"/>
                    </a:lnTo>
                    <a:lnTo>
                      <a:pt x="8" y="503"/>
                    </a:lnTo>
                    <a:lnTo>
                      <a:pt x="0" y="500"/>
                    </a:lnTo>
                    <a:lnTo>
                      <a:pt x="0" y="499"/>
                    </a:lnTo>
                    <a:lnTo>
                      <a:pt x="2" y="485"/>
                    </a:lnTo>
                    <a:lnTo>
                      <a:pt x="3" y="476"/>
                    </a:lnTo>
                    <a:lnTo>
                      <a:pt x="4" y="472"/>
                    </a:lnTo>
                    <a:lnTo>
                      <a:pt x="4" y="467"/>
                    </a:lnTo>
                    <a:lnTo>
                      <a:pt x="3" y="462"/>
                    </a:lnTo>
                    <a:lnTo>
                      <a:pt x="0" y="456"/>
                    </a:lnTo>
                    <a:lnTo>
                      <a:pt x="20" y="456"/>
                    </a:lnTo>
                    <a:lnTo>
                      <a:pt x="21" y="460"/>
                    </a:lnTo>
                    <a:lnTo>
                      <a:pt x="24" y="463"/>
                    </a:lnTo>
                    <a:lnTo>
                      <a:pt x="25" y="464"/>
                    </a:lnTo>
                    <a:lnTo>
                      <a:pt x="26" y="464"/>
                    </a:lnTo>
                    <a:lnTo>
                      <a:pt x="27" y="463"/>
                    </a:lnTo>
                    <a:lnTo>
                      <a:pt x="27" y="462"/>
                    </a:lnTo>
                    <a:lnTo>
                      <a:pt x="37" y="461"/>
                    </a:lnTo>
                    <a:lnTo>
                      <a:pt x="51" y="459"/>
                    </a:lnTo>
                    <a:lnTo>
                      <a:pt x="67" y="457"/>
                    </a:lnTo>
                    <a:lnTo>
                      <a:pt x="81" y="456"/>
                    </a:lnTo>
                    <a:lnTo>
                      <a:pt x="78" y="455"/>
                    </a:lnTo>
                    <a:lnTo>
                      <a:pt x="77" y="454"/>
                    </a:lnTo>
                    <a:lnTo>
                      <a:pt x="77" y="452"/>
                    </a:lnTo>
                    <a:lnTo>
                      <a:pt x="77" y="449"/>
                    </a:lnTo>
                    <a:lnTo>
                      <a:pt x="80" y="443"/>
                    </a:lnTo>
                    <a:lnTo>
                      <a:pt x="81" y="437"/>
                    </a:lnTo>
                    <a:lnTo>
                      <a:pt x="91" y="437"/>
                    </a:lnTo>
                    <a:lnTo>
                      <a:pt x="100" y="437"/>
                    </a:lnTo>
                    <a:lnTo>
                      <a:pt x="99" y="433"/>
                    </a:lnTo>
                    <a:lnTo>
                      <a:pt x="96" y="428"/>
                    </a:lnTo>
                    <a:lnTo>
                      <a:pt x="92" y="424"/>
                    </a:lnTo>
                    <a:lnTo>
                      <a:pt x="87" y="419"/>
                    </a:lnTo>
                    <a:lnTo>
                      <a:pt x="97" y="416"/>
                    </a:lnTo>
                    <a:lnTo>
                      <a:pt x="107" y="413"/>
                    </a:lnTo>
                    <a:lnTo>
                      <a:pt x="117" y="412"/>
                    </a:lnTo>
                    <a:lnTo>
                      <a:pt x="127" y="412"/>
                    </a:lnTo>
                    <a:lnTo>
                      <a:pt x="129" y="412"/>
                    </a:lnTo>
                    <a:lnTo>
                      <a:pt x="130" y="409"/>
                    </a:lnTo>
                    <a:lnTo>
                      <a:pt x="130" y="406"/>
                    </a:lnTo>
                    <a:lnTo>
                      <a:pt x="129" y="402"/>
                    </a:lnTo>
                    <a:lnTo>
                      <a:pt x="128" y="394"/>
                    </a:lnTo>
                    <a:lnTo>
                      <a:pt x="127" y="388"/>
                    </a:lnTo>
                    <a:lnTo>
                      <a:pt x="147" y="388"/>
                    </a:lnTo>
                    <a:lnTo>
                      <a:pt x="133" y="382"/>
                    </a:lnTo>
                    <a:lnTo>
                      <a:pt x="220" y="382"/>
                    </a:lnTo>
                    <a:lnTo>
                      <a:pt x="207" y="376"/>
                    </a:lnTo>
                    <a:lnTo>
                      <a:pt x="213" y="373"/>
                    </a:lnTo>
                    <a:lnTo>
                      <a:pt x="218" y="370"/>
                    </a:lnTo>
                    <a:lnTo>
                      <a:pt x="221" y="367"/>
                    </a:lnTo>
                    <a:lnTo>
                      <a:pt x="224" y="362"/>
                    </a:lnTo>
                    <a:lnTo>
                      <a:pt x="227" y="351"/>
                    </a:lnTo>
                    <a:lnTo>
                      <a:pt x="227" y="339"/>
                    </a:lnTo>
                    <a:lnTo>
                      <a:pt x="243" y="339"/>
                    </a:lnTo>
                    <a:lnTo>
                      <a:pt x="255" y="339"/>
                    </a:lnTo>
                    <a:lnTo>
                      <a:pt x="266" y="339"/>
                    </a:lnTo>
                    <a:lnTo>
                      <a:pt x="279" y="339"/>
                    </a:lnTo>
                    <a:lnTo>
                      <a:pt x="279" y="333"/>
                    </a:lnTo>
                    <a:lnTo>
                      <a:pt x="282" y="327"/>
                    </a:lnTo>
                    <a:lnTo>
                      <a:pt x="283" y="325"/>
                    </a:lnTo>
                    <a:lnTo>
                      <a:pt x="285" y="323"/>
                    </a:lnTo>
                    <a:lnTo>
                      <a:pt x="288" y="321"/>
                    </a:lnTo>
                    <a:lnTo>
                      <a:pt x="293" y="321"/>
                    </a:lnTo>
                    <a:lnTo>
                      <a:pt x="286" y="318"/>
                    </a:lnTo>
                    <a:lnTo>
                      <a:pt x="279" y="314"/>
                    </a:lnTo>
                    <a:lnTo>
                      <a:pt x="280" y="312"/>
                    </a:lnTo>
                    <a:lnTo>
                      <a:pt x="282" y="310"/>
                    </a:lnTo>
                    <a:lnTo>
                      <a:pt x="284" y="308"/>
                    </a:lnTo>
                    <a:lnTo>
                      <a:pt x="287" y="305"/>
                    </a:lnTo>
                    <a:lnTo>
                      <a:pt x="294" y="300"/>
                    </a:lnTo>
                    <a:lnTo>
                      <a:pt x="299" y="295"/>
                    </a:lnTo>
                    <a:lnTo>
                      <a:pt x="298" y="292"/>
                    </a:lnTo>
                    <a:lnTo>
                      <a:pt x="297" y="288"/>
                    </a:lnTo>
                    <a:lnTo>
                      <a:pt x="298" y="285"/>
                    </a:lnTo>
                    <a:lnTo>
                      <a:pt x="299" y="281"/>
                    </a:lnTo>
                    <a:lnTo>
                      <a:pt x="305" y="274"/>
                    </a:lnTo>
                    <a:lnTo>
                      <a:pt x="311" y="267"/>
                    </a:lnTo>
                    <a:lnTo>
                      <a:pt x="325" y="254"/>
                    </a:lnTo>
                    <a:lnTo>
                      <a:pt x="333" y="246"/>
                    </a:lnTo>
                    <a:lnTo>
                      <a:pt x="333" y="244"/>
                    </a:lnTo>
                    <a:lnTo>
                      <a:pt x="335" y="243"/>
                    </a:lnTo>
                    <a:lnTo>
                      <a:pt x="338" y="243"/>
                    </a:lnTo>
                    <a:lnTo>
                      <a:pt x="340" y="244"/>
                    </a:lnTo>
                    <a:lnTo>
                      <a:pt x="344" y="245"/>
                    </a:lnTo>
                    <a:lnTo>
                      <a:pt x="346" y="246"/>
                    </a:lnTo>
                    <a:lnTo>
                      <a:pt x="344" y="239"/>
                    </a:lnTo>
                    <a:lnTo>
                      <a:pt x="343" y="233"/>
                    </a:lnTo>
                    <a:lnTo>
                      <a:pt x="343" y="226"/>
                    </a:lnTo>
                    <a:lnTo>
                      <a:pt x="344" y="220"/>
                    </a:lnTo>
                    <a:lnTo>
                      <a:pt x="345" y="210"/>
                    </a:lnTo>
                    <a:lnTo>
                      <a:pt x="346" y="204"/>
                    </a:lnTo>
                    <a:lnTo>
                      <a:pt x="370" y="204"/>
                    </a:lnTo>
                    <a:lnTo>
                      <a:pt x="385" y="203"/>
                    </a:lnTo>
                    <a:lnTo>
                      <a:pt x="388" y="202"/>
                    </a:lnTo>
                    <a:lnTo>
                      <a:pt x="390" y="200"/>
                    </a:lnTo>
                    <a:lnTo>
                      <a:pt x="392" y="198"/>
                    </a:lnTo>
                    <a:lnTo>
                      <a:pt x="394" y="196"/>
                    </a:lnTo>
                    <a:lnTo>
                      <a:pt x="397" y="188"/>
                    </a:lnTo>
                    <a:lnTo>
                      <a:pt x="399" y="178"/>
                    </a:lnTo>
                    <a:lnTo>
                      <a:pt x="395" y="173"/>
                    </a:lnTo>
                    <a:lnTo>
                      <a:pt x="390" y="166"/>
                    </a:lnTo>
                    <a:lnTo>
                      <a:pt x="387" y="157"/>
                    </a:lnTo>
                    <a:lnTo>
                      <a:pt x="386" y="148"/>
                    </a:lnTo>
                    <a:lnTo>
                      <a:pt x="384" y="148"/>
                    </a:lnTo>
                    <a:lnTo>
                      <a:pt x="379" y="147"/>
                    </a:lnTo>
                    <a:lnTo>
                      <a:pt x="377" y="147"/>
                    </a:lnTo>
                    <a:lnTo>
                      <a:pt x="375" y="146"/>
                    </a:lnTo>
                    <a:lnTo>
                      <a:pt x="373" y="144"/>
                    </a:lnTo>
                    <a:lnTo>
                      <a:pt x="373" y="142"/>
                    </a:lnTo>
                    <a:lnTo>
                      <a:pt x="363" y="150"/>
                    </a:lnTo>
                    <a:lnTo>
                      <a:pt x="353" y="156"/>
                    </a:lnTo>
                    <a:lnTo>
                      <a:pt x="347" y="158"/>
                    </a:lnTo>
                    <a:lnTo>
                      <a:pt x="343" y="159"/>
                    </a:lnTo>
                    <a:lnTo>
                      <a:pt x="338" y="160"/>
                    </a:lnTo>
                    <a:lnTo>
                      <a:pt x="333" y="160"/>
                    </a:lnTo>
                    <a:lnTo>
                      <a:pt x="334" y="154"/>
                    </a:lnTo>
                    <a:lnTo>
                      <a:pt x="338" y="148"/>
                    </a:lnTo>
                    <a:lnTo>
                      <a:pt x="341" y="143"/>
                    </a:lnTo>
                    <a:lnTo>
                      <a:pt x="345" y="138"/>
                    </a:lnTo>
                    <a:lnTo>
                      <a:pt x="355" y="128"/>
                    </a:lnTo>
                    <a:lnTo>
                      <a:pt x="367" y="120"/>
                    </a:lnTo>
                    <a:lnTo>
                      <a:pt x="378" y="112"/>
                    </a:lnTo>
                    <a:lnTo>
                      <a:pt x="390" y="103"/>
                    </a:lnTo>
                    <a:lnTo>
                      <a:pt x="395" y="98"/>
                    </a:lnTo>
                    <a:lnTo>
                      <a:pt x="399" y="93"/>
                    </a:lnTo>
                    <a:lnTo>
                      <a:pt x="403" y="87"/>
                    </a:lnTo>
                    <a:lnTo>
                      <a:pt x="406" y="80"/>
                    </a:lnTo>
                    <a:lnTo>
                      <a:pt x="407" y="83"/>
                    </a:lnTo>
                    <a:lnTo>
                      <a:pt x="409" y="88"/>
                    </a:lnTo>
                    <a:lnTo>
                      <a:pt x="411" y="96"/>
                    </a:lnTo>
                    <a:lnTo>
                      <a:pt x="412" y="105"/>
                    </a:lnTo>
                    <a:lnTo>
                      <a:pt x="414" y="107"/>
                    </a:lnTo>
                    <a:lnTo>
                      <a:pt x="420" y="111"/>
                    </a:lnTo>
                    <a:lnTo>
                      <a:pt x="426" y="115"/>
                    </a:lnTo>
                    <a:lnTo>
                      <a:pt x="432" y="117"/>
                    </a:lnTo>
                    <a:lnTo>
                      <a:pt x="450" y="116"/>
                    </a:lnTo>
                    <a:lnTo>
                      <a:pt x="463" y="114"/>
                    </a:lnTo>
                    <a:lnTo>
                      <a:pt x="473" y="112"/>
                    </a:lnTo>
                    <a:lnTo>
                      <a:pt x="479" y="111"/>
                    </a:lnTo>
                    <a:lnTo>
                      <a:pt x="474" y="106"/>
                    </a:lnTo>
                    <a:lnTo>
                      <a:pt x="469" y="101"/>
                    </a:lnTo>
                    <a:lnTo>
                      <a:pt x="468" y="98"/>
                    </a:lnTo>
                    <a:lnTo>
                      <a:pt x="467" y="95"/>
                    </a:lnTo>
                    <a:lnTo>
                      <a:pt x="466" y="91"/>
                    </a:lnTo>
                    <a:lnTo>
                      <a:pt x="466" y="87"/>
                    </a:lnTo>
                    <a:lnTo>
                      <a:pt x="485" y="83"/>
                    </a:lnTo>
                    <a:lnTo>
                      <a:pt x="510" y="78"/>
                    </a:lnTo>
                    <a:lnTo>
                      <a:pt x="523" y="75"/>
                    </a:lnTo>
                    <a:lnTo>
                      <a:pt x="536" y="72"/>
                    </a:lnTo>
                    <a:lnTo>
                      <a:pt x="548" y="67"/>
                    </a:lnTo>
                    <a:lnTo>
                      <a:pt x="558" y="61"/>
                    </a:lnTo>
                    <a:lnTo>
                      <a:pt x="565" y="57"/>
                    </a:lnTo>
                    <a:lnTo>
                      <a:pt x="573" y="53"/>
                    </a:lnTo>
                    <a:lnTo>
                      <a:pt x="579" y="50"/>
                    </a:lnTo>
                    <a:lnTo>
                      <a:pt x="586" y="49"/>
                    </a:lnTo>
                    <a:lnTo>
                      <a:pt x="587" y="55"/>
                    </a:lnTo>
                    <a:lnTo>
                      <a:pt x="589" y="61"/>
                    </a:lnTo>
                    <a:lnTo>
                      <a:pt x="591" y="63"/>
                    </a:lnTo>
                    <a:lnTo>
                      <a:pt x="593" y="65"/>
                    </a:lnTo>
                    <a:lnTo>
                      <a:pt x="596" y="67"/>
                    </a:lnTo>
                    <a:lnTo>
                      <a:pt x="599" y="67"/>
                    </a:lnTo>
                    <a:lnTo>
                      <a:pt x="609" y="66"/>
                    </a:lnTo>
                    <a:lnTo>
                      <a:pt x="624" y="61"/>
                    </a:lnTo>
                    <a:lnTo>
                      <a:pt x="638" y="57"/>
                    </a:lnTo>
                    <a:lnTo>
                      <a:pt x="645" y="55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8" y="48"/>
                    </a:lnTo>
                    <a:lnTo>
                      <a:pt x="638" y="46"/>
                    </a:lnTo>
                    <a:lnTo>
                      <a:pt x="638" y="42"/>
                    </a:lnTo>
                    <a:lnTo>
                      <a:pt x="641" y="37"/>
                    </a:lnTo>
                    <a:lnTo>
                      <a:pt x="645" y="33"/>
                    </a:lnTo>
                    <a:lnTo>
                      <a:pt x="650" y="28"/>
                    </a:lnTo>
                    <a:lnTo>
                      <a:pt x="657" y="24"/>
                    </a:lnTo>
                    <a:lnTo>
                      <a:pt x="665" y="20"/>
                    </a:lnTo>
                    <a:lnTo>
                      <a:pt x="674" y="17"/>
                    </a:lnTo>
                    <a:lnTo>
                      <a:pt x="682" y="15"/>
                    </a:lnTo>
                    <a:lnTo>
                      <a:pt x="691" y="14"/>
                    </a:lnTo>
                    <a:lnTo>
                      <a:pt x="699" y="13"/>
                    </a:lnTo>
                    <a:lnTo>
                      <a:pt x="708" y="13"/>
                    </a:lnTo>
                    <a:lnTo>
                      <a:pt x="714" y="13"/>
                    </a:lnTo>
                    <a:lnTo>
                      <a:pt x="721" y="15"/>
                    </a:lnTo>
                    <a:lnTo>
                      <a:pt x="725" y="18"/>
                    </a:lnTo>
                    <a:lnTo>
                      <a:pt x="717" y="20"/>
                    </a:lnTo>
                    <a:lnTo>
                      <a:pt x="709" y="26"/>
                    </a:lnTo>
                    <a:lnTo>
                      <a:pt x="705" y="29"/>
                    </a:lnTo>
                    <a:lnTo>
                      <a:pt x="701" y="32"/>
                    </a:lnTo>
                    <a:lnTo>
                      <a:pt x="699" y="35"/>
                    </a:lnTo>
                    <a:lnTo>
                      <a:pt x="699" y="37"/>
                    </a:lnTo>
                    <a:lnTo>
                      <a:pt x="702" y="39"/>
                    </a:lnTo>
                    <a:lnTo>
                      <a:pt x="705" y="40"/>
                    </a:lnTo>
                    <a:lnTo>
                      <a:pt x="709" y="41"/>
                    </a:lnTo>
                    <a:lnTo>
                      <a:pt x="712" y="40"/>
                    </a:lnTo>
                    <a:lnTo>
                      <a:pt x="719" y="39"/>
                    </a:lnTo>
                    <a:lnTo>
                      <a:pt x="725" y="36"/>
                    </a:lnTo>
                    <a:lnTo>
                      <a:pt x="733" y="32"/>
                    </a:lnTo>
                    <a:lnTo>
                      <a:pt x="741" y="29"/>
                    </a:lnTo>
                    <a:lnTo>
                      <a:pt x="748" y="26"/>
                    </a:lnTo>
                    <a:lnTo>
                      <a:pt x="758" y="24"/>
                    </a:lnTo>
                    <a:lnTo>
                      <a:pt x="758" y="12"/>
                    </a:lnTo>
                    <a:lnTo>
                      <a:pt x="758" y="0"/>
                    </a:lnTo>
                    <a:lnTo>
                      <a:pt x="777" y="0"/>
                    </a:lnTo>
                    <a:lnTo>
                      <a:pt x="793" y="1"/>
                    </a:lnTo>
                    <a:lnTo>
                      <a:pt x="800" y="1"/>
                    </a:lnTo>
                    <a:lnTo>
                      <a:pt x="806" y="2"/>
                    </a:lnTo>
                    <a:lnTo>
                      <a:pt x="813" y="4"/>
                    </a:lnTo>
                    <a:lnTo>
                      <a:pt x="817" y="6"/>
                    </a:lnTo>
                    <a:lnTo>
                      <a:pt x="812" y="11"/>
                    </a:lnTo>
                    <a:lnTo>
                      <a:pt x="805" y="18"/>
                    </a:lnTo>
                    <a:lnTo>
                      <a:pt x="800" y="26"/>
                    </a:lnTo>
                    <a:lnTo>
                      <a:pt x="798" y="31"/>
                    </a:lnTo>
                    <a:lnTo>
                      <a:pt x="815" y="22"/>
                    </a:lnTo>
                    <a:lnTo>
                      <a:pt x="828" y="15"/>
                    </a:lnTo>
                    <a:lnTo>
                      <a:pt x="844" y="8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4" y="9"/>
                    </a:lnTo>
                    <a:lnTo>
                      <a:pt x="861" y="14"/>
                    </a:lnTo>
                    <a:lnTo>
                      <a:pt x="858" y="18"/>
                    </a:lnTo>
                    <a:lnTo>
                      <a:pt x="860" y="14"/>
                    </a:lnTo>
                    <a:lnTo>
                      <a:pt x="862" y="11"/>
                    </a:lnTo>
                    <a:lnTo>
                      <a:pt x="866" y="9"/>
                    </a:lnTo>
                    <a:lnTo>
                      <a:pt x="869" y="7"/>
                    </a:lnTo>
                    <a:lnTo>
                      <a:pt x="876" y="6"/>
                    </a:lnTo>
                    <a:lnTo>
                      <a:pt x="884" y="6"/>
                    </a:lnTo>
                    <a:lnTo>
                      <a:pt x="892" y="6"/>
                    </a:lnTo>
                    <a:lnTo>
                      <a:pt x="907" y="6"/>
                    </a:lnTo>
                    <a:lnTo>
                      <a:pt x="924" y="6"/>
                    </a:lnTo>
                    <a:lnTo>
                      <a:pt x="930" y="6"/>
                    </a:lnTo>
                    <a:lnTo>
                      <a:pt x="947" y="12"/>
                    </a:lnTo>
                    <a:lnTo>
                      <a:pt x="979" y="22"/>
                    </a:lnTo>
                    <a:lnTo>
                      <a:pt x="996" y="28"/>
                    </a:lnTo>
                    <a:lnTo>
                      <a:pt x="1013" y="33"/>
                    </a:lnTo>
                    <a:lnTo>
                      <a:pt x="1027" y="38"/>
                    </a:lnTo>
                    <a:lnTo>
                      <a:pt x="1037" y="43"/>
                    </a:lnTo>
                    <a:lnTo>
                      <a:pt x="1031" y="52"/>
                    </a:lnTo>
                    <a:lnTo>
                      <a:pt x="1025" y="61"/>
                    </a:lnTo>
                    <a:lnTo>
                      <a:pt x="1022" y="66"/>
                    </a:lnTo>
                    <a:lnTo>
                      <a:pt x="1019" y="70"/>
                    </a:lnTo>
                    <a:lnTo>
                      <a:pt x="1017" y="75"/>
                    </a:lnTo>
                    <a:lnTo>
                      <a:pt x="1017" y="80"/>
                    </a:lnTo>
                    <a:lnTo>
                      <a:pt x="1005" y="79"/>
                    </a:lnTo>
                    <a:lnTo>
                      <a:pt x="993" y="76"/>
                    </a:lnTo>
                    <a:lnTo>
                      <a:pt x="982" y="72"/>
                    </a:lnTo>
                    <a:lnTo>
                      <a:pt x="971" y="67"/>
                    </a:lnTo>
                    <a:lnTo>
                      <a:pt x="961" y="63"/>
                    </a:lnTo>
                    <a:lnTo>
                      <a:pt x="951" y="59"/>
                    </a:lnTo>
                    <a:lnTo>
                      <a:pt x="940" y="56"/>
                    </a:lnTo>
                    <a:lnTo>
                      <a:pt x="930" y="55"/>
                    </a:lnTo>
                    <a:lnTo>
                      <a:pt x="919" y="55"/>
                    </a:lnTo>
                    <a:lnTo>
                      <a:pt x="906" y="55"/>
                    </a:lnTo>
                    <a:lnTo>
                      <a:pt x="892" y="55"/>
                    </a:lnTo>
                    <a:lnTo>
                      <a:pt x="878" y="55"/>
                    </a:lnTo>
                    <a:lnTo>
                      <a:pt x="877" y="62"/>
                    </a:lnTo>
                    <a:lnTo>
                      <a:pt x="876" y="68"/>
                    </a:lnTo>
                    <a:lnTo>
                      <a:pt x="873" y="74"/>
                    </a:lnTo>
                    <a:lnTo>
                      <a:pt x="871" y="80"/>
                    </a:lnTo>
                    <a:lnTo>
                      <a:pt x="869" y="88"/>
                    </a:lnTo>
                    <a:lnTo>
                      <a:pt x="867" y="95"/>
                    </a:lnTo>
                    <a:lnTo>
                      <a:pt x="865" y="102"/>
                    </a:lnTo>
                    <a:lnTo>
                      <a:pt x="865" y="111"/>
                    </a:lnTo>
                    <a:lnTo>
                      <a:pt x="854" y="114"/>
                    </a:lnTo>
                    <a:lnTo>
                      <a:pt x="848" y="116"/>
                    </a:lnTo>
                    <a:lnTo>
                      <a:pt x="844" y="116"/>
                    </a:lnTo>
                    <a:lnTo>
                      <a:pt x="842" y="115"/>
                    </a:lnTo>
                    <a:lnTo>
                      <a:pt x="838" y="114"/>
                    </a:lnTo>
                    <a:lnTo>
                      <a:pt x="835" y="113"/>
                    </a:lnTo>
                    <a:lnTo>
                      <a:pt x="828" y="111"/>
                    </a:lnTo>
                    <a:lnTo>
                      <a:pt x="817" y="111"/>
                    </a:lnTo>
                    <a:lnTo>
                      <a:pt x="811" y="111"/>
                    </a:lnTo>
                    <a:lnTo>
                      <a:pt x="804" y="112"/>
                    </a:lnTo>
                    <a:lnTo>
                      <a:pt x="798" y="113"/>
                    </a:lnTo>
                    <a:lnTo>
                      <a:pt x="790" y="115"/>
                    </a:lnTo>
                    <a:lnTo>
                      <a:pt x="776" y="121"/>
                    </a:lnTo>
                    <a:lnTo>
                      <a:pt x="758" y="129"/>
                    </a:lnTo>
                    <a:lnTo>
                      <a:pt x="750" y="129"/>
                    </a:lnTo>
                    <a:lnTo>
                      <a:pt x="745" y="128"/>
                    </a:lnTo>
                    <a:lnTo>
                      <a:pt x="738" y="126"/>
                    </a:lnTo>
                    <a:lnTo>
                      <a:pt x="734" y="124"/>
                    </a:lnTo>
                    <a:lnTo>
                      <a:pt x="724" y="119"/>
                    </a:lnTo>
                    <a:lnTo>
                      <a:pt x="716" y="112"/>
                    </a:lnTo>
                    <a:lnTo>
                      <a:pt x="709" y="105"/>
                    </a:lnTo>
                    <a:lnTo>
                      <a:pt x="702" y="98"/>
                    </a:lnTo>
                    <a:lnTo>
                      <a:pt x="694" y="92"/>
                    </a:lnTo>
                    <a:lnTo>
                      <a:pt x="685" y="87"/>
                    </a:lnTo>
                    <a:lnTo>
                      <a:pt x="677" y="92"/>
                    </a:lnTo>
                    <a:lnTo>
                      <a:pt x="669" y="96"/>
                    </a:lnTo>
                    <a:lnTo>
                      <a:pt x="661" y="100"/>
                    </a:lnTo>
                    <a:lnTo>
                      <a:pt x="654" y="103"/>
                    </a:lnTo>
                    <a:lnTo>
                      <a:pt x="637" y="109"/>
                    </a:lnTo>
                    <a:lnTo>
                      <a:pt x="620" y="112"/>
                    </a:lnTo>
                    <a:lnTo>
                      <a:pt x="602" y="116"/>
                    </a:lnTo>
                    <a:lnTo>
                      <a:pt x="584" y="119"/>
                    </a:lnTo>
                    <a:lnTo>
                      <a:pt x="565" y="123"/>
                    </a:lnTo>
                    <a:lnTo>
                      <a:pt x="545" y="129"/>
                    </a:lnTo>
                    <a:lnTo>
                      <a:pt x="542" y="130"/>
                    </a:lnTo>
                    <a:lnTo>
                      <a:pt x="537" y="131"/>
                    </a:lnTo>
                    <a:lnTo>
                      <a:pt x="534" y="134"/>
                    </a:lnTo>
                    <a:lnTo>
                      <a:pt x="530" y="138"/>
                    </a:lnTo>
                    <a:lnTo>
                      <a:pt x="521" y="147"/>
                    </a:lnTo>
                    <a:lnTo>
                      <a:pt x="513" y="158"/>
                    </a:lnTo>
                    <a:lnTo>
                      <a:pt x="506" y="170"/>
                    </a:lnTo>
                    <a:lnTo>
                      <a:pt x="498" y="184"/>
                    </a:lnTo>
                    <a:lnTo>
                      <a:pt x="491" y="198"/>
                    </a:lnTo>
                    <a:lnTo>
                      <a:pt x="486" y="210"/>
                    </a:lnTo>
                    <a:lnTo>
                      <a:pt x="482" y="217"/>
                    </a:lnTo>
                    <a:lnTo>
                      <a:pt x="478" y="225"/>
                    </a:lnTo>
                    <a:lnTo>
                      <a:pt x="473" y="232"/>
                    </a:lnTo>
                    <a:lnTo>
                      <a:pt x="466" y="239"/>
                    </a:lnTo>
                    <a:lnTo>
                      <a:pt x="453" y="255"/>
                    </a:lnTo>
                    <a:lnTo>
                      <a:pt x="437" y="270"/>
                    </a:lnTo>
                    <a:lnTo>
                      <a:pt x="430" y="279"/>
                    </a:lnTo>
                    <a:lnTo>
                      <a:pt x="423" y="288"/>
                    </a:lnTo>
                    <a:lnTo>
                      <a:pt x="417" y="298"/>
                    </a:lnTo>
                    <a:lnTo>
                      <a:pt x="411" y="309"/>
                    </a:lnTo>
                    <a:lnTo>
                      <a:pt x="406" y="321"/>
                    </a:lnTo>
                    <a:lnTo>
                      <a:pt x="402" y="334"/>
                    </a:lnTo>
                    <a:lnTo>
                      <a:pt x="400" y="348"/>
                    </a:lnTo>
                    <a:lnTo>
                      <a:pt x="399" y="364"/>
                    </a:lnTo>
                    <a:lnTo>
                      <a:pt x="396" y="362"/>
                    </a:lnTo>
                    <a:lnTo>
                      <a:pt x="392" y="361"/>
                    </a:lnTo>
                    <a:lnTo>
                      <a:pt x="387" y="361"/>
                    </a:lnTo>
                    <a:lnTo>
                      <a:pt x="381" y="362"/>
                    </a:lnTo>
                    <a:lnTo>
                      <a:pt x="367" y="363"/>
                    </a:lnTo>
                    <a:lnTo>
                      <a:pt x="353" y="364"/>
                    </a:lnTo>
                    <a:lnTo>
                      <a:pt x="333" y="425"/>
                    </a:lnTo>
                    <a:lnTo>
                      <a:pt x="333" y="441"/>
                    </a:lnTo>
                    <a:lnTo>
                      <a:pt x="336" y="464"/>
                    </a:lnTo>
                    <a:lnTo>
                      <a:pt x="340" y="477"/>
                    </a:lnTo>
                    <a:lnTo>
                      <a:pt x="344" y="487"/>
                    </a:lnTo>
                    <a:lnTo>
                      <a:pt x="347" y="491"/>
                    </a:lnTo>
                    <a:lnTo>
                      <a:pt x="351" y="495"/>
                    </a:lnTo>
                    <a:lnTo>
                      <a:pt x="355" y="497"/>
                    </a:lnTo>
                    <a:lnTo>
                      <a:pt x="360" y="499"/>
                    </a:lnTo>
                    <a:lnTo>
                      <a:pt x="358" y="515"/>
                    </a:lnTo>
                    <a:lnTo>
                      <a:pt x="357" y="528"/>
                    </a:lnTo>
                    <a:lnTo>
                      <a:pt x="356" y="537"/>
                    </a:lnTo>
                    <a:lnTo>
                      <a:pt x="354" y="544"/>
                    </a:lnTo>
                    <a:lnTo>
                      <a:pt x="354" y="551"/>
                    </a:lnTo>
                    <a:lnTo>
                      <a:pt x="354" y="558"/>
                    </a:lnTo>
                    <a:lnTo>
                      <a:pt x="355" y="567"/>
                    </a:lnTo>
                    <a:lnTo>
                      <a:pt x="360" y="579"/>
                    </a:lnTo>
                    <a:lnTo>
                      <a:pt x="352" y="585"/>
                    </a:lnTo>
                    <a:lnTo>
                      <a:pt x="346" y="591"/>
                    </a:lnTo>
                    <a:lnTo>
                      <a:pt x="340" y="598"/>
                    </a:lnTo>
                    <a:lnTo>
                      <a:pt x="335" y="606"/>
                    </a:lnTo>
                    <a:lnTo>
                      <a:pt x="331" y="615"/>
                    </a:lnTo>
                    <a:lnTo>
                      <a:pt x="329" y="625"/>
                    </a:lnTo>
                    <a:lnTo>
                      <a:pt x="327" y="635"/>
                    </a:lnTo>
                    <a:lnTo>
                      <a:pt x="327" y="647"/>
                    </a:lnTo>
                    <a:lnTo>
                      <a:pt x="318" y="646"/>
                    </a:lnTo>
                    <a:lnTo>
                      <a:pt x="306" y="645"/>
                    </a:lnTo>
                    <a:lnTo>
                      <a:pt x="300" y="645"/>
                    </a:lnTo>
                    <a:lnTo>
                      <a:pt x="295" y="645"/>
                    </a:lnTo>
                    <a:lnTo>
                      <a:pt x="289" y="646"/>
                    </a:lnTo>
                    <a:lnTo>
                      <a:pt x="286" y="6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3" name="Freeform 228"/>
              <p:cNvSpPr>
                <a:spLocks/>
              </p:cNvSpPr>
              <p:nvPr/>
            </p:nvSpPr>
            <p:spPr bwMode="auto">
              <a:xfrm>
                <a:off x="4443413" y="2990813"/>
                <a:ext cx="49212" cy="90487"/>
              </a:xfrm>
              <a:custGeom>
                <a:avLst/>
                <a:gdLst>
                  <a:gd name="T0" fmla="*/ 2147483647 w 120"/>
                  <a:gd name="T1" fmla="*/ 2147483647 h 173"/>
                  <a:gd name="T2" fmla="*/ 2147483647 w 120"/>
                  <a:gd name="T3" fmla="*/ 2147483647 h 173"/>
                  <a:gd name="T4" fmla="*/ 2147483647 w 120"/>
                  <a:gd name="T5" fmla="*/ 2147483647 h 173"/>
                  <a:gd name="T6" fmla="*/ 2147483647 w 120"/>
                  <a:gd name="T7" fmla="*/ 2147483647 h 173"/>
                  <a:gd name="T8" fmla="*/ 2147483647 w 120"/>
                  <a:gd name="T9" fmla="*/ 1144647474 h 173"/>
                  <a:gd name="T10" fmla="*/ 2147483647 w 120"/>
                  <a:gd name="T11" fmla="*/ 572323998 h 173"/>
                  <a:gd name="T12" fmla="*/ 2147483647 w 120"/>
                  <a:gd name="T13" fmla="*/ 286161738 h 173"/>
                  <a:gd name="T14" fmla="*/ 2147483647 w 120"/>
                  <a:gd name="T15" fmla="*/ 143080869 h 173"/>
                  <a:gd name="T16" fmla="*/ 2147483647 w 120"/>
                  <a:gd name="T17" fmla="*/ 0 h 173"/>
                  <a:gd name="T18" fmla="*/ 2147483647 w 120"/>
                  <a:gd name="T19" fmla="*/ 0 h 173"/>
                  <a:gd name="T20" fmla="*/ 1862279274 w 120"/>
                  <a:gd name="T21" fmla="*/ 143080869 h 173"/>
                  <a:gd name="T22" fmla="*/ 1655247260 w 120"/>
                  <a:gd name="T23" fmla="*/ 429243130 h 173"/>
                  <a:gd name="T24" fmla="*/ 1448383388 w 120"/>
                  <a:gd name="T25" fmla="*/ 715404867 h 173"/>
                  <a:gd name="T26" fmla="*/ 1310474140 w 120"/>
                  <a:gd name="T27" fmla="*/ 1144647474 h 173"/>
                  <a:gd name="T28" fmla="*/ 1103610268 w 120"/>
                  <a:gd name="T29" fmla="*/ 1717245025 h 173"/>
                  <a:gd name="T30" fmla="*/ 1034655644 w 120"/>
                  <a:gd name="T31" fmla="*/ 2146488155 h 173"/>
                  <a:gd name="T32" fmla="*/ 1034655644 w 120"/>
                  <a:gd name="T33" fmla="*/ 2147483647 h 173"/>
                  <a:gd name="T34" fmla="*/ 965532878 w 120"/>
                  <a:gd name="T35" fmla="*/ 2147483647 h 173"/>
                  <a:gd name="T36" fmla="*/ 827623630 w 120"/>
                  <a:gd name="T37" fmla="*/ 2147483647 h 173"/>
                  <a:gd name="T38" fmla="*/ 689714382 w 120"/>
                  <a:gd name="T39" fmla="*/ 2147483647 h 173"/>
                  <a:gd name="T40" fmla="*/ 551805134 w 120"/>
                  <a:gd name="T41" fmla="*/ 2147483647 h 173"/>
                  <a:gd name="T42" fmla="*/ 275818496 w 120"/>
                  <a:gd name="T43" fmla="*/ 2147483647 h 173"/>
                  <a:gd name="T44" fmla="*/ 0 w 120"/>
                  <a:gd name="T45" fmla="*/ 2147483647 h 173"/>
                  <a:gd name="T46" fmla="*/ 344941262 w 120"/>
                  <a:gd name="T47" fmla="*/ 2147483647 h 173"/>
                  <a:gd name="T48" fmla="*/ 689714382 w 120"/>
                  <a:gd name="T49" fmla="*/ 2147483647 h 173"/>
                  <a:gd name="T50" fmla="*/ 1034655644 w 120"/>
                  <a:gd name="T51" fmla="*/ 2147483647 h 173"/>
                  <a:gd name="T52" fmla="*/ 1379428764 w 120"/>
                  <a:gd name="T53" fmla="*/ 2147483647 h 173"/>
                  <a:gd name="T54" fmla="*/ 1655247260 w 120"/>
                  <a:gd name="T55" fmla="*/ 2147483647 h 173"/>
                  <a:gd name="T56" fmla="*/ 2069143146 w 120"/>
                  <a:gd name="T57" fmla="*/ 2147483647 h 173"/>
                  <a:gd name="T58" fmla="*/ 2147483647 w 120"/>
                  <a:gd name="T59" fmla="*/ 2147483647 h 173"/>
                  <a:gd name="T60" fmla="*/ 2147483647 w 120"/>
                  <a:gd name="T61" fmla="*/ 2147483647 h 173"/>
                  <a:gd name="T62" fmla="*/ 2147483647 w 120"/>
                  <a:gd name="T63" fmla="*/ 2147483647 h 173"/>
                  <a:gd name="T64" fmla="*/ 2147483647 w 120"/>
                  <a:gd name="T65" fmla="*/ 2147483647 h 173"/>
                  <a:gd name="T66" fmla="*/ 2147483647 w 120"/>
                  <a:gd name="T67" fmla="*/ 2147483647 h 173"/>
                  <a:gd name="T68" fmla="*/ 2147483647 w 120"/>
                  <a:gd name="T69" fmla="*/ 2147483647 h 173"/>
                  <a:gd name="T70" fmla="*/ 2147483647 w 120"/>
                  <a:gd name="T71" fmla="*/ 2147483647 h 173"/>
                  <a:gd name="T72" fmla="*/ 2147483647 w 120"/>
                  <a:gd name="T73" fmla="*/ 2147483647 h 173"/>
                  <a:gd name="T74" fmla="*/ 2147483647 w 120"/>
                  <a:gd name="T75" fmla="*/ 2147483647 h 173"/>
                  <a:gd name="T76" fmla="*/ 2147483647 w 120"/>
                  <a:gd name="T77" fmla="*/ 2147483647 h 173"/>
                  <a:gd name="T78" fmla="*/ 2147483647 w 120"/>
                  <a:gd name="T79" fmla="*/ 2147483647 h 173"/>
                  <a:gd name="T80" fmla="*/ 2147483647 w 120"/>
                  <a:gd name="T81" fmla="*/ 2147483647 h 173"/>
                  <a:gd name="T82" fmla="*/ 2147483647 w 120"/>
                  <a:gd name="T83" fmla="*/ 2147483647 h 173"/>
                  <a:gd name="T84" fmla="*/ 2147483647 w 120"/>
                  <a:gd name="T85" fmla="*/ 2147483647 h 173"/>
                  <a:gd name="T86" fmla="*/ 2147483647 w 120"/>
                  <a:gd name="T87" fmla="*/ 2147483647 h 173"/>
                  <a:gd name="T88" fmla="*/ 2147483647 w 120"/>
                  <a:gd name="T89" fmla="*/ 2147483647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" name="Freeform 229"/>
              <p:cNvSpPr>
                <a:spLocks/>
              </p:cNvSpPr>
              <p:nvPr/>
            </p:nvSpPr>
            <p:spPr bwMode="auto">
              <a:xfrm>
                <a:off x="4151413" y="2829993"/>
                <a:ext cx="83901" cy="58603"/>
              </a:xfrm>
              <a:custGeom>
                <a:avLst/>
                <a:gdLst>
                  <a:gd name="T0" fmla="*/ 35395174 w 200"/>
                  <a:gd name="T1" fmla="*/ 19758145 h 98"/>
                  <a:gd name="T2" fmla="*/ 34510473 w 200"/>
                  <a:gd name="T3" fmla="*/ 20117765 h 98"/>
                  <a:gd name="T4" fmla="*/ 32917339 w 200"/>
                  <a:gd name="T5" fmla="*/ 21554449 h 98"/>
                  <a:gd name="T6" fmla="*/ 31324626 w 200"/>
                  <a:gd name="T7" fmla="*/ 23350752 h 98"/>
                  <a:gd name="T8" fmla="*/ 29378116 w 200"/>
                  <a:gd name="T9" fmla="*/ 26224719 h 98"/>
                  <a:gd name="T10" fmla="*/ 27431186 w 200"/>
                  <a:gd name="T11" fmla="*/ 28739065 h 98"/>
                  <a:gd name="T12" fmla="*/ 25661364 w 200"/>
                  <a:gd name="T13" fmla="*/ 31254010 h 98"/>
                  <a:gd name="T14" fmla="*/ 24245759 w 200"/>
                  <a:gd name="T15" fmla="*/ 33409335 h 98"/>
                  <a:gd name="T16" fmla="*/ 23537746 w 200"/>
                  <a:gd name="T17" fmla="*/ 35205639 h 98"/>
                  <a:gd name="T18" fmla="*/ 22475937 w 200"/>
                  <a:gd name="T19" fmla="*/ 35205639 h 98"/>
                  <a:gd name="T20" fmla="*/ 21591237 w 200"/>
                  <a:gd name="T21" fmla="*/ 35205639 h 98"/>
                  <a:gd name="T22" fmla="*/ 20529007 w 200"/>
                  <a:gd name="T23" fmla="*/ 34846618 h 98"/>
                  <a:gd name="T24" fmla="*/ 19644307 w 200"/>
                  <a:gd name="T25" fmla="*/ 34127977 h 98"/>
                  <a:gd name="T26" fmla="*/ 18759606 w 200"/>
                  <a:gd name="T27" fmla="*/ 33409335 h 98"/>
                  <a:gd name="T28" fmla="*/ 18228702 w 200"/>
                  <a:gd name="T29" fmla="*/ 31613031 h 98"/>
                  <a:gd name="T30" fmla="*/ 17874485 w 200"/>
                  <a:gd name="T31" fmla="*/ 29457706 h 98"/>
                  <a:gd name="T32" fmla="*/ 17697797 w 200"/>
                  <a:gd name="T33" fmla="*/ 26583740 h 98"/>
                  <a:gd name="T34" fmla="*/ 16104663 w 200"/>
                  <a:gd name="T35" fmla="*/ 28739065 h 98"/>
                  <a:gd name="T36" fmla="*/ 14511950 w 200"/>
                  <a:gd name="T37" fmla="*/ 30894989 h 98"/>
                  <a:gd name="T38" fmla="*/ 13803937 w 200"/>
                  <a:gd name="T39" fmla="*/ 32331673 h 98"/>
                  <a:gd name="T40" fmla="*/ 12742128 w 200"/>
                  <a:gd name="T41" fmla="*/ 33409335 h 98"/>
                  <a:gd name="T42" fmla="*/ 11857427 w 200"/>
                  <a:gd name="T43" fmla="*/ 34486998 h 98"/>
                  <a:gd name="T44" fmla="*/ 10618510 w 200"/>
                  <a:gd name="T45" fmla="*/ 35205639 h 98"/>
                  <a:gd name="T46" fmla="*/ 6902179 w 200"/>
                  <a:gd name="T47" fmla="*/ 35205639 h 98"/>
                  <a:gd name="T48" fmla="*/ 6017058 w 200"/>
                  <a:gd name="T49" fmla="*/ 35205639 h 98"/>
                  <a:gd name="T50" fmla="*/ 4955249 w 200"/>
                  <a:gd name="T51" fmla="*/ 34127977 h 98"/>
                  <a:gd name="T52" fmla="*/ 3893440 w 200"/>
                  <a:gd name="T53" fmla="*/ 33050314 h 98"/>
                  <a:gd name="T54" fmla="*/ 2654522 w 200"/>
                  <a:gd name="T55" fmla="*/ 31972652 h 98"/>
                  <a:gd name="T56" fmla="*/ 1592713 w 200"/>
                  <a:gd name="T57" fmla="*/ 30535369 h 98"/>
                  <a:gd name="T58" fmla="*/ 708013 w 200"/>
                  <a:gd name="T59" fmla="*/ 29098685 h 98"/>
                  <a:gd name="T60" fmla="*/ 177108 w 200"/>
                  <a:gd name="T61" fmla="*/ 27661402 h 98"/>
                  <a:gd name="T62" fmla="*/ 0 w 200"/>
                  <a:gd name="T63" fmla="*/ 26583740 h 98"/>
                  <a:gd name="T64" fmla="*/ 884701 w 200"/>
                  <a:gd name="T65" fmla="*/ 25506077 h 98"/>
                  <a:gd name="T66" fmla="*/ 1769822 w 200"/>
                  <a:gd name="T67" fmla="*/ 24069394 h 98"/>
                  <a:gd name="T68" fmla="*/ 2477835 w 200"/>
                  <a:gd name="T69" fmla="*/ 21554449 h 98"/>
                  <a:gd name="T70" fmla="*/ 3539644 w 200"/>
                  <a:gd name="T71" fmla="*/ 19039503 h 98"/>
                  <a:gd name="T72" fmla="*/ 4070548 w 200"/>
                  <a:gd name="T73" fmla="*/ 16166136 h 98"/>
                  <a:gd name="T74" fmla="*/ 4778140 w 200"/>
                  <a:gd name="T75" fmla="*/ 13292170 h 98"/>
                  <a:gd name="T76" fmla="*/ 5309465 w 200"/>
                  <a:gd name="T77" fmla="*/ 10058583 h 98"/>
                  <a:gd name="T78" fmla="*/ 5840370 w 200"/>
                  <a:gd name="T79" fmla="*/ 6825595 h 98"/>
                  <a:gd name="T80" fmla="*/ 11680319 w 200"/>
                  <a:gd name="T81" fmla="*/ 5029291 h 98"/>
                  <a:gd name="T82" fmla="*/ 18228702 w 200"/>
                  <a:gd name="T83" fmla="*/ 3232987 h 98"/>
                  <a:gd name="T84" fmla="*/ 25661364 w 200"/>
                  <a:gd name="T85" fmla="*/ 1436684 h 98"/>
                  <a:gd name="T86" fmla="*/ 34156257 w 200"/>
                  <a:gd name="T87" fmla="*/ 0 h 98"/>
                  <a:gd name="T88" fmla="*/ 29378116 w 200"/>
                  <a:gd name="T89" fmla="*/ 11136245 h 98"/>
                  <a:gd name="T90" fmla="*/ 29378116 w 200"/>
                  <a:gd name="T91" fmla="*/ 12213908 h 98"/>
                  <a:gd name="T92" fmla="*/ 29023900 w 200"/>
                  <a:gd name="T93" fmla="*/ 13292170 h 98"/>
                  <a:gd name="T94" fmla="*/ 28670103 w 200"/>
                  <a:gd name="T95" fmla="*/ 14010212 h 98"/>
                  <a:gd name="T96" fmla="*/ 28492995 w 200"/>
                  <a:gd name="T97" fmla="*/ 14728853 h 98"/>
                  <a:gd name="T98" fmla="*/ 27785403 w 200"/>
                  <a:gd name="T99" fmla="*/ 16166136 h 98"/>
                  <a:gd name="T100" fmla="*/ 27608294 w 200"/>
                  <a:gd name="T101" fmla="*/ 16884178 h 98"/>
                  <a:gd name="T102" fmla="*/ 27608294 w 200"/>
                  <a:gd name="T103" fmla="*/ 17602820 h 98"/>
                  <a:gd name="T104" fmla="*/ 27785403 w 200"/>
                  <a:gd name="T105" fmla="*/ 17961841 h 98"/>
                  <a:gd name="T106" fmla="*/ 28139199 w 200"/>
                  <a:gd name="T107" fmla="*/ 17961841 h 98"/>
                  <a:gd name="T108" fmla="*/ 28847212 w 200"/>
                  <a:gd name="T109" fmla="*/ 18321461 h 98"/>
                  <a:gd name="T110" fmla="*/ 31324626 w 200"/>
                  <a:gd name="T111" fmla="*/ 19039503 h 98"/>
                  <a:gd name="T112" fmla="*/ 35395174 w 200"/>
                  <a:gd name="T113" fmla="*/ 19758145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5" name="Freeform 230"/>
              <p:cNvSpPr>
                <a:spLocks/>
              </p:cNvSpPr>
              <p:nvPr/>
            </p:nvSpPr>
            <p:spPr bwMode="auto">
              <a:xfrm>
                <a:off x="4089400" y="2649500"/>
                <a:ext cx="84138" cy="73025"/>
              </a:xfrm>
              <a:custGeom>
                <a:avLst/>
                <a:gdLst>
                  <a:gd name="T0" fmla="*/ 0 w 186"/>
                  <a:gd name="T1" fmla="*/ 2147483647 h 142"/>
                  <a:gd name="T2" fmla="*/ 185185476 w 186"/>
                  <a:gd name="T3" fmla="*/ 2147483647 h 142"/>
                  <a:gd name="T4" fmla="*/ 277676208 w 186"/>
                  <a:gd name="T5" fmla="*/ 2147483647 h 142"/>
                  <a:gd name="T6" fmla="*/ 277676208 w 186"/>
                  <a:gd name="T7" fmla="*/ 2147483647 h 142"/>
                  <a:gd name="T8" fmla="*/ 833028173 w 186"/>
                  <a:gd name="T9" fmla="*/ 2147483647 h 142"/>
                  <a:gd name="T10" fmla="*/ 1573565613 w 186"/>
                  <a:gd name="T11" fmla="*/ 2147483647 h 142"/>
                  <a:gd name="T12" fmla="*/ 1851241369 w 186"/>
                  <a:gd name="T13" fmla="*/ 2147483647 h 142"/>
                  <a:gd name="T14" fmla="*/ 2128917577 w 186"/>
                  <a:gd name="T15" fmla="*/ 2147483647 h 142"/>
                  <a:gd name="T16" fmla="*/ 2147483647 w 186"/>
                  <a:gd name="T17" fmla="*/ 2147483647 h 142"/>
                  <a:gd name="T18" fmla="*/ 2147483647 w 186"/>
                  <a:gd name="T19" fmla="*/ 2147483647 h 142"/>
                  <a:gd name="T20" fmla="*/ 2147483647 w 186"/>
                  <a:gd name="T21" fmla="*/ 2147483647 h 142"/>
                  <a:gd name="T22" fmla="*/ 2147483647 w 186"/>
                  <a:gd name="T23" fmla="*/ 2147483647 h 142"/>
                  <a:gd name="T24" fmla="*/ 2147483647 w 186"/>
                  <a:gd name="T25" fmla="*/ 2147483647 h 142"/>
                  <a:gd name="T26" fmla="*/ 2147483647 w 186"/>
                  <a:gd name="T27" fmla="*/ 2147483647 h 142"/>
                  <a:gd name="T28" fmla="*/ 2147483647 w 186"/>
                  <a:gd name="T29" fmla="*/ 2147483647 h 142"/>
                  <a:gd name="T30" fmla="*/ 2147483647 w 186"/>
                  <a:gd name="T31" fmla="*/ 2147483647 h 142"/>
                  <a:gd name="T32" fmla="*/ 2147483647 w 186"/>
                  <a:gd name="T33" fmla="*/ 2147483647 h 142"/>
                  <a:gd name="T34" fmla="*/ 2147483647 w 186"/>
                  <a:gd name="T35" fmla="*/ 2147483647 h 142"/>
                  <a:gd name="T36" fmla="*/ 2147483647 w 186"/>
                  <a:gd name="T37" fmla="*/ 2147483647 h 142"/>
                  <a:gd name="T38" fmla="*/ 2147483647 w 186"/>
                  <a:gd name="T39" fmla="*/ 2147483647 h 142"/>
                  <a:gd name="T40" fmla="*/ 2147483647 w 186"/>
                  <a:gd name="T41" fmla="*/ 1904140246 h 142"/>
                  <a:gd name="T42" fmla="*/ 2147483647 w 186"/>
                  <a:gd name="T43" fmla="*/ 1360137937 h 142"/>
                  <a:gd name="T44" fmla="*/ 2147483647 w 186"/>
                  <a:gd name="T45" fmla="*/ 816135628 h 142"/>
                  <a:gd name="T46" fmla="*/ 2147483647 w 186"/>
                  <a:gd name="T47" fmla="*/ 408067814 h 142"/>
                  <a:gd name="T48" fmla="*/ 2147483647 w 186"/>
                  <a:gd name="T49" fmla="*/ 135934495 h 142"/>
                  <a:gd name="T50" fmla="*/ 2147483647 w 186"/>
                  <a:gd name="T51" fmla="*/ 272133319 h 142"/>
                  <a:gd name="T52" fmla="*/ 2147483647 w 186"/>
                  <a:gd name="T53" fmla="*/ 135934495 h 142"/>
                  <a:gd name="T54" fmla="*/ 2147483647 w 186"/>
                  <a:gd name="T55" fmla="*/ 1360137937 h 142"/>
                  <a:gd name="T56" fmla="*/ 2147483647 w 186"/>
                  <a:gd name="T57" fmla="*/ 2147483647 h 142"/>
                  <a:gd name="T58" fmla="*/ 2147483647 w 186"/>
                  <a:gd name="T59" fmla="*/ 2147483647 h 142"/>
                  <a:gd name="T60" fmla="*/ 2147483647 w 186"/>
                  <a:gd name="T61" fmla="*/ 2147483647 h 142"/>
                  <a:gd name="T62" fmla="*/ 2147483647 w 186"/>
                  <a:gd name="T63" fmla="*/ 2147483647 h 142"/>
                  <a:gd name="T64" fmla="*/ 2147483647 w 186"/>
                  <a:gd name="T65" fmla="*/ 2147483647 h 142"/>
                  <a:gd name="T66" fmla="*/ 2147483647 w 186"/>
                  <a:gd name="T67" fmla="*/ 2147483647 h 142"/>
                  <a:gd name="T68" fmla="*/ 2147483647 w 186"/>
                  <a:gd name="T69" fmla="*/ 2147483647 h 142"/>
                  <a:gd name="T70" fmla="*/ 2147483647 w 186"/>
                  <a:gd name="T71" fmla="*/ 2147483647 h 142"/>
                  <a:gd name="T72" fmla="*/ 740537441 w 186"/>
                  <a:gd name="T73" fmla="*/ 2147483647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8" name="Freeform 231"/>
              <p:cNvSpPr>
                <a:spLocks/>
              </p:cNvSpPr>
              <p:nvPr/>
            </p:nvSpPr>
            <p:spPr bwMode="auto">
              <a:xfrm>
                <a:off x="4070739" y="2712785"/>
                <a:ext cx="83901" cy="56434"/>
              </a:xfrm>
              <a:custGeom>
                <a:avLst/>
                <a:gdLst>
                  <a:gd name="T0" fmla="*/ 36870849 w 192"/>
                  <a:gd name="T1" fmla="*/ 18070830 h 105"/>
                  <a:gd name="T2" fmla="*/ 36294592 w 192"/>
                  <a:gd name="T3" fmla="*/ 18367466 h 105"/>
                  <a:gd name="T4" fmla="*/ 35334454 w 192"/>
                  <a:gd name="T5" fmla="*/ 18663557 h 105"/>
                  <a:gd name="T6" fmla="*/ 34566257 w 192"/>
                  <a:gd name="T7" fmla="*/ 18959649 h 105"/>
                  <a:gd name="T8" fmla="*/ 33990437 w 192"/>
                  <a:gd name="T9" fmla="*/ 19848467 h 105"/>
                  <a:gd name="T10" fmla="*/ 32262103 w 192"/>
                  <a:gd name="T11" fmla="*/ 21330013 h 105"/>
                  <a:gd name="T12" fmla="*/ 30725708 w 192"/>
                  <a:gd name="T13" fmla="*/ 23403741 h 105"/>
                  <a:gd name="T14" fmla="*/ 29573631 w 192"/>
                  <a:gd name="T15" fmla="*/ 25477470 h 105"/>
                  <a:gd name="T16" fmla="*/ 28229175 w 192"/>
                  <a:gd name="T17" fmla="*/ 27551199 h 105"/>
                  <a:gd name="T18" fmla="*/ 27460978 w 192"/>
                  <a:gd name="T19" fmla="*/ 29328291 h 105"/>
                  <a:gd name="T20" fmla="*/ 26692781 w 192"/>
                  <a:gd name="T21" fmla="*/ 31105929 h 105"/>
                  <a:gd name="T22" fmla="*/ 23044171 w 192"/>
                  <a:gd name="T23" fmla="*/ 28736109 h 105"/>
                  <a:gd name="T24" fmla="*/ 19587502 w 192"/>
                  <a:gd name="T25" fmla="*/ 26365744 h 105"/>
                  <a:gd name="T26" fmla="*/ 16515150 w 192"/>
                  <a:gd name="T27" fmla="*/ 23699833 h 105"/>
                  <a:gd name="T28" fmla="*/ 13250420 w 192"/>
                  <a:gd name="T29" fmla="*/ 21033377 h 105"/>
                  <a:gd name="T30" fmla="*/ 10178069 w 192"/>
                  <a:gd name="T31" fmla="*/ 18070830 h 105"/>
                  <a:gd name="T32" fmla="*/ 6913339 w 192"/>
                  <a:gd name="T33" fmla="*/ 15701010 h 105"/>
                  <a:gd name="T34" fmla="*/ 3648609 w 192"/>
                  <a:gd name="T35" fmla="*/ 13035099 h 105"/>
                  <a:gd name="T36" fmla="*/ 0 w 192"/>
                  <a:gd name="T37" fmla="*/ 10961370 h 105"/>
                  <a:gd name="T38" fmla="*/ 0 w 192"/>
                  <a:gd name="T39" fmla="*/ 3851366 h 105"/>
                  <a:gd name="T40" fmla="*/ 1344455 w 192"/>
                  <a:gd name="T41" fmla="*/ 2073729 h 105"/>
                  <a:gd name="T42" fmla="*/ 3072790 w 192"/>
                  <a:gd name="T43" fmla="*/ 1184910 h 105"/>
                  <a:gd name="T44" fmla="*/ 5568884 w 192"/>
                  <a:gd name="T45" fmla="*/ 296091 h 105"/>
                  <a:gd name="T46" fmla="*/ 7681536 w 192"/>
                  <a:gd name="T47" fmla="*/ 0 h 105"/>
                  <a:gd name="T48" fmla="*/ 11522086 w 192"/>
                  <a:gd name="T49" fmla="*/ 592727 h 105"/>
                  <a:gd name="T50" fmla="*/ 17859167 w 192"/>
                  <a:gd name="T51" fmla="*/ 1481001 h 105"/>
                  <a:gd name="T52" fmla="*/ 21315836 w 192"/>
                  <a:gd name="T53" fmla="*/ 2073729 h 105"/>
                  <a:gd name="T54" fmla="*/ 24580566 w 192"/>
                  <a:gd name="T55" fmla="*/ 2073729 h 105"/>
                  <a:gd name="T56" fmla="*/ 27460978 w 192"/>
                  <a:gd name="T57" fmla="*/ 2073729 h 105"/>
                  <a:gd name="T58" fmla="*/ 29381253 w 192"/>
                  <a:gd name="T59" fmla="*/ 1777637 h 105"/>
                  <a:gd name="T60" fmla="*/ 29765570 w 192"/>
                  <a:gd name="T61" fmla="*/ 3258639 h 105"/>
                  <a:gd name="T62" fmla="*/ 30533768 w 192"/>
                  <a:gd name="T63" fmla="*/ 5036276 h 105"/>
                  <a:gd name="T64" fmla="*/ 30917647 w 192"/>
                  <a:gd name="T65" fmla="*/ 5925094 h 105"/>
                  <a:gd name="T66" fmla="*/ 31493905 w 192"/>
                  <a:gd name="T67" fmla="*/ 6813913 h 105"/>
                  <a:gd name="T68" fmla="*/ 31685845 w 192"/>
                  <a:gd name="T69" fmla="*/ 7998823 h 105"/>
                  <a:gd name="T70" fmla="*/ 31877785 w 192"/>
                  <a:gd name="T71" fmla="*/ 9183733 h 105"/>
                  <a:gd name="T72" fmla="*/ 32645982 w 192"/>
                  <a:gd name="T73" fmla="*/ 9479824 h 105"/>
                  <a:gd name="T74" fmla="*/ 33990437 w 192"/>
                  <a:gd name="T75" fmla="*/ 9775916 h 105"/>
                  <a:gd name="T76" fmla="*/ 34566257 w 192"/>
                  <a:gd name="T77" fmla="*/ 10072551 h 105"/>
                  <a:gd name="T78" fmla="*/ 35142514 w 192"/>
                  <a:gd name="T79" fmla="*/ 10072551 h 105"/>
                  <a:gd name="T80" fmla="*/ 36102652 w 192"/>
                  <a:gd name="T81" fmla="*/ 9775916 h 105"/>
                  <a:gd name="T82" fmla="*/ 36870849 w 192"/>
                  <a:gd name="T83" fmla="*/ 9183733 h 105"/>
                  <a:gd name="T84" fmla="*/ 36870849 w 192"/>
                  <a:gd name="T85" fmla="*/ 18070830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7" name="Freeform 232"/>
              <p:cNvSpPr>
                <a:spLocks/>
              </p:cNvSpPr>
              <p:nvPr/>
            </p:nvSpPr>
            <p:spPr bwMode="auto">
              <a:xfrm>
                <a:off x="4830763" y="3267038"/>
                <a:ext cx="33337" cy="131762"/>
              </a:xfrm>
              <a:custGeom>
                <a:avLst/>
                <a:gdLst>
                  <a:gd name="T0" fmla="*/ 2147483647 w 80"/>
                  <a:gd name="T1" fmla="*/ 0 h 254"/>
                  <a:gd name="T2" fmla="*/ 2147483647 w 80"/>
                  <a:gd name="T3" fmla="*/ 279056354 h 254"/>
                  <a:gd name="T4" fmla="*/ 2147483647 w 80"/>
                  <a:gd name="T5" fmla="*/ 558381419 h 254"/>
                  <a:gd name="T6" fmla="*/ 2147483647 w 80"/>
                  <a:gd name="T7" fmla="*/ 977100305 h 254"/>
                  <a:gd name="T8" fmla="*/ 2147483647 w 80"/>
                  <a:gd name="T9" fmla="*/ 1395819191 h 254"/>
                  <a:gd name="T10" fmla="*/ 2147483647 w 80"/>
                  <a:gd name="T11" fmla="*/ 2147483647 h 254"/>
                  <a:gd name="T12" fmla="*/ 2147483647 w 80"/>
                  <a:gd name="T13" fmla="*/ 2147483647 h 254"/>
                  <a:gd name="T14" fmla="*/ 2147483647 w 80"/>
                  <a:gd name="T15" fmla="*/ 2147483647 h 254"/>
                  <a:gd name="T16" fmla="*/ 2147483647 w 80"/>
                  <a:gd name="T17" fmla="*/ 2147483647 h 254"/>
                  <a:gd name="T18" fmla="*/ 2147483647 w 80"/>
                  <a:gd name="T19" fmla="*/ 2147483647 h 254"/>
                  <a:gd name="T20" fmla="*/ 2147483647 w 80"/>
                  <a:gd name="T21" fmla="*/ 2147483647 h 254"/>
                  <a:gd name="T22" fmla="*/ 2147483647 w 80"/>
                  <a:gd name="T23" fmla="*/ 2147483647 h 254"/>
                  <a:gd name="T24" fmla="*/ 2147483647 w 80"/>
                  <a:gd name="T25" fmla="*/ 2147483647 h 254"/>
                  <a:gd name="T26" fmla="*/ 2147483647 w 80"/>
                  <a:gd name="T27" fmla="*/ 2147483647 h 254"/>
                  <a:gd name="T28" fmla="*/ 2147483647 w 80"/>
                  <a:gd name="T29" fmla="*/ 2147483647 h 254"/>
                  <a:gd name="T30" fmla="*/ 2147483647 w 80"/>
                  <a:gd name="T31" fmla="*/ 2147483647 h 254"/>
                  <a:gd name="T32" fmla="*/ 0 w 80"/>
                  <a:gd name="T33" fmla="*/ 2147483647 h 254"/>
                  <a:gd name="T34" fmla="*/ 289473505 w 80"/>
                  <a:gd name="T35" fmla="*/ 2147483647 h 254"/>
                  <a:gd name="T36" fmla="*/ 796008385 w 80"/>
                  <a:gd name="T37" fmla="*/ 2147483647 h 254"/>
                  <a:gd name="T38" fmla="*/ 1230131550 w 80"/>
                  <a:gd name="T39" fmla="*/ 2147483647 h 254"/>
                  <a:gd name="T40" fmla="*/ 1592016769 w 80"/>
                  <a:gd name="T41" fmla="*/ 2147483647 h 254"/>
                  <a:gd name="T42" fmla="*/ 2026139934 w 80"/>
                  <a:gd name="T43" fmla="*/ 2147483647 h 254"/>
                  <a:gd name="T44" fmla="*/ 2147483647 w 80"/>
                  <a:gd name="T45" fmla="*/ 0 h 2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0" h="254">
                    <a:moveTo>
                      <a:pt x="33" y="0"/>
                    </a:moveTo>
                    <a:lnTo>
                      <a:pt x="37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52" y="18"/>
                    </a:lnTo>
                    <a:lnTo>
                      <a:pt x="56" y="25"/>
                    </a:lnTo>
                    <a:lnTo>
                      <a:pt x="62" y="32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3" y="42"/>
                    </a:lnTo>
                    <a:lnTo>
                      <a:pt x="76" y="43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53" y="254"/>
                    </a:lnTo>
                    <a:lnTo>
                      <a:pt x="0" y="93"/>
                    </a:lnTo>
                    <a:lnTo>
                      <a:pt x="4" y="88"/>
                    </a:lnTo>
                    <a:lnTo>
                      <a:pt x="11" y="71"/>
                    </a:lnTo>
                    <a:lnTo>
                      <a:pt x="17" y="57"/>
                    </a:lnTo>
                    <a:lnTo>
                      <a:pt x="22" y="41"/>
                    </a:lnTo>
                    <a:lnTo>
                      <a:pt x="28" y="2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8" name="Freeform 233"/>
              <p:cNvSpPr>
                <a:spLocks/>
              </p:cNvSpPr>
              <p:nvPr/>
            </p:nvSpPr>
            <p:spPr bwMode="auto">
              <a:xfrm>
                <a:off x="4779963" y="3319425"/>
                <a:ext cx="69850" cy="130175"/>
              </a:xfrm>
              <a:custGeom>
                <a:avLst/>
                <a:gdLst>
                  <a:gd name="T0" fmla="*/ 2147483647 w 167"/>
                  <a:gd name="T1" fmla="*/ 0 h 259"/>
                  <a:gd name="T2" fmla="*/ 2147483647 w 167"/>
                  <a:gd name="T3" fmla="*/ 2147483647 h 259"/>
                  <a:gd name="T4" fmla="*/ 2147483647 w 167"/>
                  <a:gd name="T5" fmla="*/ 2147483647 h 259"/>
                  <a:gd name="T6" fmla="*/ 2147483647 w 167"/>
                  <a:gd name="T7" fmla="*/ 2147483647 h 259"/>
                  <a:gd name="T8" fmla="*/ 2147483647 w 167"/>
                  <a:gd name="T9" fmla="*/ 2147483647 h 259"/>
                  <a:gd name="T10" fmla="*/ 2147483647 w 167"/>
                  <a:gd name="T11" fmla="*/ 2147483647 h 259"/>
                  <a:gd name="T12" fmla="*/ 2147483647 w 167"/>
                  <a:gd name="T13" fmla="*/ 2147483647 h 259"/>
                  <a:gd name="T14" fmla="*/ 2147483647 w 167"/>
                  <a:gd name="T15" fmla="*/ 2147483647 h 259"/>
                  <a:gd name="T16" fmla="*/ 2147483647 w 167"/>
                  <a:gd name="T17" fmla="*/ 2147483647 h 259"/>
                  <a:gd name="T18" fmla="*/ 2147483647 w 167"/>
                  <a:gd name="T19" fmla="*/ 2147483647 h 259"/>
                  <a:gd name="T20" fmla="*/ 2147483647 w 167"/>
                  <a:gd name="T21" fmla="*/ 2147483647 h 259"/>
                  <a:gd name="T22" fmla="*/ 2147483647 w 167"/>
                  <a:gd name="T23" fmla="*/ 2147483647 h 259"/>
                  <a:gd name="T24" fmla="*/ 2147483647 w 167"/>
                  <a:gd name="T25" fmla="*/ 2147483647 h 259"/>
                  <a:gd name="T26" fmla="*/ 2147483647 w 167"/>
                  <a:gd name="T27" fmla="*/ 2147483647 h 259"/>
                  <a:gd name="T28" fmla="*/ 2147483647 w 167"/>
                  <a:gd name="T29" fmla="*/ 2147483647 h 259"/>
                  <a:gd name="T30" fmla="*/ 2147483647 w 167"/>
                  <a:gd name="T31" fmla="*/ 2147483647 h 259"/>
                  <a:gd name="T32" fmla="*/ 2147483647 w 167"/>
                  <a:gd name="T33" fmla="*/ 2147483647 h 259"/>
                  <a:gd name="T34" fmla="*/ 2147483647 w 167"/>
                  <a:gd name="T35" fmla="*/ 2147483647 h 259"/>
                  <a:gd name="T36" fmla="*/ 2147483647 w 167"/>
                  <a:gd name="T37" fmla="*/ 2147483647 h 259"/>
                  <a:gd name="T38" fmla="*/ 2147483647 w 167"/>
                  <a:gd name="T39" fmla="*/ 2147483647 h 259"/>
                  <a:gd name="T40" fmla="*/ 2147483647 w 167"/>
                  <a:gd name="T41" fmla="*/ 2147483647 h 259"/>
                  <a:gd name="T42" fmla="*/ 2147483647 w 167"/>
                  <a:gd name="T43" fmla="*/ 2147483647 h 259"/>
                  <a:gd name="T44" fmla="*/ 2147483647 w 167"/>
                  <a:gd name="T45" fmla="*/ 2147483647 h 259"/>
                  <a:gd name="T46" fmla="*/ 2147483647 w 167"/>
                  <a:gd name="T47" fmla="*/ 2147483647 h 259"/>
                  <a:gd name="T48" fmla="*/ 2122074788 w 167"/>
                  <a:gd name="T49" fmla="*/ 2147483647 h 259"/>
                  <a:gd name="T50" fmla="*/ 2048773278 w 167"/>
                  <a:gd name="T51" fmla="*/ 2147483647 h 259"/>
                  <a:gd name="T52" fmla="*/ 2048773278 w 167"/>
                  <a:gd name="T53" fmla="*/ 2147483647 h 259"/>
                  <a:gd name="T54" fmla="*/ 1536710875 w 167"/>
                  <a:gd name="T55" fmla="*/ 2147483647 h 259"/>
                  <a:gd name="T56" fmla="*/ 1170727408 w 167"/>
                  <a:gd name="T57" fmla="*/ 2147483647 h 259"/>
                  <a:gd name="T58" fmla="*/ 804918775 w 167"/>
                  <a:gd name="T59" fmla="*/ 2147483647 h 259"/>
                  <a:gd name="T60" fmla="*/ 512236819 w 167"/>
                  <a:gd name="T61" fmla="*/ 2147483647 h 259"/>
                  <a:gd name="T62" fmla="*/ 365808633 w 167"/>
                  <a:gd name="T63" fmla="*/ 2147483647 h 259"/>
                  <a:gd name="T64" fmla="*/ 146428604 w 167"/>
                  <a:gd name="T65" fmla="*/ 2147483647 h 259"/>
                  <a:gd name="T66" fmla="*/ 0 w 167"/>
                  <a:gd name="T67" fmla="*/ 2147483647 h 259"/>
                  <a:gd name="T68" fmla="*/ 0 w 167"/>
                  <a:gd name="T69" fmla="*/ 2147483647 h 259"/>
                  <a:gd name="T70" fmla="*/ 0 w 167"/>
                  <a:gd name="T71" fmla="*/ 2147483647 h 259"/>
                  <a:gd name="T72" fmla="*/ 73126676 w 167"/>
                  <a:gd name="T73" fmla="*/ 2147483647 h 259"/>
                  <a:gd name="T74" fmla="*/ 878045451 w 167"/>
                  <a:gd name="T75" fmla="*/ 2147483647 h 259"/>
                  <a:gd name="T76" fmla="*/ 1609837551 w 167"/>
                  <a:gd name="T77" fmla="*/ 2147483647 h 259"/>
                  <a:gd name="T78" fmla="*/ 2147483647 w 167"/>
                  <a:gd name="T79" fmla="*/ 2147483647 h 259"/>
                  <a:gd name="T80" fmla="*/ 2147483647 w 167"/>
                  <a:gd name="T81" fmla="*/ 2147483647 h 259"/>
                  <a:gd name="T82" fmla="*/ 2147483647 w 167"/>
                  <a:gd name="T83" fmla="*/ 2147483647 h 259"/>
                  <a:gd name="T84" fmla="*/ 2147483647 w 167"/>
                  <a:gd name="T85" fmla="*/ 2147483647 h 259"/>
                  <a:gd name="T86" fmla="*/ 2147483647 w 167"/>
                  <a:gd name="T87" fmla="*/ 2147483647 h 259"/>
                  <a:gd name="T88" fmla="*/ 2147483647 w 167"/>
                  <a:gd name="T89" fmla="*/ 2147483647 h 259"/>
                  <a:gd name="T90" fmla="*/ 2147483647 w 167"/>
                  <a:gd name="T91" fmla="*/ 2147483647 h 259"/>
                  <a:gd name="T92" fmla="*/ 2147483647 w 167"/>
                  <a:gd name="T93" fmla="*/ 2147483647 h 259"/>
                  <a:gd name="T94" fmla="*/ 2147483647 w 167"/>
                  <a:gd name="T95" fmla="*/ 2147483647 h 259"/>
                  <a:gd name="T96" fmla="*/ 2147483647 w 167"/>
                  <a:gd name="T97" fmla="*/ 2147483647 h 259"/>
                  <a:gd name="T98" fmla="*/ 2147483647 w 167"/>
                  <a:gd name="T99" fmla="*/ 1650573263 h 259"/>
                  <a:gd name="T100" fmla="*/ 2147483647 w 16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7" h="259">
                    <a:moveTo>
                      <a:pt x="114" y="0"/>
                    </a:moveTo>
                    <a:lnTo>
                      <a:pt x="167" y="155"/>
                    </a:lnTo>
                    <a:lnTo>
                      <a:pt x="121" y="259"/>
                    </a:lnTo>
                    <a:lnTo>
                      <a:pt x="113" y="259"/>
                    </a:lnTo>
                    <a:lnTo>
                      <a:pt x="107" y="257"/>
                    </a:lnTo>
                    <a:lnTo>
                      <a:pt x="100" y="254"/>
                    </a:lnTo>
                    <a:lnTo>
                      <a:pt x="95" y="251"/>
                    </a:lnTo>
                    <a:lnTo>
                      <a:pt x="89" y="245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6" y="229"/>
                    </a:lnTo>
                    <a:lnTo>
                      <a:pt x="69" y="217"/>
                    </a:lnTo>
                    <a:lnTo>
                      <a:pt x="65" y="205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55" y="184"/>
                    </a:lnTo>
                    <a:lnTo>
                      <a:pt x="51" y="183"/>
                    </a:lnTo>
                    <a:lnTo>
                      <a:pt x="45" y="182"/>
                    </a:lnTo>
                    <a:lnTo>
                      <a:pt x="42" y="180"/>
                    </a:lnTo>
                    <a:lnTo>
                      <a:pt x="39" y="177"/>
                    </a:lnTo>
                    <a:lnTo>
                      <a:pt x="36" y="174"/>
                    </a:lnTo>
                    <a:lnTo>
                      <a:pt x="34" y="170"/>
                    </a:lnTo>
                    <a:lnTo>
                      <a:pt x="32" y="167"/>
                    </a:lnTo>
                    <a:lnTo>
                      <a:pt x="30" y="158"/>
                    </a:lnTo>
                    <a:lnTo>
                      <a:pt x="29" y="149"/>
                    </a:lnTo>
                    <a:lnTo>
                      <a:pt x="28" y="140"/>
                    </a:lnTo>
                    <a:lnTo>
                      <a:pt x="28" y="129"/>
                    </a:lnTo>
                    <a:lnTo>
                      <a:pt x="21" y="129"/>
                    </a:lnTo>
                    <a:lnTo>
                      <a:pt x="16" y="127"/>
                    </a:lnTo>
                    <a:lnTo>
                      <a:pt x="11" y="125"/>
                    </a:lnTo>
                    <a:lnTo>
                      <a:pt x="7" y="121"/>
                    </a:lnTo>
                    <a:lnTo>
                      <a:pt x="5" y="117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75"/>
                    </a:lnTo>
                    <a:lnTo>
                      <a:pt x="1" y="50"/>
                    </a:lnTo>
                    <a:lnTo>
                      <a:pt x="12" y="52"/>
                    </a:lnTo>
                    <a:lnTo>
                      <a:pt x="22" y="53"/>
                    </a:lnTo>
                    <a:lnTo>
                      <a:pt x="32" y="53"/>
                    </a:lnTo>
                    <a:lnTo>
                      <a:pt x="42" y="52"/>
                    </a:lnTo>
                    <a:lnTo>
                      <a:pt x="50" y="51"/>
                    </a:lnTo>
                    <a:lnTo>
                      <a:pt x="58" y="49"/>
                    </a:lnTo>
                    <a:lnTo>
                      <a:pt x="66" y="47"/>
                    </a:lnTo>
                    <a:lnTo>
                      <a:pt x="73" y="44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1" y="31"/>
                    </a:lnTo>
                    <a:lnTo>
                      <a:pt x="97" y="26"/>
                    </a:lnTo>
                    <a:lnTo>
                      <a:pt x="107" y="1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FFC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9" name="Freeform 234"/>
              <p:cNvSpPr>
                <a:spLocks/>
              </p:cNvSpPr>
              <p:nvPr/>
            </p:nvSpPr>
            <p:spPr bwMode="auto">
              <a:xfrm>
                <a:off x="3806915" y="2573300"/>
                <a:ext cx="96838" cy="144463"/>
              </a:xfrm>
              <a:custGeom>
                <a:avLst/>
                <a:gdLst>
                  <a:gd name="T0" fmla="*/ 2147483647 w 225"/>
                  <a:gd name="T1" fmla="*/ 2147483647 h 273"/>
                  <a:gd name="T2" fmla="*/ 2147483647 w 225"/>
                  <a:gd name="T3" fmla="*/ 2147483647 h 273"/>
                  <a:gd name="T4" fmla="*/ 2147483647 w 225"/>
                  <a:gd name="T5" fmla="*/ 2147483647 h 273"/>
                  <a:gd name="T6" fmla="*/ 2147483647 w 225"/>
                  <a:gd name="T7" fmla="*/ 2147483647 h 273"/>
                  <a:gd name="T8" fmla="*/ 2147483647 w 225"/>
                  <a:gd name="T9" fmla="*/ 2147483647 h 273"/>
                  <a:gd name="T10" fmla="*/ 2147483647 w 225"/>
                  <a:gd name="T11" fmla="*/ 2147483647 h 273"/>
                  <a:gd name="T12" fmla="*/ 2147483647 w 225"/>
                  <a:gd name="T13" fmla="*/ 2147483647 h 273"/>
                  <a:gd name="T14" fmla="*/ 2147483647 w 225"/>
                  <a:gd name="T15" fmla="*/ 2147483647 h 273"/>
                  <a:gd name="T16" fmla="*/ 2147483647 w 225"/>
                  <a:gd name="T17" fmla="*/ 2147483647 h 273"/>
                  <a:gd name="T18" fmla="*/ 2147483647 w 225"/>
                  <a:gd name="T19" fmla="*/ 2147483647 h 273"/>
                  <a:gd name="T20" fmla="*/ 2147483647 w 225"/>
                  <a:gd name="T21" fmla="*/ 2147483647 h 273"/>
                  <a:gd name="T22" fmla="*/ 2147483647 w 225"/>
                  <a:gd name="T23" fmla="*/ 2147483647 h 273"/>
                  <a:gd name="T24" fmla="*/ 2147483647 w 225"/>
                  <a:gd name="T25" fmla="*/ 2147483647 h 273"/>
                  <a:gd name="T26" fmla="*/ 2147483647 w 225"/>
                  <a:gd name="T27" fmla="*/ 2147483647 h 273"/>
                  <a:gd name="T28" fmla="*/ 2147483647 w 225"/>
                  <a:gd name="T29" fmla="*/ 2147483647 h 273"/>
                  <a:gd name="T30" fmla="*/ 2147483647 w 225"/>
                  <a:gd name="T31" fmla="*/ 2147483647 h 273"/>
                  <a:gd name="T32" fmla="*/ 2147483647 w 225"/>
                  <a:gd name="T33" fmla="*/ 2147483647 h 273"/>
                  <a:gd name="T34" fmla="*/ 2147483647 w 225"/>
                  <a:gd name="T35" fmla="*/ 2147483647 h 273"/>
                  <a:gd name="T36" fmla="*/ 2147483647 w 225"/>
                  <a:gd name="T37" fmla="*/ 2147483647 h 273"/>
                  <a:gd name="T38" fmla="*/ 1514678880 w 225"/>
                  <a:gd name="T39" fmla="*/ 2147483647 h 273"/>
                  <a:gd name="T40" fmla="*/ 0 w 225"/>
                  <a:gd name="T41" fmla="*/ 2147483647 h 273"/>
                  <a:gd name="T42" fmla="*/ 1674167623 w 225"/>
                  <a:gd name="T43" fmla="*/ 2147483647 h 273"/>
                  <a:gd name="T44" fmla="*/ 2072796731 w 225"/>
                  <a:gd name="T45" fmla="*/ 2147483647 h 273"/>
                  <a:gd name="T46" fmla="*/ 2147483647 w 225"/>
                  <a:gd name="T47" fmla="*/ 2147483647 h 273"/>
                  <a:gd name="T48" fmla="*/ 2147483647 w 225"/>
                  <a:gd name="T49" fmla="*/ 2147483647 h 273"/>
                  <a:gd name="T50" fmla="*/ 2147483647 w 225"/>
                  <a:gd name="T51" fmla="*/ 2147483647 h 273"/>
                  <a:gd name="T52" fmla="*/ 2147483647 w 225"/>
                  <a:gd name="T53" fmla="*/ 2147483647 h 273"/>
                  <a:gd name="T54" fmla="*/ 2147483647 w 225"/>
                  <a:gd name="T55" fmla="*/ 2147483647 h 273"/>
                  <a:gd name="T56" fmla="*/ 2147483647 w 225"/>
                  <a:gd name="T57" fmla="*/ 2147483647 h 273"/>
                  <a:gd name="T58" fmla="*/ 2147483647 w 225"/>
                  <a:gd name="T59" fmla="*/ 2147483647 h 273"/>
                  <a:gd name="T60" fmla="*/ 1116049773 w 225"/>
                  <a:gd name="T61" fmla="*/ 2147483647 h 273"/>
                  <a:gd name="T62" fmla="*/ 478280730 w 225"/>
                  <a:gd name="T63" fmla="*/ 2147483647 h 273"/>
                  <a:gd name="T64" fmla="*/ 1754004314 w 225"/>
                  <a:gd name="T65" fmla="*/ 2147483647 h 273"/>
                  <a:gd name="T66" fmla="*/ 2147483647 w 225"/>
                  <a:gd name="T67" fmla="*/ 2147483647 h 273"/>
                  <a:gd name="T68" fmla="*/ 2147483647 w 225"/>
                  <a:gd name="T69" fmla="*/ 2147483647 h 273"/>
                  <a:gd name="T70" fmla="*/ 2147483647 w 225"/>
                  <a:gd name="T71" fmla="*/ 2147483647 h 273"/>
                  <a:gd name="T72" fmla="*/ 2147483647 w 225"/>
                  <a:gd name="T73" fmla="*/ 2147483647 h 273"/>
                  <a:gd name="T74" fmla="*/ 2147483647 w 225"/>
                  <a:gd name="T75" fmla="*/ 2147483647 h 273"/>
                  <a:gd name="T76" fmla="*/ 2147483647 w 225"/>
                  <a:gd name="T77" fmla="*/ 2147483647 h 273"/>
                  <a:gd name="T78" fmla="*/ 2147483647 w 225"/>
                  <a:gd name="T79" fmla="*/ 2147483647 h 273"/>
                  <a:gd name="T80" fmla="*/ 2147483647 w 225"/>
                  <a:gd name="T81" fmla="*/ 1037191423 h 273"/>
                  <a:gd name="T82" fmla="*/ 2147483647 w 225"/>
                  <a:gd name="T83" fmla="*/ 148130138 h 273"/>
                  <a:gd name="T84" fmla="*/ 2147483647 w 225"/>
                  <a:gd name="T85" fmla="*/ 444670872 h 273"/>
                  <a:gd name="T86" fmla="*/ 2147483647 w 225"/>
                  <a:gd name="T87" fmla="*/ 2147483647 h 273"/>
                  <a:gd name="T88" fmla="*/ 2147483647 w 225"/>
                  <a:gd name="T89" fmla="*/ 2147483647 h 273"/>
                  <a:gd name="T90" fmla="*/ 2147483647 w 225"/>
                  <a:gd name="T91" fmla="*/ 2147483647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0" name="Freeform 235"/>
              <p:cNvSpPr>
                <a:spLocks/>
              </p:cNvSpPr>
              <p:nvPr/>
            </p:nvSpPr>
            <p:spPr bwMode="auto">
              <a:xfrm>
                <a:off x="3594100" y="3484525"/>
                <a:ext cx="306388" cy="390525"/>
              </a:xfrm>
              <a:custGeom>
                <a:avLst/>
                <a:gdLst>
                  <a:gd name="T0" fmla="*/ 2147483647 w 232"/>
                  <a:gd name="T1" fmla="*/ 2147483647 h 248"/>
                  <a:gd name="T2" fmla="*/ 2147483647 w 232"/>
                  <a:gd name="T3" fmla="*/ 2147483647 h 248"/>
                  <a:gd name="T4" fmla="*/ 2147483647 w 232"/>
                  <a:gd name="T5" fmla="*/ 2147483647 h 248"/>
                  <a:gd name="T6" fmla="*/ 2147483647 w 232"/>
                  <a:gd name="T7" fmla="*/ 2147483647 h 248"/>
                  <a:gd name="T8" fmla="*/ 2147483647 w 232"/>
                  <a:gd name="T9" fmla="*/ 2147483647 h 248"/>
                  <a:gd name="T10" fmla="*/ 2147483647 w 232"/>
                  <a:gd name="T11" fmla="*/ 2147483647 h 248"/>
                  <a:gd name="T12" fmla="*/ 2147483647 w 232"/>
                  <a:gd name="T13" fmla="*/ 2147483647 h 248"/>
                  <a:gd name="T14" fmla="*/ 2147483647 w 232"/>
                  <a:gd name="T15" fmla="*/ 2147483647 h 248"/>
                  <a:gd name="T16" fmla="*/ 2147483647 w 232"/>
                  <a:gd name="T17" fmla="*/ 2147483647 h 248"/>
                  <a:gd name="T18" fmla="*/ 2147483647 w 232"/>
                  <a:gd name="T19" fmla="*/ 2147483647 h 248"/>
                  <a:gd name="T20" fmla="*/ 2147483647 w 232"/>
                  <a:gd name="T21" fmla="*/ 2147483647 h 248"/>
                  <a:gd name="T22" fmla="*/ 2147483647 w 232"/>
                  <a:gd name="T23" fmla="*/ 2147483647 h 248"/>
                  <a:gd name="T24" fmla="*/ 2147483647 w 232"/>
                  <a:gd name="T25" fmla="*/ 2147483647 h 248"/>
                  <a:gd name="T26" fmla="*/ 2147483647 w 232"/>
                  <a:gd name="T27" fmla="*/ 2147483647 h 248"/>
                  <a:gd name="T28" fmla="*/ 2147483647 w 232"/>
                  <a:gd name="T29" fmla="*/ 2147483647 h 248"/>
                  <a:gd name="T30" fmla="*/ 2147483647 w 232"/>
                  <a:gd name="T31" fmla="*/ 2147483647 h 248"/>
                  <a:gd name="T32" fmla="*/ 2147483647 w 232"/>
                  <a:gd name="T33" fmla="*/ 2147483647 h 248"/>
                  <a:gd name="T34" fmla="*/ 2147483647 w 232"/>
                  <a:gd name="T35" fmla="*/ 2147483647 h 248"/>
                  <a:gd name="T36" fmla="*/ 2147483647 w 232"/>
                  <a:gd name="T37" fmla="*/ 2147483647 h 248"/>
                  <a:gd name="T38" fmla="*/ 2147483647 w 232"/>
                  <a:gd name="T39" fmla="*/ 2147483647 h 248"/>
                  <a:gd name="T40" fmla="*/ 2147483647 w 232"/>
                  <a:gd name="T41" fmla="*/ 2147483647 h 248"/>
                  <a:gd name="T42" fmla="*/ 2147483647 w 232"/>
                  <a:gd name="T43" fmla="*/ 2147483647 h 248"/>
                  <a:gd name="T44" fmla="*/ 2147483647 w 232"/>
                  <a:gd name="T45" fmla="*/ 2147483647 h 248"/>
                  <a:gd name="T46" fmla="*/ 2147483647 w 232"/>
                  <a:gd name="T47" fmla="*/ 2147483647 h 248"/>
                  <a:gd name="T48" fmla="*/ 2147483647 w 232"/>
                  <a:gd name="T49" fmla="*/ 2147483647 h 248"/>
                  <a:gd name="T50" fmla="*/ 2147483647 w 232"/>
                  <a:gd name="T51" fmla="*/ 2147483647 h 248"/>
                  <a:gd name="T52" fmla="*/ 2147483647 w 232"/>
                  <a:gd name="T53" fmla="*/ 2147483647 h 248"/>
                  <a:gd name="T54" fmla="*/ 2147483647 w 232"/>
                  <a:gd name="T55" fmla="*/ 2147483647 h 248"/>
                  <a:gd name="T56" fmla="*/ 2147483647 w 232"/>
                  <a:gd name="T57" fmla="*/ 2147483647 h 248"/>
                  <a:gd name="T58" fmla="*/ 2147483647 w 232"/>
                  <a:gd name="T59" fmla="*/ 2147483647 h 248"/>
                  <a:gd name="T60" fmla="*/ 2147483647 w 232"/>
                  <a:gd name="T61" fmla="*/ 2147483647 h 248"/>
                  <a:gd name="T62" fmla="*/ 2147483647 w 232"/>
                  <a:gd name="T63" fmla="*/ 2147483647 h 248"/>
                  <a:gd name="T64" fmla="*/ 2147483647 w 232"/>
                  <a:gd name="T65" fmla="*/ 2147483647 h 248"/>
                  <a:gd name="T66" fmla="*/ 2147483647 w 232"/>
                  <a:gd name="T67" fmla="*/ 2147483647 h 248"/>
                  <a:gd name="T68" fmla="*/ 2147483647 w 232"/>
                  <a:gd name="T69" fmla="*/ 2147483647 h 248"/>
                  <a:gd name="T70" fmla="*/ 2147483647 w 232"/>
                  <a:gd name="T71" fmla="*/ 2147483647 h 248"/>
                  <a:gd name="T72" fmla="*/ 2147483647 w 232"/>
                  <a:gd name="T73" fmla="*/ 2147483647 h 248"/>
                  <a:gd name="T74" fmla="*/ 2147483647 w 232"/>
                  <a:gd name="T75" fmla="*/ 2147483647 h 248"/>
                  <a:gd name="T76" fmla="*/ 2147483647 w 232"/>
                  <a:gd name="T77" fmla="*/ 2147483647 h 248"/>
                  <a:gd name="T78" fmla="*/ 2147483647 w 232"/>
                  <a:gd name="T79" fmla="*/ 2147483647 h 248"/>
                  <a:gd name="T80" fmla="*/ 2147483647 w 232"/>
                  <a:gd name="T81" fmla="*/ 2147483647 h 248"/>
                  <a:gd name="T82" fmla="*/ 2147483647 w 232"/>
                  <a:gd name="T83" fmla="*/ 2147483647 h 248"/>
                  <a:gd name="T84" fmla="*/ 2147483647 w 232"/>
                  <a:gd name="T85" fmla="*/ 2147483647 h 248"/>
                  <a:gd name="T86" fmla="*/ 2147483647 w 232"/>
                  <a:gd name="T87" fmla="*/ 2147483647 h 248"/>
                  <a:gd name="T88" fmla="*/ 2147483647 w 232"/>
                  <a:gd name="T89" fmla="*/ 2147483647 h 248"/>
                  <a:gd name="T90" fmla="*/ 2147483647 w 232"/>
                  <a:gd name="T91" fmla="*/ 2147483647 h 248"/>
                  <a:gd name="T92" fmla="*/ 2147483647 w 232"/>
                  <a:gd name="T93" fmla="*/ 2147483647 h 248"/>
                  <a:gd name="T94" fmla="*/ 2147483647 w 232"/>
                  <a:gd name="T95" fmla="*/ 2147483647 h 248"/>
                  <a:gd name="T96" fmla="*/ 2147483647 w 232"/>
                  <a:gd name="T97" fmla="*/ 2147483647 h 248"/>
                  <a:gd name="T98" fmla="*/ 2147483647 w 232"/>
                  <a:gd name="T99" fmla="*/ 2147483647 h 248"/>
                  <a:gd name="T100" fmla="*/ 2147483647 w 232"/>
                  <a:gd name="T101" fmla="*/ 2147483647 h 248"/>
                  <a:gd name="T102" fmla="*/ 2147483647 w 232"/>
                  <a:gd name="T103" fmla="*/ 2147483647 h 248"/>
                  <a:gd name="T104" fmla="*/ 2147483647 w 232"/>
                  <a:gd name="T105" fmla="*/ 2147483647 h 248"/>
                  <a:gd name="T106" fmla="*/ 2147483647 w 232"/>
                  <a:gd name="T107" fmla="*/ 2147483647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2" h="248">
                    <a:moveTo>
                      <a:pt x="91" y="248"/>
                    </a:moveTo>
                    <a:lnTo>
                      <a:pt x="94" y="246"/>
                    </a:lnTo>
                    <a:lnTo>
                      <a:pt x="95" y="245"/>
                    </a:lnTo>
                    <a:lnTo>
                      <a:pt x="96" y="243"/>
                    </a:lnTo>
                    <a:lnTo>
                      <a:pt x="97" y="240"/>
                    </a:lnTo>
                    <a:lnTo>
                      <a:pt x="98" y="238"/>
                    </a:lnTo>
                    <a:lnTo>
                      <a:pt x="99" y="235"/>
                    </a:lnTo>
                    <a:lnTo>
                      <a:pt x="100" y="232"/>
                    </a:lnTo>
                    <a:lnTo>
                      <a:pt x="103" y="230"/>
                    </a:lnTo>
                    <a:lnTo>
                      <a:pt x="103" y="231"/>
                    </a:lnTo>
                    <a:lnTo>
                      <a:pt x="103" y="236"/>
                    </a:lnTo>
                    <a:lnTo>
                      <a:pt x="104" y="238"/>
                    </a:lnTo>
                    <a:lnTo>
                      <a:pt x="105" y="240"/>
                    </a:lnTo>
                    <a:lnTo>
                      <a:pt x="106" y="241"/>
                    </a:lnTo>
                    <a:lnTo>
                      <a:pt x="107" y="241"/>
                    </a:lnTo>
                    <a:lnTo>
                      <a:pt x="108" y="242"/>
                    </a:lnTo>
                    <a:lnTo>
                      <a:pt x="109" y="242"/>
                    </a:lnTo>
                    <a:lnTo>
                      <a:pt x="110" y="242"/>
                    </a:lnTo>
                    <a:lnTo>
                      <a:pt x="112" y="241"/>
                    </a:lnTo>
                    <a:lnTo>
                      <a:pt x="113" y="241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18" y="236"/>
                    </a:lnTo>
                    <a:lnTo>
                      <a:pt x="216" y="234"/>
                    </a:lnTo>
                    <a:lnTo>
                      <a:pt x="215" y="225"/>
                    </a:lnTo>
                    <a:lnTo>
                      <a:pt x="213" y="204"/>
                    </a:lnTo>
                    <a:lnTo>
                      <a:pt x="210" y="173"/>
                    </a:lnTo>
                    <a:lnTo>
                      <a:pt x="207" y="138"/>
                    </a:lnTo>
                    <a:lnTo>
                      <a:pt x="204" y="103"/>
                    </a:lnTo>
                    <a:lnTo>
                      <a:pt x="201" y="73"/>
                    </a:lnTo>
                    <a:lnTo>
                      <a:pt x="199" y="51"/>
                    </a:lnTo>
                    <a:lnTo>
                      <a:pt x="198" y="43"/>
                    </a:lnTo>
                    <a:lnTo>
                      <a:pt x="203" y="43"/>
                    </a:lnTo>
                    <a:lnTo>
                      <a:pt x="215" y="44"/>
                    </a:lnTo>
                    <a:lnTo>
                      <a:pt x="226" y="45"/>
                    </a:lnTo>
                    <a:lnTo>
                      <a:pt x="232" y="46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61" y="11"/>
                    </a:lnTo>
                    <a:lnTo>
                      <a:pt x="161" y="18"/>
                    </a:lnTo>
                    <a:lnTo>
                      <a:pt x="161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5" y="76"/>
                    </a:lnTo>
                    <a:lnTo>
                      <a:pt x="91" y="77"/>
                    </a:lnTo>
                    <a:lnTo>
                      <a:pt x="87" y="78"/>
                    </a:lnTo>
                    <a:lnTo>
                      <a:pt x="78" y="80"/>
                    </a:lnTo>
                    <a:lnTo>
                      <a:pt x="72" y="82"/>
                    </a:lnTo>
                    <a:lnTo>
                      <a:pt x="73" y="85"/>
                    </a:lnTo>
                    <a:lnTo>
                      <a:pt x="74" y="88"/>
                    </a:lnTo>
                    <a:lnTo>
                      <a:pt x="76" y="92"/>
                    </a:lnTo>
                    <a:lnTo>
                      <a:pt x="78" y="96"/>
                    </a:lnTo>
                    <a:lnTo>
                      <a:pt x="79" y="99"/>
                    </a:lnTo>
                    <a:lnTo>
                      <a:pt x="80" y="105"/>
                    </a:lnTo>
                    <a:lnTo>
                      <a:pt x="80" y="112"/>
                    </a:lnTo>
                    <a:lnTo>
                      <a:pt x="81" y="115"/>
                    </a:lnTo>
                    <a:lnTo>
                      <a:pt x="13" y="115"/>
                    </a:lnTo>
                    <a:lnTo>
                      <a:pt x="9" y="119"/>
                    </a:lnTo>
                    <a:lnTo>
                      <a:pt x="4" y="123"/>
                    </a:lnTo>
                    <a:lnTo>
                      <a:pt x="5" y="130"/>
                    </a:lnTo>
                    <a:lnTo>
                      <a:pt x="5" y="137"/>
                    </a:lnTo>
                    <a:lnTo>
                      <a:pt x="6" y="143"/>
                    </a:lnTo>
                    <a:lnTo>
                      <a:pt x="7" y="149"/>
                    </a:lnTo>
                    <a:lnTo>
                      <a:pt x="8" y="155"/>
                    </a:lnTo>
                    <a:lnTo>
                      <a:pt x="8" y="161"/>
                    </a:lnTo>
                    <a:lnTo>
                      <a:pt x="9" y="168"/>
                    </a:lnTo>
                    <a:lnTo>
                      <a:pt x="9" y="176"/>
                    </a:lnTo>
                    <a:lnTo>
                      <a:pt x="9" y="182"/>
                    </a:lnTo>
                    <a:lnTo>
                      <a:pt x="8" y="188"/>
                    </a:lnTo>
                    <a:lnTo>
                      <a:pt x="8" y="194"/>
                    </a:lnTo>
                    <a:lnTo>
                      <a:pt x="7" y="200"/>
                    </a:lnTo>
                    <a:lnTo>
                      <a:pt x="6" y="206"/>
                    </a:lnTo>
                    <a:lnTo>
                      <a:pt x="4" y="211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3" y="219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12" y="215"/>
                    </a:lnTo>
                    <a:lnTo>
                      <a:pt x="18" y="213"/>
                    </a:lnTo>
                    <a:lnTo>
                      <a:pt x="25" y="211"/>
                    </a:lnTo>
                    <a:lnTo>
                      <a:pt x="36" y="207"/>
                    </a:lnTo>
                    <a:lnTo>
                      <a:pt x="41" y="205"/>
                    </a:lnTo>
                    <a:lnTo>
                      <a:pt x="45" y="208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3" y="213"/>
                    </a:lnTo>
                    <a:lnTo>
                      <a:pt x="56" y="214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66" y="215"/>
                    </a:lnTo>
                    <a:lnTo>
                      <a:pt x="66" y="219"/>
                    </a:lnTo>
                    <a:lnTo>
                      <a:pt x="66" y="222"/>
                    </a:lnTo>
                    <a:lnTo>
                      <a:pt x="67" y="225"/>
                    </a:lnTo>
                    <a:lnTo>
                      <a:pt x="69" y="228"/>
                    </a:lnTo>
                    <a:lnTo>
                      <a:pt x="70" y="231"/>
                    </a:lnTo>
                    <a:lnTo>
                      <a:pt x="72" y="233"/>
                    </a:lnTo>
                    <a:lnTo>
                      <a:pt x="74" y="235"/>
                    </a:lnTo>
                    <a:lnTo>
                      <a:pt x="76" y="237"/>
                    </a:lnTo>
                    <a:lnTo>
                      <a:pt x="85" y="243"/>
                    </a:lnTo>
                    <a:lnTo>
                      <a:pt x="91" y="24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1" name="Freeform 236"/>
              <p:cNvSpPr>
                <a:spLocks/>
              </p:cNvSpPr>
              <p:nvPr/>
            </p:nvSpPr>
            <p:spPr bwMode="auto">
              <a:xfrm>
                <a:off x="3709988" y="3544850"/>
                <a:ext cx="414337" cy="468313"/>
              </a:xfrm>
              <a:custGeom>
                <a:avLst/>
                <a:gdLst>
                  <a:gd name="T0" fmla="*/ 2147483647 w 948"/>
                  <a:gd name="T1" fmla="*/ 2147483647 h 893"/>
                  <a:gd name="T2" fmla="*/ 2147483647 w 948"/>
                  <a:gd name="T3" fmla="*/ 2147483647 h 893"/>
                  <a:gd name="T4" fmla="*/ 2147483647 w 948"/>
                  <a:gd name="T5" fmla="*/ 2147483647 h 893"/>
                  <a:gd name="T6" fmla="*/ 2147483647 w 948"/>
                  <a:gd name="T7" fmla="*/ 2147483647 h 893"/>
                  <a:gd name="T8" fmla="*/ 2147483647 w 948"/>
                  <a:gd name="T9" fmla="*/ 2147483647 h 893"/>
                  <a:gd name="T10" fmla="*/ 2147483647 w 948"/>
                  <a:gd name="T11" fmla="*/ 2147483647 h 893"/>
                  <a:gd name="T12" fmla="*/ 2147483647 w 948"/>
                  <a:gd name="T13" fmla="*/ 2147483647 h 893"/>
                  <a:gd name="T14" fmla="*/ 2147483647 w 948"/>
                  <a:gd name="T15" fmla="*/ 2147483647 h 893"/>
                  <a:gd name="T16" fmla="*/ 2147483647 w 948"/>
                  <a:gd name="T17" fmla="*/ 2147483647 h 893"/>
                  <a:gd name="T18" fmla="*/ 2147483647 w 948"/>
                  <a:gd name="T19" fmla="*/ 2147483647 h 893"/>
                  <a:gd name="T20" fmla="*/ 2147483647 w 948"/>
                  <a:gd name="T21" fmla="*/ 2147483647 h 893"/>
                  <a:gd name="T22" fmla="*/ 2147483647 w 948"/>
                  <a:gd name="T23" fmla="*/ 2147483647 h 893"/>
                  <a:gd name="T24" fmla="*/ 2147483647 w 948"/>
                  <a:gd name="T25" fmla="*/ 2147483647 h 893"/>
                  <a:gd name="T26" fmla="*/ 2147483647 w 948"/>
                  <a:gd name="T27" fmla="*/ 2147483647 h 893"/>
                  <a:gd name="T28" fmla="*/ 2147483647 w 948"/>
                  <a:gd name="T29" fmla="*/ 2147483647 h 893"/>
                  <a:gd name="T30" fmla="*/ 2147483647 w 948"/>
                  <a:gd name="T31" fmla="*/ 2147483647 h 893"/>
                  <a:gd name="T32" fmla="*/ 2147483647 w 948"/>
                  <a:gd name="T33" fmla="*/ 2147483647 h 893"/>
                  <a:gd name="T34" fmla="*/ 2147483647 w 948"/>
                  <a:gd name="T35" fmla="*/ 2147483647 h 893"/>
                  <a:gd name="T36" fmla="*/ 2147483647 w 948"/>
                  <a:gd name="T37" fmla="*/ 2147483647 h 893"/>
                  <a:gd name="T38" fmla="*/ 2147483647 w 948"/>
                  <a:gd name="T39" fmla="*/ 2147483647 h 893"/>
                  <a:gd name="T40" fmla="*/ 2147483647 w 948"/>
                  <a:gd name="T41" fmla="*/ 2147483647 h 893"/>
                  <a:gd name="T42" fmla="*/ 2147483647 w 948"/>
                  <a:gd name="T43" fmla="*/ 2147483647 h 893"/>
                  <a:gd name="T44" fmla="*/ 2147483647 w 948"/>
                  <a:gd name="T45" fmla="*/ 2147483647 h 893"/>
                  <a:gd name="T46" fmla="*/ 2147483647 w 948"/>
                  <a:gd name="T47" fmla="*/ 2147483647 h 893"/>
                  <a:gd name="T48" fmla="*/ 2147483647 w 948"/>
                  <a:gd name="T49" fmla="*/ 2147483647 h 893"/>
                  <a:gd name="T50" fmla="*/ 2147483647 w 948"/>
                  <a:gd name="T51" fmla="*/ 2147483647 h 893"/>
                  <a:gd name="T52" fmla="*/ 2147483647 w 948"/>
                  <a:gd name="T53" fmla="*/ 2147483647 h 893"/>
                  <a:gd name="T54" fmla="*/ 2147483647 w 948"/>
                  <a:gd name="T55" fmla="*/ 2147483647 h 893"/>
                  <a:gd name="T56" fmla="*/ 2147483647 w 948"/>
                  <a:gd name="T57" fmla="*/ 2147483647 h 893"/>
                  <a:gd name="T58" fmla="*/ 2147483647 w 948"/>
                  <a:gd name="T59" fmla="*/ 2147483647 h 893"/>
                  <a:gd name="T60" fmla="*/ 2147483647 w 948"/>
                  <a:gd name="T61" fmla="*/ 2147483647 h 893"/>
                  <a:gd name="T62" fmla="*/ 2147483647 w 948"/>
                  <a:gd name="T63" fmla="*/ 2147483647 h 893"/>
                  <a:gd name="T64" fmla="*/ 2147483647 w 948"/>
                  <a:gd name="T65" fmla="*/ 2147483647 h 893"/>
                  <a:gd name="T66" fmla="*/ 2147483647 w 948"/>
                  <a:gd name="T67" fmla="*/ 2147483647 h 893"/>
                  <a:gd name="T68" fmla="*/ 2147483647 w 948"/>
                  <a:gd name="T69" fmla="*/ 2147483647 h 893"/>
                  <a:gd name="T70" fmla="*/ 2147483647 w 948"/>
                  <a:gd name="T71" fmla="*/ 2147483647 h 893"/>
                  <a:gd name="T72" fmla="*/ 2147483647 w 948"/>
                  <a:gd name="T73" fmla="*/ 2147483647 h 893"/>
                  <a:gd name="T74" fmla="*/ 2147483647 w 948"/>
                  <a:gd name="T75" fmla="*/ 2147483647 h 893"/>
                  <a:gd name="T76" fmla="*/ 2147483647 w 948"/>
                  <a:gd name="T77" fmla="*/ 2147483647 h 893"/>
                  <a:gd name="T78" fmla="*/ 2147483647 w 948"/>
                  <a:gd name="T79" fmla="*/ 2147483647 h 893"/>
                  <a:gd name="T80" fmla="*/ 2147483647 w 948"/>
                  <a:gd name="T81" fmla="*/ 2147483647 h 893"/>
                  <a:gd name="T82" fmla="*/ 2147483647 w 948"/>
                  <a:gd name="T83" fmla="*/ 2147483647 h 893"/>
                  <a:gd name="T84" fmla="*/ 2147483647 w 948"/>
                  <a:gd name="T85" fmla="*/ 2147483647 h 893"/>
                  <a:gd name="T86" fmla="*/ 2147483647 w 948"/>
                  <a:gd name="T87" fmla="*/ 1730721751 h 893"/>
                  <a:gd name="T88" fmla="*/ 2147483647 w 948"/>
                  <a:gd name="T89" fmla="*/ 2147483647 h 893"/>
                  <a:gd name="T90" fmla="*/ 2147483647 w 948"/>
                  <a:gd name="T91" fmla="*/ 2147483647 h 893"/>
                  <a:gd name="T92" fmla="*/ 2147483647 w 948"/>
                  <a:gd name="T93" fmla="*/ 2147483647 h 893"/>
                  <a:gd name="T94" fmla="*/ 2147483647 w 948"/>
                  <a:gd name="T95" fmla="*/ 2147483647 h 893"/>
                  <a:gd name="T96" fmla="*/ 2147483647 w 948"/>
                  <a:gd name="T97" fmla="*/ 2147483647 h 893"/>
                  <a:gd name="T98" fmla="*/ 2147483647 w 948"/>
                  <a:gd name="T99" fmla="*/ 2147483647 h 893"/>
                  <a:gd name="T100" fmla="*/ 2147483647 w 948"/>
                  <a:gd name="T101" fmla="*/ 2147483647 h 893"/>
                  <a:gd name="T102" fmla="*/ 2147483647 w 948"/>
                  <a:gd name="T103" fmla="*/ 2147483647 h 893"/>
                  <a:gd name="T104" fmla="*/ 2147483647 w 948"/>
                  <a:gd name="T105" fmla="*/ 2147483647 h 893"/>
                  <a:gd name="T106" fmla="*/ 2147483647 w 948"/>
                  <a:gd name="T107" fmla="*/ 2147483647 h 893"/>
                  <a:gd name="T108" fmla="*/ 1252361555 w 948"/>
                  <a:gd name="T109" fmla="*/ 2147483647 h 893"/>
                  <a:gd name="T110" fmla="*/ 2147483647 w 948"/>
                  <a:gd name="T111" fmla="*/ 2147483647 h 893"/>
                  <a:gd name="T112" fmla="*/ 2147483647 w 948"/>
                  <a:gd name="T113" fmla="*/ 2147483647 h 893"/>
                  <a:gd name="T114" fmla="*/ 2147483647 w 948"/>
                  <a:gd name="T115" fmla="*/ 2147483647 h 893"/>
                  <a:gd name="T116" fmla="*/ 2147483647 w 948"/>
                  <a:gd name="T117" fmla="*/ 2147483647 h 8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48" h="893">
                    <a:moveTo>
                      <a:pt x="54" y="788"/>
                    </a:moveTo>
                    <a:lnTo>
                      <a:pt x="74" y="788"/>
                    </a:lnTo>
                    <a:lnTo>
                      <a:pt x="90" y="788"/>
                    </a:lnTo>
                    <a:lnTo>
                      <a:pt x="100" y="788"/>
                    </a:lnTo>
                    <a:lnTo>
                      <a:pt x="106" y="788"/>
                    </a:lnTo>
                    <a:lnTo>
                      <a:pt x="121" y="788"/>
                    </a:lnTo>
                    <a:lnTo>
                      <a:pt x="135" y="787"/>
                    </a:lnTo>
                    <a:lnTo>
                      <a:pt x="140" y="785"/>
                    </a:lnTo>
                    <a:lnTo>
                      <a:pt x="146" y="783"/>
                    </a:lnTo>
                    <a:lnTo>
                      <a:pt x="150" y="780"/>
                    </a:lnTo>
                    <a:lnTo>
                      <a:pt x="152" y="776"/>
                    </a:lnTo>
                    <a:lnTo>
                      <a:pt x="186" y="776"/>
                    </a:lnTo>
                    <a:lnTo>
                      <a:pt x="189" y="788"/>
                    </a:lnTo>
                    <a:lnTo>
                      <a:pt x="193" y="800"/>
                    </a:lnTo>
                    <a:lnTo>
                      <a:pt x="197" y="813"/>
                    </a:lnTo>
                    <a:lnTo>
                      <a:pt x="204" y="825"/>
                    </a:lnTo>
                    <a:lnTo>
                      <a:pt x="207" y="830"/>
                    </a:lnTo>
                    <a:lnTo>
                      <a:pt x="212" y="835"/>
                    </a:lnTo>
                    <a:lnTo>
                      <a:pt x="216" y="839"/>
                    </a:lnTo>
                    <a:lnTo>
                      <a:pt x="221" y="843"/>
                    </a:lnTo>
                    <a:lnTo>
                      <a:pt x="226" y="846"/>
                    </a:lnTo>
                    <a:lnTo>
                      <a:pt x="233" y="848"/>
                    </a:lnTo>
                    <a:lnTo>
                      <a:pt x="239" y="849"/>
                    </a:lnTo>
                    <a:lnTo>
                      <a:pt x="246" y="850"/>
                    </a:lnTo>
                    <a:lnTo>
                      <a:pt x="246" y="862"/>
                    </a:lnTo>
                    <a:lnTo>
                      <a:pt x="246" y="871"/>
                    </a:lnTo>
                    <a:lnTo>
                      <a:pt x="246" y="881"/>
                    </a:lnTo>
                    <a:lnTo>
                      <a:pt x="246" y="893"/>
                    </a:lnTo>
                    <a:lnTo>
                      <a:pt x="326" y="893"/>
                    </a:lnTo>
                    <a:lnTo>
                      <a:pt x="326" y="889"/>
                    </a:lnTo>
                    <a:lnTo>
                      <a:pt x="328" y="884"/>
                    </a:lnTo>
                    <a:lnTo>
                      <a:pt x="330" y="880"/>
                    </a:lnTo>
                    <a:lnTo>
                      <a:pt x="334" y="876"/>
                    </a:lnTo>
                    <a:lnTo>
                      <a:pt x="339" y="868"/>
                    </a:lnTo>
                    <a:lnTo>
                      <a:pt x="346" y="862"/>
                    </a:lnTo>
                    <a:lnTo>
                      <a:pt x="347" y="871"/>
                    </a:lnTo>
                    <a:lnTo>
                      <a:pt x="348" y="880"/>
                    </a:lnTo>
                    <a:lnTo>
                      <a:pt x="349" y="884"/>
                    </a:lnTo>
                    <a:lnTo>
                      <a:pt x="348" y="888"/>
                    </a:lnTo>
                    <a:lnTo>
                      <a:pt x="348" y="891"/>
                    </a:lnTo>
                    <a:lnTo>
                      <a:pt x="346" y="893"/>
                    </a:lnTo>
                    <a:lnTo>
                      <a:pt x="358" y="893"/>
                    </a:lnTo>
                    <a:lnTo>
                      <a:pt x="371" y="893"/>
                    </a:lnTo>
                    <a:lnTo>
                      <a:pt x="381" y="893"/>
                    </a:lnTo>
                    <a:lnTo>
                      <a:pt x="385" y="893"/>
                    </a:lnTo>
                    <a:lnTo>
                      <a:pt x="392" y="881"/>
                    </a:lnTo>
                    <a:lnTo>
                      <a:pt x="397" y="868"/>
                    </a:lnTo>
                    <a:lnTo>
                      <a:pt x="401" y="854"/>
                    </a:lnTo>
                    <a:lnTo>
                      <a:pt x="404" y="841"/>
                    </a:lnTo>
                    <a:lnTo>
                      <a:pt x="408" y="813"/>
                    </a:lnTo>
                    <a:lnTo>
                      <a:pt x="412" y="788"/>
                    </a:lnTo>
                    <a:lnTo>
                      <a:pt x="415" y="782"/>
                    </a:lnTo>
                    <a:lnTo>
                      <a:pt x="418" y="776"/>
                    </a:lnTo>
                    <a:lnTo>
                      <a:pt x="424" y="771"/>
                    </a:lnTo>
                    <a:lnTo>
                      <a:pt x="428" y="767"/>
                    </a:lnTo>
                    <a:lnTo>
                      <a:pt x="440" y="759"/>
                    </a:lnTo>
                    <a:lnTo>
                      <a:pt x="452" y="754"/>
                    </a:lnTo>
                    <a:lnTo>
                      <a:pt x="464" y="750"/>
                    </a:lnTo>
                    <a:lnTo>
                      <a:pt x="475" y="746"/>
                    </a:lnTo>
                    <a:lnTo>
                      <a:pt x="485" y="743"/>
                    </a:lnTo>
                    <a:lnTo>
                      <a:pt x="492" y="739"/>
                    </a:lnTo>
                    <a:lnTo>
                      <a:pt x="496" y="734"/>
                    </a:lnTo>
                    <a:lnTo>
                      <a:pt x="501" y="729"/>
                    </a:lnTo>
                    <a:lnTo>
                      <a:pt x="505" y="723"/>
                    </a:lnTo>
                    <a:lnTo>
                      <a:pt x="508" y="716"/>
                    </a:lnTo>
                    <a:lnTo>
                      <a:pt x="515" y="702"/>
                    </a:lnTo>
                    <a:lnTo>
                      <a:pt x="521" y="690"/>
                    </a:lnTo>
                    <a:lnTo>
                      <a:pt x="528" y="678"/>
                    </a:lnTo>
                    <a:lnTo>
                      <a:pt x="535" y="668"/>
                    </a:lnTo>
                    <a:lnTo>
                      <a:pt x="539" y="664"/>
                    </a:lnTo>
                    <a:lnTo>
                      <a:pt x="542" y="662"/>
                    </a:lnTo>
                    <a:lnTo>
                      <a:pt x="547" y="660"/>
                    </a:lnTo>
                    <a:lnTo>
                      <a:pt x="551" y="659"/>
                    </a:lnTo>
                    <a:lnTo>
                      <a:pt x="562" y="660"/>
                    </a:lnTo>
                    <a:lnTo>
                      <a:pt x="572" y="659"/>
                    </a:lnTo>
                    <a:lnTo>
                      <a:pt x="581" y="657"/>
                    </a:lnTo>
                    <a:lnTo>
                      <a:pt x="588" y="653"/>
                    </a:lnTo>
                    <a:lnTo>
                      <a:pt x="605" y="644"/>
                    </a:lnTo>
                    <a:lnTo>
                      <a:pt x="620" y="634"/>
                    </a:lnTo>
                    <a:lnTo>
                      <a:pt x="629" y="629"/>
                    </a:lnTo>
                    <a:lnTo>
                      <a:pt x="639" y="624"/>
                    </a:lnTo>
                    <a:lnTo>
                      <a:pt x="649" y="620"/>
                    </a:lnTo>
                    <a:lnTo>
                      <a:pt x="661" y="616"/>
                    </a:lnTo>
                    <a:lnTo>
                      <a:pt x="674" y="613"/>
                    </a:lnTo>
                    <a:lnTo>
                      <a:pt x="688" y="610"/>
                    </a:lnTo>
                    <a:lnTo>
                      <a:pt x="706" y="609"/>
                    </a:lnTo>
                    <a:lnTo>
                      <a:pt x="724" y="610"/>
                    </a:lnTo>
                    <a:lnTo>
                      <a:pt x="777" y="610"/>
                    </a:lnTo>
                    <a:lnTo>
                      <a:pt x="783" y="606"/>
                    </a:lnTo>
                    <a:lnTo>
                      <a:pt x="788" y="602"/>
                    </a:lnTo>
                    <a:lnTo>
                      <a:pt x="795" y="600"/>
                    </a:lnTo>
                    <a:lnTo>
                      <a:pt x="800" y="598"/>
                    </a:lnTo>
                    <a:lnTo>
                      <a:pt x="815" y="594"/>
                    </a:lnTo>
                    <a:lnTo>
                      <a:pt x="830" y="592"/>
                    </a:lnTo>
                    <a:lnTo>
                      <a:pt x="845" y="591"/>
                    </a:lnTo>
                    <a:lnTo>
                      <a:pt x="863" y="590"/>
                    </a:lnTo>
                    <a:lnTo>
                      <a:pt x="879" y="588"/>
                    </a:lnTo>
                    <a:lnTo>
                      <a:pt x="897" y="585"/>
                    </a:lnTo>
                    <a:lnTo>
                      <a:pt x="901" y="583"/>
                    </a:lnTo>
                    <a:lnTo>
                      <a:pt x="906" y="580"/>
                    </a:lnTo>
                    <a:lnTo>
                      <a:pt x="909" y="577"/>
                    </a:lnTo>
                    <a:lnTo>
                      <a:pt x="913" y="574"/>
                    </a:lnTo>
                    <a:lnTo>
                      <a:pt x="920" y="565"/>
                    </a:lnTo>
                    <a:lnTo>
                      <a:pt x="925" y="555"/>
                    </a:lnTo>
                    <a:lnTo>
                      <a:pt x="931" y="544"/>
                    </a:lnTo>
                    <a:lnTo>
                      <a:pt x="935" y="531"/>
                    </a:lnTo>
                    <a:lnTo>
                      <a:pt x="940" y="518"/>
                    </a:lnTo>
                    <a:lnTo>
                      <a:pt x="943" y="504"/>
                    </a:lnTo>
                    <a:lnTo>
                      <a:pt x="945" y="490"/>
                    </a:lnTo>
                    <a:lnTo>
                      <a:pt x="947" y="475"/>
                    </a:lnTo>
                    <a:lnTo>
                      <a:pt x="948" y="461"/>
                    </a:lnTo>
                    <a:lnTo>
                      <a:pt x="948" y="447"/>
                    </a:lnTo>
                    <a:lnTo>
                      <a:pt x="948" y="434"/>
                    </a:lnTo>
                    <a:lnTo>
                      <a:pt x="947" y="421"/>
                    </a:lnTo>
                    <a:lnTo>
                      <a:pt x="945" y="410"/>
                    </a:lnTo>
                    <a:lnTo>
                      <a:pt x="943" y="400"/>
                    </a:lnTo>
                    <a:lnTo>
                      <a:pt x="943" y="363"/>
                    </a:lnTo>
                    <a:lnTo>
                      <a:pt x="939" y="362"/>
                    </a:lnTo>
                    <a:lnTo>
                      <a:pt x="931" y="359"/>
                    </a:lnTo>
                    <a:lnTo>
                      <a:pt x="922" y="356"/>
                    </a:lnTo>
                    <a:lnTo>
                      <a:pt x="912" y="350"/>
                    </a:lnTo>
                    <a:lnTo>
                      <a:pt x="888" y="337"/>
                    </a:lnTo>
                    <a:lnTo>
                      <a:pt x="862" y="322"/>
                    </a:lnTo>
                    <a:lnTo>
                      <a:pt x="835" y="305"/>
                    </a:lnTo>
                    <a:lnTo>
                      <a:pt x="811" y="290"/>
                    </a:lnTo>
                    <a:lnTo>
                      <a:pt x="794" y="278"/>
                    </a:lnTo>
                    <a:lnTo>
                      <a:pt x="784" y="271"/>
                    </a:lnTo>
                    <a:lnTo>
                      <a:pt x="764" y="240"/>
                    </a:lnTo>
                    <a:lnTo>
                      <a:pt x="738" y="216"/>
                    </a:lnTo>
                    <a:lnTo>
                      <a:pt x="405" y="0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339" y="12"/>
                    </a:lnTo>
                    <a:lnTo>
                      <a:pt x="341" y="36"/>
                    </a:lnTo>
                    <a:lnTo>
                      <a:pt x="348" y="102"/>
                    </a:lnTo>
                    <a:lnTo>
                      <a:pt x="358" y="193"/>
                    </a:lnTo>
                    <a:lnTo>
                      <a:pt x="368" y="299"/>
                    </a:lnTo>
                    <a:lnTo>
                      <a:pt x="379" y="405"/>
                    </a:lnTo>
                    <a:lnTo>
                      <a:pt x="386" y="498"/>
                    </a:lnTo>
                    <a:lnTo>
                      <a:pt x="390" y="535"/>
                    </a:lnTo>
                    <a:lnTo>
                      <a:pt x="392" y="565"/>
                    </a:lnTo>
                    <a:lnTo>
                      <a:pt x="393" y="583"/>
                    </a:lnTo>
                    <a:lnTo>
                      <a:pt x="392" y="591"/>
                    </a:lnTo>
                    <a:lnTo>
                      <a:pt x="93" y="591"/>
                    </a:lnTo>
                    <a:lnTo>
                      <a:pt x="88" y="597"/>
                    </a:lnTo>
                    <a:lnTo>
                      <a:pt x="82" y="603"/>
                    </a:lnTo>
                    <a:lnTo>
                      <a:pt x="79" y="606"/>
                    </a:lnTo>
                    <a:lnTo>
                      <a:pt x="76" y="608"/>
                    </a:lnTo>
                    <a:lnTo>
                      <a:pt x="71" y="609"/>
                    </a:lnTo>
                    <a:lnTo>
                      <a:pt x="67" y="610"/>
                    </a:lnTo>
                    <a:lnTo>
                      <a:pt x="64" y="609"/>
                    </a:lnTo>
                    <a:lnTo>
                      <a:pt x="60" y="608"/>
                    </a:lnTo>
                    <a:lnTo>
                      <a:pt x="57" y="607"/>
                    </a:lnTo>
                    <a:lnTo>
                      <a:pt x="55" y="604"/>
                    </a:lnTo>
                    <a:lnTo>
                      <a:pt x="51" y="598"/>
                    </a:lnTo>
                    <a:lnTo>
                      <a:pt x="49" y="591"/>
                    </a:lnTo>
                    <a:lnTo>
                      <a:pt x="47" y="578"/>
                    </a:lnTo>
                    <a:lnTo>
                      <a:pt x="47" y="573"/>
                    </a:lnTo>
                    <a:lnTo>
                      <a:pt x="40" y="581"/>
                    </a:lnTo>
                    <a:lnTo>
                      <a:pt x="36" y="590"/>
                    </a:lnTo>
                    <a:lnTo>
                      <a:pt x="33" y="598"/>
                    </a:lnTo>
                    <a:lnTo>
                      <a:pt x="29" y="605"/>
                    </a:lnTo>
                    <a:lnTo>
                      <a:pt x="26" y="612"/>
                    </a:lnTo>
                    <a:lnTo>
                      <a:pt x="22" y="618"/>
                    </a:lnTo>
                    <a:lnTo>
                      <a:pt x="15" y="623"/>
                    </a:lnTo>
                    <a:lnTo>
                      <a:pt x="6" y="628"/>
                    </a:lnTo>
                    <a:lnTo>
                      <a:pt x="0" y="709"/>
                    </a:lnTo>
                    <a:lnTo>
                      <a:pt x="67" y="733"/>
                    </a:lnTo>
                    <a:lnTo>
                      <a:pt x="65" y="738"/>
                    </a:lnTo>
                    <a:lnTo>
                      <a:pt x="62" y="743"/>
                    </a:lnTo>
                    <a:lnTo>
                      <a:pt x="61" y="748"/>
                    </a:lnTo>
                    <a:lnTo>
                      <a:pt x="61" y="753"/>
                    </a:lnTo>
                    <a:lnTo>
                      <a:pt x="61" y="757"/>
                    </a:lnTo>
                    <a:lnTo>
                      <a:pt x="62" y="760"/>
                    </a:lnTo>
                    <a:lnTo>
                      <a:pt x="65" y="763"/>
                    </a:lnTo>
                    <a:lnTo>
                      <a:pt x="67" y="764"/>
                    </a:lnTo>
                    <a:lnTo>
                      <a:pt x="54" y="788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2" name="Freeform 237"/>
              <p:cNvSpPr>
                <a:spLocks/>
              </p:cNvSpPr>
              <p:nvPr/>
            </p:nvSpPr>
            <p:spPr bwMode="auto">
              <a:xfrm>
                <a:off x="3808413" y="3151150"/>
                <a:ext cx="493712" cy="579438"/>
              </a:xfrm>
              <a:custGeom>
                <a:avLst/>
                <a:gdLst>
                  <a:gd name="T0" fmla="*/ 2147483647 w 373"/>
                  <a:gd name="T1" fmla="*/ 2147483647 h 370"/>
                  <a:gd name="T2" fmla="*/ 2147483647 w 373"/>
                  <a:gd name="T3" fmla="*/ 2147483647 h 370"/>
                  <a:gd name="T4" fmla="*/ 2147483647 w 373"/>
                  <a:gd name="T5" fmla="*/ 2147483647 h 370"/>
                  <a:gd name="T6" fmla="*/ 2147483647 w 373"/>
                  <a:gd name="T7" fmla="*/ 2147483647 h 370"/>
                  <a:gd name="T8" fmla="*/ 2147483647 w 373"/>
                  <a:gd name="T9" fmla="*/ 2147483647 h 370"/>
                  <a:gd name="T10" fmla="*/ 2147483647 w 373"/>
                  <a:gd name="T11" fmla="*/ 2147483647 h 370"/>
                  <a:gd name="T12" fmla="*/ 2147483647 w 373"/>
                  <a:gd name="T13" fmla="*/ 2147483647 h 370"/>
                  <a:gd name="T14" fmla="*/ 2147483647 w 373"/>
                  <a:gd name="T15" fmla="*/ 2147483647 h 370"/>
                  <a:gd name="T16" fmla="*/ 2147483647 w 373"/>
                  <a:gd name="T17" fmla="*/ 2147483647 h 370"/>
                  <a:gd name="T18" fmla="*/ 2147483647 w 373"/>
                  <a:gd name="T19" fmla="*/ 2147483647 h 370"/>
                  <a:gd name="T20" fmla="*/ 2147483647 w 373"/>
                  <a:gd name="T21" fmla="*/ 2147483647 h 370"/>
                  <a:gd name="T22" fmla="*/ 2147483647 w 373"/>
                  <a:gd name="T23" fmla="*/ 2147483647 h 370"/>
                  <a:gd name="T24" fmla="*/ 2147483647 w 373"/>
                  <a:gd name="T25" fmla="*/ 2147483647 h 370"/>
                  <a:gd name="T26" fmla="*/ 2147483647 w 373"/>
                  <a:gd name="T27" fmla="*/ 2147483647 h 370"/>
                  <a:gd name="T28" fmla="*/ 2147483647 w 373"/>
                  <a:gd name="T29" fmla="*/ 2147483647 h 370"/>
                  <a:gd name="T30" fmla="*/ 2147483647 w 373"/>
                  <a:gd name="T31" fmla="*/ 2147483647 h 370"/>
                  <a:gd name="T32" fmla="*/ 2147483647 w 373"/>
                  <a:gd name="T33" fmla="*/ 2147483647 h 370"/>
                  <a:gd name="T34" fmla="*/ 2147483647 w 373"/>
                  <a:gd name="T35" fmla="*/ 2147483647 h 370"/>
                  <a:gd name="T36" fmla="*/ 2147483647 w 373"/>
                  <a:gd name="T37" fmla="*/ 2147483647 h 370"/>
                  <a:gd name="T38" fmla="*/ 2147483647 w 373"/>
                  <a:gd name="T39" fmla="*/ 2147483647 h 370"/>
                  <a:gd name="T40" fmla="*/ 2147483647 w 373"/>
                  <a:gd name="T41" fmla="*/ 2147483647 h 370"/>
                  <a:gd name="T42" fmla="*/ 2147483647 w 373"/>
                  <a:gd name="T43" fmla="*/ 2147483647 h 370"/>
                  <a:gd name="T44" fmla="*/ 2147483647 w 373"/>
                  <a:gd name="T45" fmla="*/ 2147483647 h 370"/>
                  <a:gd name="T46" fmla="*/ 2147483647 w 373"/>
                  <a:gd name="T47" fmla="*/ 2147483647 h 370"/>
                  <a:gd name="T48" fmla="*/ 2147483647 w 373"/>
                  <a:gd name="T49" fmla="*/ 2147483647 h 370"/>
                  <a:gd name="T50" fmla="*/ 2147483647 w 373"/>
                  <a:gd name="T51" fmla="*/ 2147483647 h 370"/>
                  <a:gd name="T52" fmla="*/ 2147483647 w 373"/>
                  <a:gd name="T53" fmla="*/ 2147483647 h 370"/>
                  <a:gd name="T54" fmla="*/ 2147483647 w 373"/>
                  <a:gd name="T55" fmla="*/ 2147483647 h 370"/>
                  <a:gd name="T56" fmla="*/ 2147483647 w 373"/>
                  <a:gd name="T57" fmla="*/ 2147483647 h 370"/>
                  <a:gd name="T58" fmla="*/ 2147483647 w 373"/>
                  <a:gd name="T59" fmla="*/ 2147483647 h 370"/>
                  <a:gd name="T60" fmla="*/ 2147483647 w 373"/>
                  <a:gd name="T61" fmla="*/ 2147483647 h 370"/>
                  <a:gd name="T62" fmla="*/ 2147483647 w 373"/>
                  <a:gd name="T63" fmla="*/ 2147483647 h 370"/>
                  <a:gd name="T64" fmla="*/ 2147483647 w 373"/>
                  <a:gd name="T65" fmla="*/ 2147483647 h 370"/>
                  <a:gd name="T66" fmla="*/ 2147483647 w 373"/>
                  <a:gd name="T67" fmla="*/ 2147483647 h 370"/>
                  <a:gd name="T68" fmla="*/ 2147483647 w 373"/>
                  <a:gd name="T69" fmla="*/ 2147483647 h 370"/>
                  <a:gd name="T70" fmla="*/ 2147483647 w 373"/>
                  <a:gd name="T71" fmla="*/ 2147483647 h 370"/>
                  <a:gd name="T72" fmla="*/ 2147483647 w 373"/>
                  <a:gd name="T73" fmla="*/ 2147483647 h 370"/>
                  <a:gd name="T74" fmla="*/ 2147483647 w 373"/>
                  <a:gd name="T75" fmla="*/ 2147483647 h 370"/>
                  <a:gd name="T76" fmla="*/ 2147483647 w 373"/>
                  <a:gd name="T77" fmla="*/ 2147483647 h 370"/>
                  <a:gd name="T78" fmla="*/ 2147483647 w 373"/>
                  <a:gd name="T79" fmla="*/ 2147483647 h 370"/>
                  <a:gd name="T80" fmla="*/ 2147483647 w 373"/>
                  <a:gd name="T81" fmla="*/ 2147483647 h 370"/>
                  <a:gd name="T82" fmla="*/ 2147483647 w 373"/>
                  <a:gd name="T83" fmla="*/ 2147483647 h 370"/>
                  <a:gd name="T84" fmla="*/ 2147483647 w 373"/>
                  <a:gd name="T85" fmla="*/ 2147483647 h 370"/>
                  <a:gd name="T86" fmla="*/ 2147483647 w 373"/>
                  <a:gd name="T87" fmla="*/ 2147483647 h 370"/>
                  <a:gd name="T88" fmla="*/ 0 w 373"/>
                  <a:gd name="T89" fmla="*/ 2147483647 h 370"/>
                  <a:gd name="T90" fmla="*/ 2147483647 w 373"/>
                  <a:gd name="T91" fmla="*/ 2147483647 h 370"/>
                  <a:gd name="T92" fmla="*/ 2147483647 w 373"/>
                  <a:gd name="T93" fmla="*/ 2147483647 h 370"/>
                  <a:gd name="T94" fmla="*/ 2147483647 w 373"/>
                  <a:gd name="T95" fmla="*/ 2147483647 h 3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3" h="370">
                    <a:moveTo>
                      <a:pt x="235" y="370"/>
                    </a:moveTo>
                    <a:lnTo>
                      <a:pt x="237" y="369"/>
                    </a:lnTo>
                    <a:lnTo>
                      <a:pt x="238" y="367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5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9" y="366"/>
                    </a:lnTo>
                    <a:lnTo>
                      <a:pt x="252" y="367"/>
                    </a:lnTo>
                    <a:lnTo>
                      <a:pt x="255" y="368"/>
                    </a:lnTo>
                    <a:lnTo>
                      <a:pt x="257" y="370"/>
                    </a:lnTo>
                    <a:lnTo>
                      <a:pt x="373" y="282"/>
                    </a:lnTo>
                    <a:lnTo>
                      <a:pt x="373" y="279"/>
                    </a:lnTo>
                    <a:lnTo>
                      <a:pt x="372" y="277"/>
                    </a:lnTo>
                    <a:lnTo>
                      <a:pt x="372" y="275"/>
                    </a:lnTo>
                    <a:lnTo>
                      <a:pt x="371" y="273"/>
                    </a:lnTo>
                    <a:lnTo>
                      <a:pt x="370" y="271"/>
                    </a:lnTo>
                    <a:lnTo>
                      <a:pt x="369" y="270"/>
                    </a:lnTo>
                    <a:lnTo>
                      <a:pt x="368" y="268"/>
                    </a:lnTo>
                    <a:lnTo>
                      <a:pt x="367" y="267"/>
                    </a:lnTo>
                    <a:lnTo>
                      <a:pt x="364" y="265"/>
                    </a:lnTo>
                    <a:lnTo>
                      <a:pt x="361" y="264"/>
                    </a:lnTo>
                    <a:lnTo>
                      <a:pt x="358" y="262"/>
                    </a:lnTo>
                    <a:lnTo>
                      <a:pt x="354" y="261"/>
                    </a:lnTo>
                    <a:lnTo>
                      <a:pt x="351" y="260"/>
                    </a:lnTo>
                    <a:lnTo>
                      <a:pt x="347" y="259"/>
                    </a:lnTo>
                    <a:lnTo>
                      <a:pt x="344" y="258"/>
                    </a:lnTo>
                    <a:lnTo>
                      <a:pt x="342" y="256"/>
                    </a:lnTo>
                    <a:lnTo>
                      <a:pt x="340" y="255"/>
                    </a:lnTo>
                    <a:lnTo>
                      <a:pt x="339" y="254"/>
                    </a:lnTo>
                    <a:lnTo>
                      <a:pt x="338" y="252"/>
                    </a:lnTo>
                    <a:lnTo>
                      <a:pt x="337" y="251"/>
                    </a:lnTo>
                    <a:lnTo>
                      <a:pt x="337" y="249"/>
                    </a:lnTo>
                    <a:lnTo>
                      <a:pt x="336" y="247"/>
                    </a:lnTo>
                    <a:lnTo>
                      <a:pt x="336" y="245"/>
                    </a:lnTo>
                    <a:lnTo>
                      <a:pt x="336" y="243"/>
                    </a:lnTo>
                    <a:lnTo>
                      <a:pt x="336" y="235"/>
                    </a:lnTo>
                    <a:lnTo>
                      <a:pt x="337" y="228"/>
                    </a:lnTo>
                    <a:lnTo>
                      <a:pt x="338" y="220"/>
                    </a:lnTo>
                    <a:lnTo>
                      <a:pt x="338" y="214"/>
                    </a:lnTo>
                    <a:lnTo>
                      <a:pt x="338" y="205"/>
                    </a:lnTo>
                    <a:lnTo>
                      <a:pt x="337" y="196"/>
                    </a:lnTo>
                    <a:lnTo>
                      <a:pt x="337" y="186"/>
                    </a:lnTo>
                    <a:lnTo>
                      <a:pt x="336" y="177"/>
                    </a:lnTo>
                    <a:lnTo>
                      <a:pt x="335" y="172"/>
                    </a:lnTo>
                    <a:lnTo>
                      <a:pt x="334" y="168"/>
                    </a:lnTo>
                    <a:lnTo>
                      <a:pt x="333" y="164"/>
                    </a:lnTo>
                    <a:lnTo>
                      <a:pt x="332" y="160"/>
                    </a:lnTo>
                    <a:lnTo>
                      <a:pt x="330" y="157"/>
                    </a:lnTo>
                    <a:lnTo>
                      <a:pt x="329" y="155"/>
                    </a:lnTo>
                    <a:lnTo>
                      <a:pt x="327" y="153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2"/>
                    </a:lnTo>
                    <a:lnTo>
                      <a:pt x="322" y="136"/>
                    </a:lnTo>
                    <a:lnTo>
                      <a:pt x="321" y="130"/>
                    </a:lnTo>
                    <a:lnTo>
                      <a:pt x="319" y="120"/>
                    </a:lnTo>
                    <a:lnTo>
                      <a:pt x="315" y="109"/>
                    </a:lnTo>
                    <a:lnTo>
                      <a:pt x="313" y="104"/>
                    </a:lnTo>
                    <a:lnTo>
                      <a:pt x="311" y="99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4" y="86"/>
                    </a:lnTo>
                    <a:lnTo>
                      <a:pt x="301" y="83"/>
                    </a:lnTo>
                    <a:lnTo>
                      <a:pt x="299" y="80"/>
                    </a:lnTo>
                    <a:lnTo>
                      <a:pt x="297" y="78"/>
                    </a:lnTo>
                    <a:lnTo>
                      <a:pt x="298" y="74"/>
                    </a:lnTo>
                    <a:lnTo>
                      <a:pt x="299" y="69"/>
                    </a:lnTo>
                    <a:lnTo>
                      <a:pt x="300" y="66"/>
                    </a:lnTo>
                    <a:lnTo>
                      <a:pt x="300" y="63"/>
                    </a:lnTo>
                    <a:lnTo>
                      <a:pt x="301" y="60"/>
                    </a:lnTo>
                    <a:lnTo>
                      <a:pt x="303" y="57"/>
                    </a:lnTo>
                    <a:lnTo>
                      <a:pt x="302" y="50"/>
                    </a:lnTo>
                    <a:lnTo>
                      <a:pt x="301" y="43"/>
                    </a:lnTo>
                    <a:lnTo>
                      <a:pt x="301" y="37"/>
                    </a:lnTo>
                    <a:lnTo>
                      <a:pt x="301" y="32"/>
                    </a:lnTo>
                    <a:lnTo>
                      <a:pt x="301" y="27"/>
                    </a:lnTo>
                    <a:lnTo>
                      <a:pt x="302" y="23"/>
                    </a:lnTo>
                    <a:lnTo>
                      <a:pt x="303" y="19"/>
                    </a:lnTo>
                    <a:lnTo>
                      <a:pt x="304" y="16"/>
                    </a:lnTo>
                    <a:lnTo>
                      <a:pt x="307" y="11"/>
                    </a:lnTo>
                    <a:lnTo>
                      <a:pt x="310" y="7"/>
                    </a:lnTo>
                    <a:lnTo>
                      <a:pt x="312" y="3"/>
                    </a:lnTo>
                    <a:lnTo>
                      <a:pt x="314" y="0"/>
                    </a:lnTo>
                    <a:lnTo>
                      <a:pt x="308" y="3"/>
                    </a:lnTo>
                    <a:lnTo>
                      <a:pt x="302" y="6"/>
                    </a:lnTo>
                    <a:lnTo>
                      <a:pt x="297" y="8"/>
                    </a:lnTo>
                    <a:lnTo>
                      <a:pt x="290" y="9"/>
                    </a:lnTo>
                    <a:lnTo>
                      <a:pt x="284" y="11"/>
                    </a:lnTo>
                    <a:lnTo>
                      <a:pt x="278" y="12"/>
                    </a:lnTo>
                    <a:lnTo>
                      <a:pt x="271" y="12"/>
                    </a:lnTo>
                    <a:lnTo>
                      <a:pt x="264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22" y="12"/>
                    </a:lnTo>
                    <a:lnTo>
                      <a:pt x="215" y="13"/>
                    </a:lnTo>
                    <a:lnTo>
                      <a:pt x="206" y="14"/>
                    </a:lnTo>
                    <a:lnTo>
                      <a:pt x="197" y="16"/>
                    </a:lnTo>
                    <a:lnTo>
                      <a:pt x="187" y="18"/>
                    </a:lnTo>
                    <a:lnTo>
                      <a:pt x="177" y="21"/>
                    </a:lnTo>
                    <a:lnTo>
                      <a:pt x="168" y="24"/>
                    </a:lnTo>
                    <a:lnTo>
                      <a:pt x="159" y="26"/>
                    </a:lnTo>
                    <a:lnTo>
                      <a:pt x="153" y="29"/>
                    </a:lnTo>
                    <a:lnTo>
                      <a:pt x="150" y="30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5" y="37"/>
                    </a:lnTo>
                    <a:lnTo>
                      <a:pt x="130" y="40"/>
                    </a:lnTo>
                    <a:lnTo>
                      <a:pt x="124" y="44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8" y="52"/>
                    </a:lnTo>
                    <a:lnTo>
                      <a:pt x="123" y="52"/>
                    </a:lnTo>
                    <a:lnTo>
                      <a:pt x="128" y="53"/>
                    </a:lnTo>
                    <a:lnTo>
                      <a:pt x="131" y="53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0"/>
                    </a:lnTo>
                    <a:lnTo>
                      <a:pt x="132" y="91"/>
                    </a:lnTo>
                    <a:lnTo>
                      <a:pt x="133" y="92"/>
                    </a:lnTo>
                    <a:lnTo>
                      <a:pt x="134" y="93"/>
                    </a:lnTo>
                    <a:lnTo>
                      <a:pt x="136" y="94"/>
                    </a:lnTo>
                    <a:lnTo>
                      <a:pt x="138" y="95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2" y="100"/>
                    </a:lnTo>
                    <a:lnTo>
                      <a:pt x="142" y="101"/>
                    </a:lnTo>
                    <a:lnTo>
                      <a:pt x="142" y="102"/>
                    </a:lnTo>
                    <a:lnTo>
                      <a:pt x="141" y="104"/>
                    </a:lnTo>
                    <a:lnTo>
                      <a:pt x="141" y="105"/>
                    </a:lnTo>
                    <a:lnTo>
                      <a:pt x="140" y="106"/>
                    </a:lnTo>
                    <a:lnTo>
                      <a:pt x="139" y="107"/>
                    </a:lnTo>
                    <a:lnTo>
                      <a:pt x="138" y="107"/>
                    </a:lnTo>
                    <a:lnTo>
                      <a:pt x="136" y="107"/>
                    </a:lnTo>
                    <a:lnTo>
                      <a:pt x="135" y="108"/>
                    </a:lnTo>
                    <a:lnTo>
                      <a:pt x="128" y="107"/>
                    </a:lnTo>
                    <a:lnTo>
                      <a:pt x="120" y="107"/>
                    </a:lnTo>
                    <a:lnTo>
                      <a:pt x="116" y="108"/>
                    </a:lnTo>
                    <a:lnTo>
                      <a:pt x="112" y="111"/>
                    </a:lnTo>
                    <a:lnTo>
                      <a:pt x="106" y="113"/>
                    </a:lnTo>
                    <a:lnTo>
                      <a:pt x="101" y="116"/>
                    </a:lnTo>
                    <a:lnTo>
                      <a:pt x="99" y="118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2" y="126"/>
                    </a:lnTo>
                    <a:lnTo>
                      <a:pt x="91" y="128"/>
                    </a:lnTo>
                    <a:lnTo>
                      <a:pt x="90" y="131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4" y="143"/>
                    </a:lnTo>
                    <a:lnTo>
                      <a:pt x="69" y="148"/>
                    </a:lnTo>
                    <a:lnTo>
                      <a:pt x="66" y="150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5" y="156"/>
                    </a:lnTo>
                    <a:lnTo>
                      <a:pt x="51" y="158"/>
                    </a:lnTo>
                    <a:lnTo>
                      <a:pt x="46" y="159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0" y="164"/>
                    </a:lnTo>
                    <a:lnTo>
                      <a:pt x="17" y="167"/>
                    </a:lnTo>
                    <a:lnTo>
                      <a:pt x="13" y="169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69" y="253"/>
                    </a:lnTo>
                    <a:lnTo>
                      <a:pt x="170" y="323"/>
                    </a:lnTo>
                    <a:lnTo>
                      <a:pt x="179" y="331"/>
                    </a:lnTo>
                    <a:lnTo>
                      <a:pt x="185" y="341"/>
                    </a:lnTo>
                    <a:lnTo>
                      <a:pt x="189" y="344"/>
                    </a:lnTo>
                    <a:lnTo>
                      <a:pt x="194" y="347"/>
                    </a:lnTo>
                    <a:lnTo>
                      <a:pt x="201" y="352"/>
                    </a:lnTo>
                    <a:lnTo>
                      <a:pt x="210" y="357"/>
                    </a:lnTo>
                    <a:lnTo>
                      <a:pt x="218" y="362"/>
                    </a:lnTo>
                    <a:lnTo>
                      <a:pt x="226" y="366"/>
                    </a:lnTo>
                    <a:lnTo>
                      <a:pt x="229" y="368"/>
                    </a:lnTo>
                    <a:lnTo>
                      <a:pt x="232" y="369"/>
                    </a:lnTo>
                    <a:lnTo>
                      <a:pt x="234" y="370"/>
                    </a:lnTo>
                    <a:lnTo>
                      <a:pt x="235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3" name="Freeform 238"/>
              <p:cNvSpPr>
                <a:spLocks/>
              </p:cNvSpPr>
              <p:nvPr/>
            </p:nvSpPr>
            <p:spPr bwMode="auto">
              <a:xfrm>
                <a:off x="4244975" y="3286088"/>
                <a:ext cx="384175" cy="436562"/>
              </a:xfrm>
              <a:custGeom>
                <a:avLst/>
                <a:gdLst>
                  <a:gd name="T0" fmla="*/ 2147483647 w 877"/>
                  <a:gd name="T1" fmla="*/ 2147483647 h 826"/>
                  <a:gd name="T2" fmla="*/ 2147483647 w 877"/>
                  <a:gd name="T3" fmla="*/ 2147483647 h 826"/>
                  <a:gd name="T4" fmla="*/ 2147483647 w 877"/>
                  <a:gd name="T5" fmla="*/ 2147483647 h 826"/>
                  <a:gd name="T6" fmla="*/ 2147483647 w 877"/>
                  <a:gd name="T7" fmla="*/ 2147483647 h 826"/>
                  <a:gd name="T8" fmla="*/ 2147483647 w 877"/>
                  <a:gd name="T9" fmla="*/ 2147483647 h 826"/>
                  <a:gd name="T10" fmla="*/ 2147483647 w 877"/>
                  <a:gd name="T11" fmla="*/ 2147483647 h 826"/>
                  <a:gd name="T12" fmla="*/ 2147483647 w 877"/>
                  <a:gd name="T13" fmla="*/ 885784298 h 826"/>
                  <a:gd name="T14" fmla="*/ 2147483647 w 877"/>
                  <a:gd name="T15" fmla="*/ 2147483647 h 826"/>
                  <a:gd name="T16" fmla="*/ 2147483647 w 877"/>
                  <a:gd name="T17" fmla="*/ 2147483647 h 826"/>
                  <a:gd name="T18" fmla="*/ 2147483647 w 877"/>
                  <a:gd name="T19" fmla="*/ 2147483647 h 826"/>
                  <a:gd name="T20" fmla="*/ 2147483647 w 877"/>
                  <a:gd name="T21" fmla="*/ 2147483647 h 826"/>
                  <a:gd name="T22" fmla="*/ 2147483647 w 877"/>
                  <a:gd name="T23" fmla="*/ 2147483647 h 826"/>
                  <a:gd name="T24" fmla="*/ 2147483647 w 877"/>
                  <a:gd name="T25" fmla="*/ 2147483647 h 826"/>
                  <a:gd name="T26" fmla="*/ 2147483647 w 877"/>
                  <a:gd name="T27" fmla="*/ 2147483647 h 826"/>
                  <a:gd name="T28" fmla="*/ 2147483647 w 877"/>
                  <a:gd name="T29" fmla="*/ 2147483647 h 826"/>
                  <a:gd name="T30" fmla="*/ 2147483647 w 877"/>
                  <a:gd name="T31" fmla="*/ 2147483647 h 826"/>
                  <a:gd name="T32" fmla="*/ 2147483647 w 877"/>
                  <a:gd name="T33" fmla="*/ 2147483647 h 826"/>
                  <a:gd name="T34" fmla="*/ 2147483647 w 877"/>
                  <a:gd name="T35" fmla="*/ 2147483647 h 826"/>
                  <a:gd name="T36" fmla="*/ 2147483647 w 877"/>
                  <a:gd name="T37" fmla="*/ 2147483647 h 826"/>
                  <a:gd name="T38" fmla="*/ 2147483647 w 877"/>
                  <a:gd name="T39" fmla="*/ 2147483647 h 826"/>
                  <a:gd name="T40" fmla="*/ 2147483647 w 877"/>
                  <a:gd name="T41" fmla="*/ 2147483647 h 826"/>
                  <a:gd name="T42" fmla="*/ 2147483647 w 877"/>
                  <a:gd name="T43" fmla="*/ 2147483647 h 826"/>
                  <a:gd name="T44" fmla="*/ 2147483647 w 877"/>
                  <a:gd name="T45" fmla="*/ 590523042 h 826"/>
                  <a:gd name="T46" fmla="*/ 2147483647 w 877"/>
                  <a:gd name="T47" fmla="*/ 0 h 826"/>
                  <a:gd name="T48" fmla="*/ 2147483647 w 877"/>
                  <a:gd name="T49" fmla="*/ 885784298 h 826"/>
                  <a:gd name="T50" fmla="*/ 2147483647 w 877"/>
                  <a:gd name="T51" fmla="*/ 2147483647 h 826"/>
                  <a:gd name="T52" fmla="*/ 2147483647 w 877"/>
                  <a:gd name="T53" fmla="*/ 2147483647 h 826"/>
                  <a:gd name="T54" fmla="*/ 2147483647 w 877"/>
                  <a:gd name="T55" fmla="*/ 2147483647 h 826"/>
                  <a:gd name="T56" fmla="*/ 2147483647 w 877"/>
                  <a:gd name="T57" fmla="*/ 2147483647 h 826"/>
                  <a:gd name="T58" fmla="*/ 2147483647 w 877"/>
                  <a:gd name="T59" fmla="*/ 2147483647 h 826"/>
                  <a:gd name="T60" fmla="*/ 2147483647 w 877"/>
                  <a:gd name="T61" fmla="*/ 2147483647 h 826"/>
                  <a:gd name="T62" fmla="*/ 2147483647 w 877"/>
                  <a:gd name="T63" fmla="*/ 2147483647 h 826"/>
                  <a:gd name="T64" fmla="*/ 2147483647 w 877"/>
                  <a:gd name="T65" fmla="*/ 2147483647 h 826"/>
                  <a:gd name="T66" fmla="*/ 2147483647 w 877"/>
                  <a:gd name="T67" fmla="*/ 2147483647 h 826"/>
                  <a:gd name="T68" fmla="*/ 2147483647 w 877"/>
                  <a:gd name="T69" fmla="*/ 2147483647 h 826"/>
                  <a:gd name="T70" fmla="*/ 2147483647 w 877"/>
                  <a:gd name="T71" fmla="*/ 2147483647 h 826"/>
                  <a:gd name="T72" fmla="*/ 2147483647 w 877"/>
                  <a:gd name="T73" fmla="*/ 2147483647 h 826"/>
                  <a:gd name="T74" fmla="*/ 2147483647 w 877"/>
                  <a:gd name="T75" fmla="*/ 2147483647 h 826"/>
                  <a:gd name="T76" fmla="*/ 2147483647 w 877"/>
                  <a:gd name="T77" fmla="*/ 2147483647 h 826"/>
                  <a:gd name="T78" fmla="*/ 2147483647 w 877"/>
                  <a:gd name="T79" fmla="*/ 2147483647 h 826"/>
                  <a:gd name="T80" fmla="*/ 2147483647 w 877"/>
                  <a:gd name="T81" fmla="*/ 2147483647 h 826"/>
                  <a:gd name="T82" fmla="*/ 2147483647 w 877"/>
                  <a:gd name="T83" fmla="*/ 2147483647 h 826"/>
                  <a:gd name="T84" fmla="*/ 2147483647 w 877"/>
                  <a:gd name="T85" fmla="*/ 2147483647 h 826"/>
                  <a:gd name="T86" fmla="*/ 2147483647 w 877"/>
                  <a:gd name="T87" fmla="*/ 2147483647 h 826"/>
                  <a:gd name="T88" fmla="*/ 2147483647 w 877"/>
                  <a:gd name="T89" fmla="*/ 2147483647 h 826"/>
                  <a:gd name="T90" fmla="*/ 2147483647 w 877"/>
                  <a:gd name="T91" fmla="*/ 2147483647 h 826"/>
                  <a:gd name="T92" fmla="*/ 2147483647 w 877"/>
                  <a:gd name="T93" fmla="*/ 2147483647 h 826"/>
                  <a:gd name="T94" fmla="*/ 2147483647 w 877"/>
                  <a:gd name="T95" fmla="*/ 2147483647 h 826"/>
                  <a:gd name="T96" fmla="*/ 2147483647 w 877"/>
                  <a:gd name="T97" fmla="*/ 2147483647 h 826"/>
                  <a:gd name="T98" fmla="*/ 2147483647 w 877"/>
                  <a:gd name="T99" fmla="*/ 2147483647 h 826"/>
                  <a:gd name="T100" fmla="*/ 2147483647 w 877"/>
                  <a:gd name="T101" fmla="*/ 2147483647 h 826"/>
                  <a:gd name="T102" fmla="*/ 2147483647 w 877"/>
                  <a:gd name="T103" fmla="*/ 2147483647 h 826"/>
                  <a:gd name="T104" fmla="*/ 2147483647 w 877"/>
                  <a:gd name="T105" fmla="*/ 2147483647 h 826"/>
                  <a:gd name="T106" fmla="*/ 1344977839 w 877"/>
                  <a:gd name="T107" fmla="*/ 2147483647 h 826"/>
                  <a:gd name="T108" fmla="*/ 1176879592 w 877"/>
                  <a:gd name="T109" fmla="*/ 2147483647 h 826"/>
                  <a:gd name="T110" fmla="*/ 1597124989 w 877"/>
                  <a:gd name="T111" fmla="*/ 2147483647 h 826"/>
                  <a:gd name="T112" fmla="*/ 1429026743 w 877"/>
                  <a:gd name="T113" fmla="*/ 2147483647 h 826"/>
                  <a:gd name="T114" fmla="*/ 336196493 w 877"/>
                  <a:gd name="T115" fmla="*/ 2147483647 h 8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7" h="826">
                    <a:moveTo>
                      <a:pt x="0" y="190"/>
                    </a:moveTo>
                    <a:lnTo>
                      <a:pt x="16" y="167"/>
                    </a:lnTo>
                    <a:lnTo>
                      <a:pt x="33" y="147"/>
                    </a:lnTo>
                    <a:lnTo>
                      <a:pt x="36" y="141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3" y="118"/>
                    </a:lnTo>
                    <a:lnTo>
                      <a:pt x="46" y="109"/>
                    </a:lnTo>
                    <a:lnTo>
                      <a:pt x="47" y="99"/>
                    </a:lnTo>
                    <a:lnTo>
                      <a:pt x="47" y="87"/>
                    </a:lnTo>
                    <a:lnTo>
                      <a:pt x="46" y="73"/>
                    </a:lnTo>
                    <a:lnTo>
                      <a:pt x="46" y="70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52" y="65"/>
                    </a:lnTo>
                    <a:lnTo>
                      <a:pt x="61" y="64"/>
                    </a:lnTo>
                    <a:lnTo>
                      <a:pt x="72" y="63"/>
                    </a:lnTo>
                    <a:lnTo>
                      <a:pt x="78" y="61"/>
                    </a:lnTo>
                    <a:lnTo>
                      <a:pt x="83" y="59"/>
                    </a:lnTo>
                    <a:lnTo>
                      <a:pt x="89" y="55"/>
                    </a:lnTo>
                    <a:lnTo>
                      <a:pt x="93" y="50"/>
                    </a:lnTo>
                    <a:lnTo>
                      <a:pt x="96" y="42"/>
                    </a:lnTo>
                    <a:lnTo>
                      <a:pt x="98" y="33"/>
                    </a:lnTo>
                    <a:lnTo>
                      <a:pt x="99" y="20"/>
                    </a:lnTo>
                    <a:lnTo>
                      <a:pt x="98" y="6"/>
                    </a:lnTo>
                    <a:lnTo>
                      <a:pt x="124" y="4"/>
                    </a:lnTo>
                    <a:lnTo>
                      <a:pt x="147" y="5"/>
                    </a:lnTo>
                    <a:lnTo>
                      <a:pt x="168" y="6"/>
                    </a:lnTo>
                    <a:lnTo>
                      <a:pt x="188" y="9"/>
                    </a:lnTo>
                    <a:lnTo>
                      <a:pt x="208" y="13"/>
                    </a:lnTo>
                    <a:lnTo>
                      <a:pt x="226" y="18"/>
                    </a:lnTo>
                    <a:lnTo>
                      <a:pt x="242" y="24"/>
                    </a:lnTo>
                    <a:lnTo>
                      <a:pt x="259" y="31"/>
                    </a:lnTo>
                    <a:lnTo>
                      <a:pt x="264" y="35"/>
                    </a:lnTo>
                    <a:lnTo>
                      <a:pt x="269" y="39"/>
                    </a:lnTo>
                    <a:lnTo>
                      <a:pt x="273" y="43"/>
                    </a:lnTo>
                    <a:lnTo>
                      <a:pt x="276" y="47"/>
                    </a:lnTo>
                    <a:lnTo>
                      <a:pt x="281" y="57"/>
                    </a:lnTo>
                    <a:lnTo>
                      <a:pt x="283" y="67"/>
                    </a:lnTo>
                    <a:lnTo>
                      <a:pt x="285" y="78"/>
                    </a:lnTo>
                    <a:lnTo>
                      <a:pt x="288" y="88"/>
                    </a:lnTo>
                    <a:lnTo>
                      <a:pt x="289" y="93"/>
                    </a:lnTo>
                    <a:lnTo>
                      <a:pt x="292" y="97"/>
                    </a:lnTo>
                    <a:lnTo>
                      <a:pt x="295" y="101"/>
                    </a:lnTo>
                    <a:lnTo>
                      <a:pt x="298" y="105"/>
                    </a:lnTo>
                    <a:lnTo>
                      <a:pt x="306" y="108"/>
                    </a:lnTo>
                    <a:lnTo>
                      <a:pt x="315" y="110"/>
                    </a:lnTo>
                    <a:lnTo>
                      <a:pt x="325" y="110"/>
                    </a:lnTo>
                    <a:lnTo>
                      <a:pt x="334" y="110"/>
                    </a:lnTo>
                    <a:lnTo>
                      <a:pt x="344" y="109"/>
                    </a:lnTo>
                    <a:lnTo>
                      <a:pt x="354" y="109"/>
                    </a:lnTo>
                    <a:lnTo>
                      <a:pt x="363" y="109"/>
                    </a:lnTo>
                    <a:lnTo>
                      <a:pt x="372" y="111"/>
                    </a:lnTo>
                    <a:lnTo>
                      <a:pt x="388" y="117"/>
                    </a:lnTo>
                    <a:lnTo>
                      <a:pt x="405" y="124"/>
                    </a:lnTo>
                    <a:lnTo>
                      <a:pt x="421" y="133"/>
                    </a:lnTo>
                    <a:lnTo>
                      <a:pt x="438" y="143"/>
                    </a:lnTo>
                    <a:lnTo>
                      <a:pt x="454" y="152"/>
                    </a:lnTo>
                    <a:lnTo>
                      <a:pt x="471" y="159"/>
                    </a:lnTo>
                    <a:lnTo>
                      <a:pt x="478" y="162"/>
                    </a:lnTo>
                    <a:lnTo>
                      <a:pt x="487" y="164"/>
                    </a:lnTo>
                    <a:lnTo>
                      <a:pt x="496" y="166"/>
                    </a:lnTo>
                    <a:lnTo>
                      <a:pt x="505" y="166"/>
                    </a:lnTo>
                    <a:lnTo>
                      <a:pt x="513" y="166"/>
                    </a:lnTo>
                    <a:lnTo>
                      <a:pt x="521" y="166"/>
                    </a:lnTo>
                    <a:lnTo>
                      <a:pt x="529" y="166"/>
                    </a:lnTo>
                    <a:lnTo>
                      <a:pt x="538" y="166"/>
                    </a:lnTo>
                    <a:lnTo>
                      <a:pt x="538" y="158"/>
                    </a:lnTo>
                    <a:lnTo>
                      <a:pt x="540" y="150"/>
                    </a:lnTo>
                    <a:lnTo>
                      <a:pt x="542" y="143"/>
                    </a:lnTo>
                    <a:lnTo>
                      <a:pt x="544" y="137"/>
                    </a:lnTo>
                    <a:lnTo>
                      <a:pt x="549" y="126"/>
                    </a:lnTo>
                    <a:lnTo>
                      <a:pt x="551" y="117"/>
                    </a:lnTo>
                    <a:lnTo>
                      <a:pt x="550" y="112"/>
                    </a:lnTo>
                    <a:lnTo>
                      <a:pt x="547" y="108"/>
                    </a:lnTo>
                    <a:lnTo>
                      <a:pt x="544" y="103"/>
                    </a:lnTo>
                    <a:lnTo>
                      <a:pt x="541" y="98"/>
                    </a:lnTo>
                    <a:lnTo>
                      <a:pt x="537" y="93"/>
                    </a:lnTo>
                    <a:lnTo>
                      <a:pt x="534" y="87"/>
                    </a:lnTo>
                    <a:lnTo>
                      <a:pt x="531" y="81"/>
                    </a:lnTo>
                    <a:lnTo>
                      <a:pt x="531" y="73"/>
                    </a:lnTo>
                    <a:lnTo>
                      <a:pt x="531" y="61"/>
                    </a:lnTo>
                    <a:lnTo>
                      <a:pt x="531" y="49"/>
                    </a:lnTo>
                    <a:lnTo>
                      <a:pt x="539" y="49"/>
                    </a:lnTo>
                    <a:lnTo>
                      <a:pt x="547" y="47"/>
                    </a:lnTo>
                    <a:lnTo>
                      <a:pt x="554" y="45"/>
                    </a:lnTo>
                    <a:lnTo>
                      <a:pt x="562" y="42"/>
                    </a:lnTo>
                    <a:lnTo>
                      <a:pt x="574" y="34"/>
                    </a:lnTo>
                    <a:lnTo>
                      <a:pt x="586" y="24"/>
                    </a:lnTo>
                    <a:lnTo>
                      <a:pt x="598" y="15"/>
                    </a:lnTo>
                    <a:lnTo>
                      <a:pt x="610" y="7"/>
                    </a:lnTo>
                    <a:lnTo>
                      <a:pt x="617" y="4"/>
                    </a:lnTo>
                    <a:lnTo>
                      <a:pt x="623" y="2"/>
                    </a:lnTo>
                    <a:lnTo>
                      <a:pt x="630" y="0"/>
                    </a:lnTo>
                    <a:lnTo>
                      <a:pt x="638" y="0"/>
                    </a:lnTo>
                    <a:lnTo>
                      <a:pt x="650" y="0"/>
                    </a:lnTo>
                    <a:lnTo>
                      <a:pt x="659" y="1"/>
                    </a:lnTo>
                    <a:lnTo>
                      <a:pt x="668" y="2"/>
                    </a:lnTo>
                    <a:lnTo>
                      <a:pt x="676" y="4"/>
                    </a:lnTo>
                    <a:lnTo>
                      <a:pt x="681" y="6"/>
                    </a:lnTo>
                    <a:lnTo>
                      <a:pt x="685" y="9"/>
                    </a:lnTo>
                    <a:lnTo>
                      <a:pt x="688" y="12"/>
                    </a:lnTo>
                    <a:lnTo>
                      <a:pt x="691" y="16"/>
                    </a:lnTo>
                    <a:lnTo>
                      <a:pt x="695" y="24"/>
                    </a:lnTo>
                    <a:lnTo>
                      <a:pt x="698" y="34"/>
                    </a:lnTo>
                    <a:lnTo>
                      <a:pt x="700" y="39"/>
                    </a:lnTo>
                    <a:lnTo>
                      <a:pt x="702" y="44"/>
                    </a:lnTo>
                    <a:lnTo>
                      <a:pt x="706" y="50"/>
                    </a:lnTo>
                    <a:lnTo>
                      <a:pt x="710" y="55"/>
                    </a:lnTo>
                    <a:lnTo>
                      <a:pt x="715" y="58"/>
                    </a:lnTo>
                    <a:lnTo>
                      <a:pt x="721" y="61"/>
                    </a:lnTo>
                    <a:lnTo>
                      <a:pt x="728" y="63"/>
                    </a:lnTo>
                    <a:lnTo>
                      <a:pt x="734" y="65"/>
                    </a:lnTo>
                    <a:lnTo>
                      <a:pt x="750" y="67"/>
                    </a:lnTo>
                    <a:lnTo>
                      <a:pt x="765" y="69"/>
                    </a:lnTo>
                    <a:lnTo>
                      <a:pt x="798" y="71"/>
                    </a:lnTo>
                    <a:lnTo>
                      <a:pt x="830" y="73"/>
                    </a:lnTo>
                    <a:lnTo>
                      <a:pt x="830" y="83"/>
                    </a:lnTo>
                    <a:lnTo>
                      <a:pt x="830" y="90"/>
                    </a:lnTo>
                    <a:lnTo>
                      <a:pt x="830" y="97"/>
                    </a:lnTo>
                    <a:lnTo>
                      <a:pt x="830" y="105"/>
                    </a:lnTo>
                    <a:lnTo>
                      <a:pt x="830" y="109"/>
                    </a:lnTo>
                    <a:lnTo>
                      <a:pt x="832" y="113"/>
                    </a:lnTo>
                    <a:lnTo>
                      <a:pt x="834" y="117"/>
                    </a:lnTo>
                    <a:lnTo>
                      <a:pt x="836" y="121"/>
                    </a:lnTo>
                    <a:lnTo>
                      <a:pt x="838" y="126"/>
                    </a:lnTo>
                    <a:lnTo>
                      <a:pt x="841" y="132"/>
                    </a:lnTo>
                    <a:lnTo>
                      <a:pt x="843" y="140"/>
                    </a:lnTo>
                    <a:lnTo>
                      <a:pt x="843" y="148"/>
                    </a:lnTo>
                    <a:lnTo>
                      <a:pt x="842" y="152"/>
                    </a:lnTo>
                    <a:lnTo>
                      <a:pt x="840" y="156"/>
                    </a:lnTo>
                    <a:lnTo>
                      <a:pt x="836" y="159"/>
                    </a:lnTo>
                    <a:lnTo>
                      <a:pt x="833" y="162"/>
                    </a:lnTo>
                    <a:lnTo>
                      <a:pt x="830" y="165"/>
                    </a:lnTo>
                    <a:lnTo>
                      <a:pt x="826" y="168"/>
                    </a:lnTo>
                    <a:lnTo>
                      <a:pt x="824" y="170"/>
                    </a:lnTo>
                    <a:lnTo>
                      <a:pt x="823" y="172"/>
                    </a:lnTo>
                    <a:lnTo>
                      <a:pt x="824" y="184"/>
                    </a:lnTo>
                    <a:lnTo>
                      <a:pt x="825" y="196"/>
                    </a:lnTo>
                    <a:lnTo>
                      <a:pt x="829" y="207"/>
                    </a:lnTo>
                    <a:lnTo>
                      <a:pt x="834" y="217"/>
                    </a:lnTo>
                    <a:lnTo>
                      <a:pt x="841" y="227"/>
                    </a:lnTo>
                    <a:lnTo>
                      <a:pt x="848" y="236"/>
                    </a:lnTo>
                    <a:lnTo>
                      <a:pt x="858" y="245"/>
                    </a:lnTo>
                    <a:lnTo>
                      <a:pt x="869" y="253"/>
                    </a:lnTo>
                    <a:lnTo>
                      <a:pt x="876" y="671"/>
                    </a:lnTo>
                    <a:lnTo>
                      <a:pt x="876" y="680"/>
                    </a:lnTo>
                    <a:lnTo>
                      <a:pt x="876" y="687"/>
                    </a:lnTo>
                    <a:lnTo>
                      <a:pt x="876" y="697"/>
                    </a:lnTo>
                    <a:lnTo>
                      <a:pt x="876" y="709"/>
                    </a:lnTo>
                    <a:lnTo>
                      <a:pt x="877" y="726"/>
                    </a:lnTo>
                    <a:lnTo>
                      <a:pt x="877" y="741"/>
                    </a:lnTo>
                    <a:lnTo>
                      <a:pt x="877" y="756"/>
                    </a:lnTo>
                    <a:lnTo>
                      <a:pt x="876" y="766"/>
                    </a:lnTo>
                    <a:lnTo>
                      <a:pt x="874" y="771"/>
                    </a:lnTo>
                    <a:lnTo>
                      <a:pt x="870" y="775"/>
                    </a:lnTo>
                    <a:lnTo>
                      <a:pt x="867" y="778"/>
                    </a:lnTo>
                    <a:lnTo>
                      <a:pt x="863" y="780"/>
                    </a:lnTo>
                    <a:lnTo>
                      <a:pt x="856" y="782"/>
                    </a:lnTo>
                    <a:lnTo>
                      <a:pt x="848" y="783"/>
                    </a:lnTo>
                    <a:lnTo>
                      <a:pt x="840" y="783"/>
                    </a:lnTo>
                    <a:lnTo>
                      <a:pt x="830" y="782"/>
                    </a:lnTo>
                    <a:lnTo>
                      <a:pt x="830" y="792"/>
                    </a:lnTo>
                    <a:lnTo>
                      <a:pt x="830" y="804"/>
                    </a:lnTo>
                    <a:lnTo>
                      <a:pt x="830" y="816"/>
                    </a:lnTo>
                    <a:lnTo>
                      <a:pt x="830" y="826"/>
                    </a:lnTo>
                    <a:lnTo>
                      <a:pt x="378" y="592"/>
                    </a:lnTo>
                    <a:lnTo>
                      <a:pt x="366" y="593"/>
                    </a:lnTo>
                    <a:lnTo>
                      <a:pt x="359" y="595"/>
                    </a:lnTo>
                    <a:lnTo>
                      <a:pt x="353" y="597"/>
                    </a:lnTo>
                    <a:lnTo>
                      <a:pt x="344" y="598"/>
                    </a:lnTo>
                    <a:lnTo>
                      <a:pt x="331" y="607"/>
                    </a:lnTo>
                    <a:lnTo>
                      <a:pt x="318" y="616"/>
                    </a:lnTo>
                    <a:lnTo>
                      <a:pt x="308" y="620"/>
                    </a:lnTo>
                    <a:lnTo>
                      <a:pt x="297" y="624"/>
                    </a:lnTo>
                    <a:lnTo>
                      <a:pt x="292" y="626"/>
                    </a:lnTo>
                    <a:lnTo>
                      <a:pt x="285" y="627"/>
                    </a:lnTo>
                    <a:lnTo>
                      <a:pt x="278" y="628"/>
                    </a:lnTo>
                    <a:lnTo>
                      <a:pt x="272" y="628"/>
                    </a:lnTo>
                    <a:lnTo>
                      <a:pt x="263" y="627"/>
                    </a:lnTo>
                    <a:lnTo>
                      <a:pt x="254" y="624"/>
                    </a:lnTo>
                    <a:lnTo>
                      <a:pt x="246" y="620"/>
                    </a:lnTo>
                    <a:lnTo>
                      <a:pt x="238" y="614"/>
                    </a:lnTo>
                    <a:lnTo>
                      <a:pt x="230" y="609"/>
                    </a:lnTo>
                    <a:lnTo>
                      <a:pt x="224" y="602"/>
                    </a:lnTo>
                    <a:lnTo>
                      <a:pt x="220" y="597"/>
                    </a:lnTo>
                    <a:lnTo>
                      <a:pt x="218" y="592"/>
                    </a:lnTo>
                    <a:lnTo>
                      <a:pt x="193" y="586"/>
                    </a:lnTo>
                    <a:lnTo>
                      <a:pt x="173" y="579"/>
                    </a:lnTo>
                    <a:lnTo>
                      <a:pt x="165" y="577"/>
                    </a:lnTo>
                    <a:lnTo>
                      <a:pt x="157" y="577"/>
                    </a:lnTo>
                    <a:lnTo>
                      <a:pt x="152" y="578"/>
                    </a:lnTo>
                    <a:lnTo>
                      <a:pt x="148" y="579"/>
                    </a:lnTo>
                    <a:lnTo>
                      <a:pt x="143" y="583"/>
                    </a:lnTo>
                    <a:lnTo>
                      <a:pt x="139" y="586"/>
                    </a:lnTo>
                    <a:lnTo>
                      <a:pt x="138" y="577"/>
                    </a:lnTo>
                    <a:lnTo>
                      <a:pt x="137" y="570"/>
                    </a:lnTo>
                    <a:lnTo>
                      <a:pt x="136" y="564"/>
                    </a:lnTo>
                    <a:lnTo>
                      <a:pt x="134" y="558"/>
                    </a:lnTo>
                    <a:lnTo>
                      <a:pt x="130" y="553"/>
                    </a:lnTo>
                    <a:lnTo>
                      <a:pt x="127" y="549"/>
                    </a:lnTo>
                    <a:lnTo>
                      <a:pt x="124" y="545"/>
                    </a:lnTo>
                    <a:lnTo>
                      <a:pt x="119" y="541"/>
                    </a:lnTo>
                    <a:lnTo>
                      <a:pt x="109" y="535"/>
                    </a:lnTo>
                    <a:lnTo>
                      <a:pt x="98" y="530"/>
                    </a:lnTo>
                    <a:lnTo>
                      <a:pt x="87" y="526"/>
                    </a:lnTo>
                    <a:lnTo>
                      <a:pt x="75" y="521"/>
                    </a:lnTo>
                    <a:lnTo>
                      <a:pt x="63" y="517"/>
                    </a:lnTo>
                    <a:lnTo>
                      <a:pt x="52" y="513"/>
                    </a:lnTo>
                    <a:lnTo>
                      <a:pt x="41" y="509"/>
                    </a:lnTo>
                    <a:lnTo>
                      <a:pt x="33" y="503"/>
                    </a:lnTo>
                    <a:lnTo>
                      <a:pt x="28" y="499"/>
                    </a:lnTo>
                    <a:lnTo>
                      <a:pt x="24" y="496"/>
                    </a:lnTo>
                    <a:lnTo>
                      <a:pt x="20" y="492"/>
                    </a:lnTo>
                    <a:lnTo>
                      <a:pt x="18" y="487"/>
                    </a:lnTo>
                    <a:lnTo>
                      <a:pt x="16" y="482"/>
                    </a:lnTo>
                    <a:lnTo>
                      <a:pt x="14" y="476"/>
                    </a:lnTo>
                    <a:lnTo>
                      <a:pt x="13" y="469"/>
                    </a:lnTo>
                    <a:lnTo>
                      <a:pt x="13" y="462"/>
                    </a:lnTo>
                    <a:lnTo>
                      <a:pt x="14" y="439"/>
                    </a:lnTo>
                    <a:lnTo>
                      <a:pt x="16" y="417"/>
                    </a:lnTo>
                    <a:lnTo>
                      <a:pt x="18" y="395"/>
                    </a:lnTo>
                    <a:lnTo>
                      <a:pt x="19" y="376"/>
                    </a:lnTo>
                    <a:lnTo>
                      <a:pt x="19" y="352"/>
                    </a:lnTo>
                    <a:lnTo>
                      <a:pt x="19" y="329"/>
                    </a:lnTo>
                    <a:lnTo>
                      <a:pt x="19" y="305"/>
                    </a:lnTo>
                    <a:lnTo>
                      <a:pt x="19" y="281"/>
                    </a:lnTo>
                    <a:lnTo>
                      <a:pt x="17" y="258"/>
                    </a:lnTo>
                    <a:lnTo>
                      <a:pt x="14" y="234"/>
                    </a:lnTo>
                    <a:lnTo>
                      <a:pt x="11" y="223"/>
                    </a:lnTo>
                    <a:lnTo>
                      <a:pt x="7" y="212"/>
                    </a:lnTo>
                    <a:lnTo>
                      <a:pt x="4" y="202"/>
                    </a:lnTo>
                    <a:lnTo>
                      <a:pt x="0" y="19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6" name="Freeform 239"/>
              <p:cNvSpPr>
                <a:spLocks/>
              </p:cNvSpPr>
              <p:nvPr/>
            </p:nvSpPr>
            <p:spPr bwMode="auto">
              <a:xfrm>
                <a:off x="4196590" y="3151230"/>
                <a:ext cx="93581" cy="236586"/>
              </a:xfrm>
              <a:custGeom>
                <a:avLst/>
                <a:gdLst>
                  <a:gd name="T0" fmla="*/ 21293328 w 206"/>
                  <a:gd name="T1" fmla="*/ 119183960 h 455"/>
                  <a:gd name="T2" fmla="*/ 25840985 w 206"/>
                  <a:gd name="T3" fmla="*/ 113508608 h 455"/>
                  <a:gd name="T4" fmla="*/ 28941867 w 206"/>
                  <a:gd name="T5" fmla="*/ 109184381 h 455"/>
                  <a:gd name="T6" fmla="*/ 30389097 w 206"/>
                  <a:gd name="T7" fmla="*/ 105400813 h 455"/>
                  <a:gd name="T8" fmla="*/ 31423027 w 206"/>
                  <a:gd name="T9" fmla="*/ 100806257 h 455"/>
                  <a:gd name="T10" fmla="*/ 31836327 w 206"/>
                  <a:gd name="T11" fmla="*/ 95130905 h 455"/>
                  <a:gd name="T12" fmla="*/ 31629449 w 206"/>
                  <a:gd name="T13" fmla="*/ 90536349 h 455"/>
                  <a:gd name="T14" fmla="*/ 32249626 w 206"/>
                  <a:gd name="T15" fmla="*/ 89455552 h 455"/>
                  <a:gd name="T16" fmla="*/ 34730331 w 206"/>
                  <a:gd name="T17" fmla="*/ 88914894 h 455"/>
                  <a:gd name="T18" fmla="*/ 38244967 w 206"/>
                  <a:gd name="T19" fmla="*/ 87834097 h 455"/>
                  <a:gd name="T20" fmla="*/ 40518796 w 206"/>
                  <a:gd name="T21" fmla="*/ 85942313 h 455"/>
                  <a:gd name="T22" fmla="*/ 41966025 w 206"/>
                  <a:gd name="T23" fmla="*/ 82158745 h 455"/>
                  <a:gd name="T24" fmla="*/ 42586202 w 206"/>
                  <a:gd name="T25" fmla="*/ 75672405 h 455"/>
                  <a:gd name="T26" fmla="*/ 41759148 w 206"/>
                  <a:gd name="T27" fmla="*/ 71618508 h 455"/>
                  <a:gd name="T28" fmla="*/ 39898619 w 206"/>
                  <a:gd name="T29" fmla="*/ 71348179 h 455"/>
                  <a:gd name="T30" fmla="*/ 36590860 w 206"/>
                  <a:gd name="T31" fmla="*/ 69186065 h 455"/>
                  <a:gd name="T32" fmla="*/ 32043204 w 206"/>
                  <a:gd name="T33" fmla="*/ 65402497 h 455"/>
                  <a:gd name="T34" fmla="*/ 28941867 w 206"/>
                  <a:gd name="T35" fmla="*/ 62429916 h 455"/>
                  <a:gd name="T36" fmla="*/ 26874916 w 206"/>
                  <a:gd name="T37" fmla="*/ 61618929 h 455"/>
                  <a:gd name="T38" fmla="*/ 24600632 w 206"/>
                  <a:gd name="T39" fmla="*/ 59997474 h 455"/>
                  <a:gd name="T40" fmla="*/ 20879574 w 206"/>
                  <a:gd name="T41" fmla="*/ 57294702 h 455"/>
                  <a:gd name="T42" fmla="*/ 19639221 w 206"/>
                  <a:gd name="T43" fmla="*/ 55673247 h 455"/>
                  <a:gd name="T44" fmla="*/ 19639221 w 206"/>
                  <a:gd name="T45" fmla="*/ 53781463 h 455"/>
                  <a:gd name="T46" fmla="*/ 21499751 w 206"/>
                  <a:gd name="T47" fmla="*/ 48916578 h 455"/>
                  <a:gd name="T48" fmla="*/ 24600632 w 206"/>
                  <a:gd name="T49" fmla="*/ 42700568 h 455"/>
                  <a:gd name="T50" fmla="*/ 27701514 w 206"/>
                  <a:gd name="T51" fmla="*/ 37836203 h 455"/>
                  <a:gd name="T52" fmla="*/ 28115268 w 206"/>
                  <a:gd name="T53" fmla="*/ 34863102 h 455"/>
                  <a:gd name="T54" fmla="*/ 26047862 w 206"/>
                  <a:gd name="T55" fmla="*/ 31349863 h 455"/>
                  <a:gd name="T56" fmla="*/ 23774034 w 206"/>
                  <a:gd name="T57" fmla="*/ 28377282 h 455"/>
                  <a:gd name="T58" fmla="*/ 22326804 w 206"/>
                  <a:gd name="T59" fmla="*/ 25133852 h 455"/>
                  <a:gd name="T60" fmla="*/ 22119927 w 206"/>
                  <a:gd name="T61" fmla="*/ 22701929 h 455"/>
                  <a:gd name="T62" fmla="*/ 22946980 w 206"/>
                  <a:gd name="T63" fmla="*/ 21079955 h 455"/>
                  <a:gd name="T64" fmla="*/ 23980456 w 206"/>
                  <a:gd name="T65" fmla="*/ 19458500 h 455"/>
                  <a:gd name="T66" fmla="*/ 25427686 w 206"/>
                  <a:gd name="T67" fmla="*/ 18648032 h 455"/>
                  <a:gd name="T68" fmla="*/ 26047862 w 206"/>
                  <a:gd name="T69" fmla="*/ 9999579 h 455"/>
                  <a:gd name="T70" fmla="*/ 22740103 w 206"/>
                  <a:gd name="T71" fmla="*/ 8648453 h 455"/>
                  <a:gd name="T72" fmla="*/ 17985569 w 206"/>
                  <a:gd name="T73" fmla="*/ 5675352 h 455"/>
                  <a:gd name="T74" fmla="*/ 10956752 w 206"/>
                  <a:gd name="T75" fmla="*/ 0 h 455"/>
                  <a:gd name="T76" fmla="*/ 9716400 w 206"/>
                  <a:gd name="T77" fmla="*/ 2973101 h 455"/>
                  <a:gd name="T78" fmla="*/ 7028817 w 206"/>
                  <a:gd name="T79" fmla="*/ 11891363 h 455"/>
                  <a:gd name="T80" fmla="*/ 5788464 w 206"/>
                  <a:gd name="T81" fmla="*/ 18917841 h 455"/>
                  <a:gd name="T82" fmla="*/ 4548112 w 206"/>
                  <a:gd name="T83" fmla="*/ 26755827 h 455"/>
                  <a:gd name="T84" fmla="*/ 4134358 w 206"/>
                  <a:gd name="T85" fmla="*/ 35944418 h 455"/>
                  <a:gd name="T86" fmla="*/ 4134358 w 206"/>
                  <a:gd name="T87" fmla="*/ 46484656 h 455"/>
                  <a:gd name="T88" fmla="*/ 2480705 w 206"/>
                  <a:gd name="T89" fmla="*/ 50808362 h 455"/>
                  <a:gd name="T90" fmla="*/ 1653652 w 206"/>
                  <a:gd name="T91" fmla="*/ 55673247 h 455"/>
                  <a:gd name="T92" fmla="*/ 0 w 206"/>
                  <a:gd name="T93" fmla="*/ 63510713 h 455"/>
                  <a:gd name="T94" fmla="*/ 4548112 w 206"/>
                  <a:gd name="T95" fmla="*/ 69997053 h 455"/>
                  <a:gd name="T96" fmla="*/ 8476047 w 206"/>
                  <a:gd name="T97" fmla="*/ 75942734 h 455"/>
                  <a:gd name="T98" fmla="*/ 11370052 w 206"/>
                  <a:gd name="T99" fmla="*/ 82428554 h 455"/>
                  <a:gd name="T100" fmla="*/ 13644335 w 206"/>
                  <a:gd name="T101" fmla="*/ 88914894 h 455"/>
                  <a:gd name="T102" fmla="*/ 15504864 w 206"/>
                  <a:gd name="T103" fmla="*/ 95941892 h 455"/>
                  <a:gd name="T104" fmla="*/ 16951639 w 206"/>
                  <a:gd name="T105" fmla="*/ 103779358 h 455"/>
                  <a:gd name="T106" fmla="*/ 19225922 w 206"/>
                  <a:gd name="T107" fmla="*/ 122967528 h 4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455">
                    <a:moveTo>
                      <a:pt x="93" y="455"/>
                    </a:moveTo>
                    <a:lnTo>
                      <a:pt x="103" y="441"/>
                    </a:lnTo>
                    <a:lnTo>
                      <a:pt x="114" y="430"/>
                    </a:lnTo>
                    <a:lnTo>
                      <a:pt x="125" y="420"/>
                    </a:lnTo>
                    <a:lnTo>
                      <a:pt x="135" y="409"/>
                    </a:lnTo>
                    <a:lnTo>
                      <a:pt x="140" y="404"/>
                    </a:lnTo>
                    <a:lnTo>
                      <a:pt x="144" y="397"/>
                    </a:lnTo>
                    <a:lnTo>
                      <a:pt x="147" y="390"/>
                    </a:lnTo>
                    <a:lnTo>
                      <a:pt x="149" y="382"/>
                    </a:lnTo>
                    <a:lnTo>
                      <a:pt x="152" y="373"/>
                    </a:lnTo>
                    <a:lnTo>
                      <a:pt x="153" y="363"/>
                    </a:lnTo>
                    <a:lnTo>
                      <a:pt x="154" y="352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4" y="332"/>
                    </a:lnTo>
                    <a:lnTo>
                      <a:pt x="156" y="331"/>
                    </a:lnTo>
                    <a:lnTo>
                      <a:pt x="159" y="330"/>
                    </a:lnTo>
                    <a:lnTo>
                      <a:pt x="168" y="329"/>
                    </a:lnTo>
                    <a:lnTo>
                      <a:pt x="179" y="327"/>
                    </a:lnTo>
                    <a:lnTo>
                      <a:pt x="185" y="325"/>
                    </a:lnTo>
                    <a:lnTo>
                      <a:pt x="190" y="322"/>
                    </a:lnTo>
                    <a:lnTo>
                      <a:pt x="196" y="318"/>
                    </a:lnTo>
                    <a:lnTo>
                      <a:pt x="200" y="312"/>
                    </a:lnTo>
                    <a:lnTo>
                      <a:pt x="203" y="304"/>
                    </a:lnTo>
                    <a:lnTo>
                      <a:pt x="205" y="294"/>
                    </a:lnTo>
                    <a:lnTo>
                      <a:pt x="206" y="280"/>
                    </a:lnTo>
                    <a:lnTo>
                      <a:pt x="205" y="265"/>
                    </a:lnTo>
                    <a:lnTo>
                      <a:pt x="202" y="265"/>
                    </a:lnTo>
                    <a:lnTo>
                      <a:pt x="198" y="265"/>
                    </a:lnTo>
                    <a:lnTo>
                      <a:pt x="193" y="264"/>
                    </a:lnTo>
                    <a:lnTo>
                      <a:pt x="188" y="262"/>
                    </a:lnTo>
                    <a:lnTo>
                      <a:pt x="177" y="256"/>
                    </a:lnTo>
                    <a:lnTo>
                      <a:pt x="166" y="249"/>
                    </a:lnTo>
                    <a:lnTo>
                      <a:pt x="155" y="242"/>
                    </a:lnTo>
                    <a:lnTo>
                      <a:pt x="144" y="235"/>
                    </a:lnTo>
                    <a:lnTo>
                      <a:pt x="140" y="231"/>
                    </a:lnTo>
                    <a:lnTo>
                      <a:pt x="134" y="229"/>
                    </a:lnTo>
                    <a:lnTo>
                      <a:pt x="130" y="228"/>
                    </a:lnTo>
                    <a:lnTo>
                      <a:pt x="126" y="227"/>
                    </a:lnTo>
                    <a:lnTo>
                      <a:pt x="119" y="222"/>
                    </a:lnTo>
                    <a:lnTo>
                      <a:pt x="107" y="215"/>
                    </a:lnTo>
                    <a:lnTo>
                      <a:pt x="101" y="212"/>
                    </a:lnTo>
                    <a:lnTo>
                      <a:pt x="97" y="209"/>
                    </a:lnTo>
                    <a:lnTo>
                      <a:pt x="95" y="206"/>
                    </a:lnTo>
                    <a:lnTo>
                      <a:pt x="93" y="203"/>
                    </a:lnTo>
                    <a:lnTo>
                      <a:pt x="95" y="199"/>
                    </a:lnTo>
                    <a:lnTo>
                      <a:pt x="98" y="191"/>
                    </a:lnTo>
                    <a:lnTo>
                      <a:pt x="104" y="181"/>
                    </a:lnTo>
                    <a:lnTo>
                      <a:pt x="111" y="169"/>
                    </a:lnTo>
                    <a:lnTo>
                      <a:pt x="119" y="158"/>
                    </a:lnTo>
                    <a:lnTo>
                      <a:pt x="126" y="148"/>
                    </a:lnTo>
                    <a:lnTo>
                      <a:pt x="134" y="140"/>
                    </a:lnTo>
                    <a:lnTo>
                      <a:pt x="140" y="136"/>
                    </a:lnTo>
                    <a:lnTo>
                      <a:pt x="136" y="129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1" y="111"/>
                    </a:lnTo>
                    <a:lnTo>
                      <a:pt x="115" y="105"/>
                    </a:lnTo>
                    <a:lnTo>
                      <a:pt x="111" y="99"/>
                    </a:lnTo>
                    <a:lnTo>
                      <a:pt x="108" y="93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9" y="81"/>
                    </a:lnTo>
                    <a:lnTo>
                      <a:pt x="111" y="78"/>
                    </a:lnTo>
                    <a:lnTo>
                      <a:pt x="113" y="75"/>
                    </a:lnTo>
                    <a:lnTo>
                      <a:pt x="116" y="72"/>
                    </a:lnTo>
                    <a:lnTo>
                      <a:pt x="120" y="70"/>
                    </a:lnTo>
                    <a:lnTo>
                      <a:pt x="123" y="69"/>
                    </a:lnTo>
                    <a:lnTo>
                      <a:pt x="126" y="68"/>
                    </a:lnTo>
                    <a:lnTo>
                      <a:pt x="126" y="37"/>
                    </a:lnTo>
                    <a:lnTo>
                      <a:pt x="120" y="36"/>
                    </a:lnTo>
                    <a:lnTo>
                      <a:pt x="110" y="32"/>
                    </a:lnTo>
                    <a:lnTo>
                      <a:pt x="99" y="27"/>
                    </a:lnTo>
                    <a:lnTo>
                      <a:pt x="87" y="21"/>
                    </a:lnTo>
                    <a:lnTo>
                      <a:pt x="65" y="8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47" y="11"/>
                    </a:lnTo>
                    <a:lnTo>
                      <a:pt x="41" y="26"/>
                    </a:lnTo>
                    <a:lnTo>
                      <a:pt x="34" y="44"/>
                    </a:lnTo>
                    <a:lnTo>
                      <a:pt x="31" y="56"/>
                    </a:lnTo>
                    <a:lnTo>
                      <a:pt x="28" y="70"/>
                    </a:lnTo>
                    <a:lnTo>
                      <a:pt x="24" y="83"/>
                    </a:lnTo>
                    <a:lnTo>
                      <a:pt x="22" y="99"/>
                    </a:lnTo>
                    <a:lnTo>
                      <a:pt x="20" y="115"/>
                    </a:lnTo>
                    <a:lnTo>
                      <a:pt x="20" y="133"/>
                    </a:lnTo>
                    <a:lnTo>
                      <a:pt x="19" y="152"/>
                    </a:lnTo>
                    <a:lnTo>
                      <a:pt x="20" y="172"/>
                    </a:lnTo>
                    <a:lnTo>
                      <a:pt x="15" y="180"/>
                    </a:lnTo>
                    <a:lnTo>
                      <a:pt x="12" y="188"/>
                    </a:lnTo>
                    <a:lnTo>
                      <a:pt x="9" y="197"/>
                    </a:lnTo>
                    <a:lnTo>
                      <a:pt x="8" y="206"/>
                    </a:lnTo>
                    <a:lnTo>
                      <a:pt x="3" y="222"/>
                    </a:lnTo>
                    <a:lnTo>
                      <a:pt x="0" y="235"/>
                    </a:lnTo>
                    <a:lnTo>
                      <a:pt x="12" y="247"/>
                    </a:lnTo>
                    <a:lnTo>
                      <a:pt x="22" y="259"/>
                    </a:lnTo>
                    <a:lnTo>
                      <a:pt x="32" y="270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5" y="305"/>
                    </a:lnTo>
                    <a:lnTo>
                      <a:pt x="60" y="317"/>
                    </a:lnTo>
                    <a:lnTo>
                      <a:pt x="66" y="329"/>
                    </a:lnTo>
                    <a:lnTo>
                      <a:pt x="71" y="341"/>
                    </a:lnTo>
                    <a:lnTo>
                      <a:pt x="75" y="355"/>
                    </a:lnTo>
                    <a:lnTo>
                      <a:pt x="79" y="369"/>
                    </a:lnTo>
                    <a:lnTo>
                      <a:pt x="82" y="384"/>
                    </a:lnTo>
                    <a:lnTo>
                      <a:pt x="88" y="417"/>
                    </a:lnTo>
                    <a:lnTo>
                      <a:pt x="93" y="455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5" name="Freeform 240"/>
              <p:cNvSpPr>
                <a:spLocks/>
              </p:cNvSpPr>
              <p:nvPr/>
            </p:nvSpPr>
            <p:spPr bwMode="auto">
              <a:xfrm>
                <a:off x="3607594" y="3470238"/>
                <a:ext cx="203994" cy="207961"/>
              </a:xfrm>
              <a:custGeom>
                <a:avLst/>
                <a:gdLst>
                  <a:gd name="T0" fmla="*/ 2147483647 w 518"/>
                  <a:gd name="T1" fmla="*/ 2147483647 h 406"/>
                  <a:gd name="T2" fmla="*/ 2147483647 w 518"/>
                  <a:gd name="T3" fmla="*/ 2147483647 h 406"/>
                  <a:gd name="T4" fmla="*/ 2147483647 w 518"/>
                  <a:gd name="T5" fmla="*/ 2147483647 h 406"/>
                  <a:gd name="T6" fmla="*/ 2147483647 w 518"/>
                  <a:gd name="T7" fmla="*/ 2147483647 h 406"/>
                  <a:gd name="T8" fmla="*/ 2147483647 w 518"/>
                  <a:gd name="T9" fmla="*/ 2147483647 h 406"/>
                  <a:gd name="T10" fmla="*/ 2147483647 w 518"/>
                  <a:gd name="T11" fmla="*/ 2147483647 h 406"/>
                  <a:gd name="T12" fmla="*/ 2147483647 w 518"/>
                  <a:gd name="T13" fmla="*/ 2147483647 h 406"/>
                  <a:gd name="T14" fmla="*/ 2147483647 w 518"/>
                  <a:gd name="T15" fmla="*/ 2147483647 h 406"/>
                  <a:gd name="T16" fmla="*/ 2147483647 w 518"/>
                  <a:gd name="T17" fmla="*/ 2147483647 h 406"/>
                  <a:gd name="T18" fmla="*/ 2147483647 w 518"/>
                  <a:gd name="T19" fmla="*/ 2147483647 h 406"/>
                  <a:gd name="T20" fmla="*/ 1734586974 w 518"/>
                  <a:gd name="T21" fmla="*/ 2147483647 h 406"/>
                  <a:gd name="T22" fmla="*/ 394176267 w 518"/>
                  <a:gd name="T23" fmla="*/ 2147483647 h 406"/>
                  <a:gd name="T24" fmla="*/ 78764919 w 518"/>
                  <a:gd name="T25" fmla="*/ 2147483647 h 406"/>
                  <a:gd name="T26" fmla="*/ 78764919 w 518"/>
                  <a:gd name="T27" fmla="*/ 2147483647 h 406"/>
                  <a:gd name="T28" fmla="*/ 315411348 w 518"/>
                  <a:gd name="T29" fmla="*/ 2147483647 h 406"/>
                  <a:gd name="T30" fmla="*/ 867293487 w 518"/>
                  <a:gd name="T31" fmla="*/ 2147483647 h 406"/>
                  <a:gd name="T32" fmla="*/ 1576881102 w 518"/>
                  <a:gd name="T33" fmla="*/ 2147483647 h 406"/>
                  <a:gd name="T34" fmla="*/ 2147483647 w 518"/>
                  <a:gd name="T35" fmla="*/ 2147483647 h 406"/>
                  <a:gd name="T36" fmla="*/ 2147483647 w 518"/>
                  <a:gd name="T37" fmla="*/ 2147483647 h 406"/>
                  <a:gd name="T38" fmla="*/ 2147483647 w 518"/>
                  <a:gd name="T39" fmla="*/ 2147483647 h 406"/>
                  <a:gd name="T40" fmla="*/ 2147483647 w 518"/>
                  <a:gd name="T41" fmla="*/ 2147483647 h 406"/>
                  <a:gd name="T42" fmla="*/ 2147483647 w 518"/>
                  <a:gd name="T43" fmla="*/ 2147483647 h 406"/>
                  <a:gd name="T44" fmla="*/ 2147483647 w 518"/>
                  <a:gd name="T45" fmla="*/ 2147483647 h 406"/>
                  <a:gd name="T46" fmla="*/ 2147483647 w 518"/>
                  <a:gd name="T47" fmla="*/ 2147483647 h 406"/>
                  <a:gd name="T48" fmla="*/ 2147483647 w 518"/>
                  <a:gd name="T49" fmla="*/ 2147483647 h 406"/>
                  <a:gd name="T50" fmla="*/ 2147483647 w 518"/>
                  <a:gd name="T51" fmla="*/ 2147483647 h 406"/>
                  <a:gd name="T52" fmla="*/ 2147483647 w 518"/>
                  <a:gd name="T53" fmla="*/ 2147483647 h 406"/>
                  <a:gd name="T54" fmla="*/ 2147483647 w 518"/>
                  <a:gd name="T55" fmla="*/ 2147483647 h 406"/>
                  <a:gd name="T56" fmla="*/ 2147483647 w 518"/>
                  <a:gd name="T57" fmla="*/ 2147483647 h 406"/>
                  <a:gd name="T58" fmla="*/ 2147483647 w 518"/>
                  <a:gd name="T59" fmla="*/ 2147483647 h 406"/>
                  <a:gd name="T60" fmla="*/ 2147483647 w 518"/>
                  <a:gd name="T61" fmla="*/ 2147483647 h 406"/>
                  <a:gd name="T62" fmla="*/ 2147483647 w 518"/>
                  <a:gd name="T63" fmla="*/ 2147483647 h 406"/>
                  <a:gd name="T64" fmla="*/ 2147483647 w 518"/>
                  <a:gd name="T65" fmla="*/ 2147483647 h 406"/>
                  <a:gd name="T66" fmla="*/ 2147483647 w 518"/>
                  <a:gd name="T67" fmla="*/ 2147483647 h 406"/>
                  <a:gd name="T68" fmla="*/ 2147483647 w 518"/>
                  <a:gd name="T69" fmla="*/ 2147483647 h 406"/>
                  <a:gd name="T70" fmla="*/ 2147483647 w 518"/>
                  <a:gd name="T71" fmla="*/ 2147483647 h 406"/>
                  <a:gd name="T72" fmla="*/ 2147483647 w 518"/>
                  <a:gd name="T73" fmla="*/ 2147483647 h 406"/>
                  <a:gd name="T74" fmla="*/ 2147483647 w 518"/>
                  <a:gd name="T75" fmla="*/ 1158723861 h 406"/>
                  <a:gd name="T76" fmla="*/ 2147483647 w 518"/>
                  <a:gd name="T77" fmla="*/ 0 h 406"/>
                  <a:gd name="T78" fmla="*/ 2147483647 w 518"/>
                  <a:gd name="T79" fmla="*/ 2147483647 h 406"/>
                  <a:gd name="T80" fmla="*/ 2147483647 w 518"/>
                  <a:gd name="T81" fmla="*/ 2147483647 h 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8" h="406">
                    <a:moveTo>
                      <a:pt x="518" y="110"/>
                    </a:moveTo>
                    <a:lnTo>
                      <a:pt x="326" y="110"/>
                    </a:lnTo>
                    <a:lnTo>
                      <a:pt x="312" y="104"/>
                    </a:lnTo>
                    <a:lnTo>
                      <a:pt x="326" y="259"/>
                    </a:lnTo>
                    <a:lnTo>
                      <a:pt x="323" y="261"/>
                    </a:lnTo>
                    <a:lnTo>
                      <a:pt x="315" y="264"/>
                    </a:lnTo>
                    <a:lnTo>
                      <a:pt x="304" y="267"/>
                    </a:lnTo>
                    <a:lnTo>
                      <a:pt x="291" y="271"/>
                    </a:lnTo>
                    <a:lnTo>
                      <a:pt x="263" y="277"/>
                    </a:lnTo>
                    <a:lnTo>
                      <a:pt x="246" y="283"/>
                    </a:lnTo>
                    <a:lnTo>
                      <a:pt x="250" y="292"/>
                    </a:lnTo>
                    <a:lnTo>
                      <a:pt x="253" y="302"/>
                    </a:lnTo>
                    <a:lnTo>
                      <a:pt x="258" y="314"/>
                    </a:lnTo>
                    <a:lnTo>
                      <a:pt x="265" y="326"/>
                    </a:lnTo>
                    <a:lnTo>
                      <a:pt x="267" y="335"/>
                    </a:lnTo>
                    <a:lnTo>
                      <a:pt x="269" y="353"/>
                    </a:lnTo>
                    <a:lnTo>
                      <a:pt x="271" y="373"/>
                    </a:lnTo>
                    <a:lnTo>
                      <a:pt x="272" y="382"/>
                    </a:lnTo>
                    <a:lnTo>
                      <a:pt x="67" y="382"/>
                    </a:lnTo>
                    <a:lnTo>
                      <a:pt x="52" y="394"/>
                    </a:lnTo>
                    <a:lnTo>
                      <a:pt x="39" y="406"/>
                    </a:lnTo>
                    <a:lnTo>
                      <a:pt x="22" y="406"/>
                    </a:lnTo>
                    <a:lnTo>
                      <a:pt x="10" y="404"/>
                    </a:lnTo>
                    <a:lnTo>
                      <a:pt x="5" y="403"/>
                    </a:lnTo>
                    <a:lnTo>
                      <a:pt x="2" y="401"/>
                    </a:lnTo>
                    <a:lnTo>
                      <a:pt x="1" y="398"/>
                    </a:lnTo>
                    <a:lnTo>
                      <a:pt x="0" y="394"/>
                    </a:lnTo>
                    <a:lnTo>
                      <a:pt x="1" y="385"/>
                    </a:lnTo>
                    <a:lnTo>
                      <a:pt x="2" y="378"/>
                    </a:lnTo>
                    <a:lnTo>
                      <a:pt x="4" y="371"/>
                    </a:lnTo>
                    <a:lnTo>
                      <a:pt x="6" y="365"/>
                    </a:lnTo>
                    <a:lnTo>
                      <a:pt x="11" y="354"/>
                    </a:lnTo>
                    <a:lnTo>
                      <a:pt x="13" y="344"/>
                    </a:lnTo>
                    <a:lnTo>
                      <a:pt x="20" y="341"/>
                    </a:lnTo>
                    <a:lnTo>
                      <a:pt x="26" y="337"/>
                    </a:lnTo>
                    <a:lnTo>
                      <a:pt x="30" y="334"/>
                    </a:lnTo>
                    <a:lnTo>
                      <a:pt x="35" y="330"/>
                    </a:lnTo>
                    <a:lnTo>
                      <a:pt x="38" y="326"/>
                    </a:lnTo>
                    <a:lnTo>
                      <a:pt x="41" y="321"/>
                    </a:lnTo>
                    <a:lnTo>
                      <a:pt x="44" y="317"/>
                    </a:lnTo>
                    <a:lnTo>
                      <a:pt x="46" y="313"/>
                    </a:lnTo>
                    <a:lnTo>
                      <a:pt x="49" y="292"/>
                    </a:lnTo>
                    <a:lnTo>
                      <a:pt x="52" y="271"/>
                    </a:lnTo>
                    <a:lnTo>
                      <a:pt x="56" y="265"/>
                    </a:lnTo>
                    <a:lnTo>
                      <a:pt x="59" y="261"/>
                    </a:lnTo>
                    <a:lnTo>
                      <a:pt x="62" y="257"/>
                    </a:lnTo>
                    <a:lnTo>
                      <a:pt x="66" y="253"/>
                    </a:lnTo>
                    <a:lnTo>
                      <a:pt x="74" y="246"/>
                    </a:lnTo>
                    <a:lnTo>
                      <a:pt x="83" y="242"/>
                    </a:lnTo>
                    <a:lnTo>
                      <a:pt x="92" y="238"/>
                    </a:lnTo>
                    <a:lnTo>
                      <a:pt x="100" y="235"/>
                    </a:lnTo>
                    <a:lnTo>
                      <a:pt x="107" y="231"/>
                    </a:lnTo>
                    <a:lnTo>
                      <a:pt x="113" y="227"/>
                    </a:lnTo>
                    <a:lnTo>
                      <a:pt x="122" y="218"/>
                    </a:lnTo>
                    <a:lnTo>
                      <a:pt x="129" y="207"/>
                    </a:lnTo>
                    <a:lnTo>
                      <a:pt x="136" y="195"/>
                    </a:lnTo>
                    <a:lnTo>
                      <a:pt x="141" y="182"/>
                    </a:lnTo>
                    <a:lnTo>
                      <a:pt x="150" y="156"/>
                    </a:lnTo>
                    <a:lnTo>
                      <a:pt x="158" y="129"/>
                    </a:lnTo>
                    <a:lnTo>
                      <a:pt x="162" y="117"/>
                    </a:lnTo>
                    <a:lnTo>
                      <a:pt x="168" y="105"/>
                    </a:lnTo>
                    <a:lnTo>
                      <a:pt x="172" y="94"/>
                    </a:lnTo>
                    <a:lnTo>
                      <a:pt x="179" y="83"/>
                    </a:lnTo>
                    <a:lnTo>
                      <a:pt x="186" y="73"/>
                    </a:lnTo>
                    <a:lnTo>
                      <a:pt x="195" y="66"/>
                    </a:lnTo>
                    <a:lnTo>
                      <a:pt x="201" y="62"/>
                    </a:lnTo>
                    <a:lnTo>
                      <a:pt x="206" y="59"/>
                    </a:lnTo>
                    <a:lnTo>
                      <a:pt x="213" y="57"/>
                    </a:lnTo>
                    <a:lnTo>
                      <a:pt x="219" y="55"/>
                    </a:lnTo>
                    <a:lnTo>
                      <a:pt x="219" y="44"/>
                    </a:lnTo>
                    <a:lnTo>
                      <a:pt x="220" y="36"/>
                    </a:lnTo>
                    <a:lnTo>
                      <a:pt x="223" y="28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3" y="11"/>
                    </a:lnTo>
                    <a:lnTo>
                      <a:pt x="239" y="8"/>
                    </a:lnTo>
                    <a:lnTo>
                      <a:pt x="246" y="6"/>
                    </a:lnTo>
                    <a:lnTo>
                      <a:pt x="511" y="0"/>
                    </a:lnTo>
                    <a:lnTo>
                      <a:pt x="513" y="13"/>
                    </a:lnTo>
                    <a:lnTo>
                      <a:pt x="515" y="46"/>
                    </a:lnTo>
                    <a:lnTo>
                      <a:pt x="517" y="83"/>
                    </a:lnTo>
                    <a:lnTo>
                      <a:pt x="518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6" name="Freeform 241"/>
              <p:cNvSpPr>
                <a:spLocks/>
              </p:cNvSpPr>
              <p:nvPr/>
            </p:nvSpPr>
            <p:spPr bwMode="auto">
              <a:xfrm>
                <a:off x="3548063" y="2270088"/>
                <a:ext cx="190500" cy="93662"/>
              </a:xfrm>
              <a:custGeom>
                <a:avLst/>
                <a:gdLst>
                  <a:gd name="T0" fmla="*/ 2147483647 w 446"/>
                  <a:gd name="T1" fmla="*/ 2147483647 h 178"/>
                  <a:gd name="T2" fmla="*/ 2147483647 w 446"/>
                  <a:gd name="T3" fmla="*/ 2147483647 h 178"/>
                  <a:gd name="T4" fmla="*/ 2147483647 w 446"/>
                  <a:gd name="T5" fmla="*/ 2147483647 h 178"/>
                  <a:gd name="T6" fmla="*/ 2147483647 w 446"/>
                  <a:gd name="T7" fmla="*/ 2147483647 h 178"/>
                  <a:gd name="T8" fmla="*/ 2147483647 w 446"/>
                  <a:gd name="T9" fmla="*/ 2039752619 h 178"/>
                  <a:gd name="T10" fmla="*/ 2147483647 w 446"/>
                  <a:gd name="T11" fmla="*/ 0 h 178"/>
                  <a:gd name="T12" fmla="*/ 2147483647 w 446"/>
                  <a:gd name="T13" fmla="*/ 1456926617 h 178"/>
                  <a:gd name="T14" fmla="*/ 2147483647 w 446"/>
                  <a:gd name="T15" fmla="*/ 2147483647 h 178"/>
                  <a:gd name="T16" fmla="*/ 2147483647 w 446"/>
                  <a:gd name="T17" fmla="*/ 2147483647 h 178"/>
                  <a:gd name="T18" fmla="*/ 2147483647 w 446"/>
                  <a:gd name="T19" fmla="*/ 2147483647 h 178"/>
                  <a:gd name="T20" fmla="*/ 2147483647 w 446"/>
                  <a:gd name="T21" fmla="*/ 2147483647 h 178"/>
                  <a:gd name="T22" fmla="*/ 2147483647 w 446"/>
                  <a:gd name="T23" fmla="*/ 2147483647 h 178"/>
                  <a:gd name="T24" fmla="*/ 2147483647 w 446"/>
                  <a:gd name="T25" fmla="*/ 2147483647 h 178"/>
                  <a:gd name="T26" fmla="*/ 2147483647 w 446"/>
                  <a:gd name="T27" fmla="*/ 2147483647 h 178"/>
                  <a:gd name="T28" fmla="*/ 2147483647 w 446"/>
                  <a:gd name="T29" fmla="*/ 1602564187 h 178"/>
                  <a:gd name="T30" fmla="*/ 2147483647 w 446"/>
                  <a:gd name="T31" fmla="*/ 2147483647 h 178"/>
                  <a:gd name="T32" fmla="*/ 2147483647 w 446"/>
                  <a:gd name="T33" fmla="*/ 2147483647 h 178"/>
                  <a:gd name="T34" fmla="*/ 2147483647 w 446"/>
                  <a:gd name="T35" fmla="*/ 2147483647 h 178"/>
                  <a:gd name="T36" fmla="*/ 2147483647 w 446"/>
                  <a:gd name="T37" fmla="*/ 2147483647 h 178"/>
                  <a:gd name="T38" fmla="*/ 2147483647 w 446"/>
                  <a:gd name="T39" fmla="*/ 2147483647 h 178"/>
                  <a:gd name="T40" fmla="*/ 2147483647 w 446"/>
                  <a:gd name="T41" fmla="*/ 2147483647 h 178"/>
                  <a:gd name="T42" fmla="*/ 2147483647 w 446"/>
                  <a:gd name="T43" fmla="*/ 2147483647 h 178"/>
                  <a:gd name="T44" fmla="*/ 2147483647 w 446"/>
                  <a:gd name="T45" fmla="*/ 2147483647 h 178"/>
                  <a:gd name="T46" fmla="*/ 2147483647 w 446"/>
                  <a:gd name="T47" fmla="*/ 2147483647 h 178"/>
                  <a:gd name="T48" fmla="*/ 2147483647 w 446"/>
                  <a:gd name="T49" fmla="*/ 2147483647 h 178"/>
                  <a:gd name="T50" fmla="*/ 2147483647 w 446"/>
                  <a:gd name="T51" fmla="*/ 2147483647 h 178"/>
                  <a:gd name="T52" fmla="*/ 2147483647 w 446"/>
                  <a:gd name="T53" fmla="*/ 2147483647 h 178"/>
                  <a:gd name="T54" fmla="*/ 2147483647 w 446"/>
                  <a:gd name="T55" fmla="*/ 2147483647 h 178"/>
                  <a:gd name="T56" fmla="*/ 2147483647 w 446"/>
                  <a:gd name="T57" fmla="*/ 2147483647 h 178"/>
                  <a:gd name="T58" fmla="*/ 2147483647 w 446"/>
                  <a:gd name="T59" fmla="*/ 2147483647 h 178"/>
                  <a:gd name="T60" fmla="*/ 2147483647 w 446"/>
                  <a:gd name="T61" fmla="*/ 2147483647 h 178"/>
                  <a:gd name="T62" fmla="*/ 2147483647 w 446"/>
                  <a:gd name="T63" fmla="*/ 2147483647 h 178"/>
                  <a:gd name="T64" fmla="*/ 2147483647 w 446"/>
                  <a:gd name="T65" fmla="*/ 2147483647 h 178"/>
                  <a:gd name="T66" fmla="*/ 2147483647 w 446"/>
                  <a:gd name="T67" fmla="*/ 2147483647 h 178"/>
                  <a:gd name="T68" fmla="*/ 2147483647 w 446"/>
                  <a:gd name="T69" fmla="*/ 2147483647 h 178"/>
                  <a:gd name="T70" fmla="*/ 2147483647 w 446"/>
                  <a:gd name="T71" fmla="*/ 2147483647 h 178"/>
                  <a:gd name="T72" fmla="*/ 2147483647 w 446"/>
                  <a:gd name="T73" fmla="*/ 2147483647 h 178"/>
                  <a:gd name="T74" fmla="*/ 2147483647 w 446"/>
                  <a:gd name="T75" fmla="*/ 2147483647 h 178"/>
                  <a:gd name="T76" fmla="*/ 2104081470 w 446"/>
                  <a:gd name="T77" fmla="*/ 2147483647 h 178"/>
                  <a:gd name="T78" fmla="*/ 701299695 w 446"/>
                  <a:gd name="T79" fmla="*/ 2147483647 h 178"/>
                  <a:gd name="T80" fmla="*/ 0 w 446"/>
                  <a:gd name="T81" fmla="*/ 2147483647 h 178"/>
                  <a:gd name="T82" fmla="*/ 2147483647 w 446"/>
                  <a:gd name="T83" fmla="*/ 2147483647 h 178"/>
                  <a:gd name="T84" fmla="*/ 2147483647 w 446"/>
                  <a:gd name="T85" fmla="*/ 2147483647 h 178"/>
                  <a:gd name="T86" fmla="*/ 1792291487 w 446"/>
                  <a:gd name="T87" fmla="*/ 2147483647 h 178"/>
                  <a:gd name="T88" fmla="*/ 1246795591 w 446"/>
                  <a:gd name="T89" fmla="*/ 2147483647 h 1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46" h="178">
                    <a:moveTo>
                      <a:pt x="27" y="43"/>
                    </a:moveTo>
                    <a:lnTo>
                      <a:pt x="31" y="52"/>
                    </a:lnTo>
                    <a:lnTo>
                      <a:pt x="34" y="61"/>
                    </a:lnTo>
                    <a:lnTo>
                      <a:pt x="37" y="53"/>
                    </a:lnTo>
                    <a:lnTo>
                      <a:pt x="40" y="47"/>
                    </a:lnTo>
                    <a:lnTo>
                      <a:pt x="41" y="42"/>
                    </a:lnTo>
                    <a:lnTo>
                      <a:pt x="41" y="37"/>
                    </a:lnTo>
                    <a:lnTo>
                      <a:pt x="55" y="37"/>
                    </a:lnTo>
                    <a:lnTo>
                      <a:pt x="68" y="37"/>
                    </a:lnTo>
                    <a:lnTo>
                      <a:pt x="77" y="37"/>
                    </a:lnTo>
                    <a:lnTo>
                      <a:pt x="80" y="37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5" y="16"/>
                    </a:lnTo>
                    <a:lnTo>
                      <a:pt x="72" y="14"/>
                    </a:lnTo>
                    <a:lnTo>
                      <a:pt x="70" y="11"/>
                    </a:lnTo>
                    <a:lnTo>
                      <a:pt x="65" y="5"/>
                    </a:lnTo>
                    <a:lnTo>
                      <a:pt x="60" y="0"/>
                    </a:lnTo>
                    <a:lnTo>
                      <a:pt x="69" y="3"/>
                    </a:lnTo>
                    <a:lnTo>
                      <a:pt x="78" y="6"/>
                    </a:lnTo>
                    <a:lnTo>
                      <a:pt x="85" y="10"/>
                    </a:lnTo>
                    <a:lnTo>
                      <a:pt x="90" y="15"/>
                    </a:lnTo>
                    <a:lnTo>
                      <a:pt x="100" y="27"/>
                    </a:lnTo>
                    <a:lnTo>
                      <a:pt x="108" y="39"/>
                    </a:lnTo>
                    <a:lnTo>
                      <a:pt x="114" y="49"/>
                    </a:lnTo>
                    <a:lnTo>
                      <a:pt x="121" y="59"/>
                    </a:lnTo>
                    <a:lnTo>
                      <a:pt x="125" y="62"/>
                    </a:lnTo>
                    <a:lnTo>
                      <a:pt x="130" y="65"/>
                    </a:lnTo>
                    <a:lnTo>
                      <a:pt x="134" y="67"/>
                    </a:lnTo>
                    <a:lnTo>
                      <a:pt x="139" y="67"/>
                    </a:lnTo>
                    <a:lnTo>
                      <a:pt x="146" y="67"/>
                    </a:lnTo>
                    <a:lnTo>
                      <a:pt x="152" y="66"/>
                    </a:lnTo>
                    <a:lnTo>
                      <a:pt x="157" y="63"/>
                    </a:lnTo>
                    <a:lnTo>
                      <a:pt x="163" y="61"/>
                    </a:lnTo>
                    <a:lnTo>
                      <a:pt x="172" y="54"/>
                    </a:lnTo>
                    <a:lnTo>
                      <a:pt x="181" y="45"/>
                    </a:lnTo>
                    <a:lnTo>
                      <a:pt x="190" y="37"/>
                    </a:lnTo>
                    <a:lnTo>
                      <a:pt x="198" y="29"/>
                    </a:lnTo>
                    <a:lnTo>
                      <a:pt x="205" y="23"/>
                    </a:lnTo>
                    <a:lnTo>
                      <a:pt x="213" y="18"/>
                    </a:lnTo>
                    <a:lnTo>
                      <a:pt x="216" y="25"/>
                    </a:lnTo>
                    <a:lnTo>
                      <a:pt x="220" y="31"/>
                    </a:lnTo>
                    <a:lnTo>
                      <a:pt x="293" y="31"/>
                    </a:lnTo>
                    <a:lnTo>
                      <a:pt x="352" y="6"/>
                    </a:lnTo>
                    <a:lnTo>
                      <a:pt x="359" y="11"/>
                    </a:lnTo>
                    <a:lnTo>
                      <a:pt x="367" y="17"/>
                    </a:lnTo>
                    <a:lnTo>
                      <a:pt x="371" y="21"/>
                    </a:lnTo>
                    <a:lnTo>
                      <a:pt x="376" y="23"/>
                    </a:lnTo>
                    <a:lnTo>
                      <a:pt x="381" y="24"/>
                    </a:lnTo>
                    <a:lnTo>
                      <a:pt x="385" y="25"/>
                    </a:lnTo>
                    <a:lnTo>
                      <a:pt x="396" y="22"/>
                    </a:lnTo>
                    <a:lnTo>
                      <a:pt x="413" y="18"/>
                    </a:lnTo>
                    <a:lnTo>
                      <a:pt x="413" y="28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4" y="41"/>
                    </a:lnTo>
                    <a:lnTo>
                      <a:pt x="415" y="43"/>
                    </a:lnTo>
                    <a:lnTo>
                      <a:pt x="417" y="45"/>
                    </a:lnTo>
                    <a:lnTo>
                      <a:pt x="423" y="49"/>
                    </a:lnTo>
                    <a:lnTo>
                      <a:pt x="429" y="54"/>
                    </a:lnTo>
                    <a:lnTo>
                      <a:pt x="435" y="59"/>
                    </a:lnTo>
                    <a:lnTo>
                      <a:pt x="440" y="64"/>
                    </a:lnTo>
                    <a:lnTo>
                      <a:pt x="443" y="68"/>
                    </a:lnTo>
                    <a:lnTo>
                      <a:pt x="444" y="71"/>
                    </a:lnTo>
                    <a:lnTo>
                      <a:pt x="445" y="76"/>
                    </a:lnTo>
                    <a:lnTo>
                      <a:pt x="446" y="80"/>
                    </a:lnTo>
                    <a:lnTo>
                      <a:pt x="445" y="87"/>
                    </a:lnTo>
                    <a:lnTo>
                      <a:pt x="443" y="92"/>
                    </a:lnTo>
                    <a:lnTo>
                      <a:pt x="438" y="96"/>
                    </a:lnTo>
                    <a:lnTo>
                      <a:pt x="434" y="100"/>
                    </a:lnTo>
                    <a:lnTo>
                      <a:pt x="423" y="106"/>
                    </a:lnTo>
                    <a:lnTo>
                      <a:pt x="413" y="111"/>
                    </a:lnTo>
                    <a:lnTo>
                      <a:pt x="407" y="115"/>
                    </a:lnTo>
                    <a:lnTo>
                      <a:pt x="402" y="118"/>
                    </a:lnTo>
                    <a:lnTo>
                      <a:pt x="397" y="120"/>
                    </a:lnTo>
                    <a:lnTo>
                      <a:pt x="392" y="121"/>
                    </a:lnTo>
                    <a:lnTo>
                      <a:pt x="380" y="123"/>
                    </a:lnTo>
                    <a:lnTo>
                      <a:pt x="366" y="123"/>
                    </a:lnTo>
                    <a:lnTo>
                      <a:pt x="344" y="129"/>
                    </a:lnTo>
                    <a:lnTo>
                      <a:pt x="322" y="137"/>
                    </a:lnTo>
                    <a:lnTo>
                      <a:pt x="300" y="146"/>
                    </a:lnTo>
                    <a:lnTo>
                      <a:pt x="279" y="156"/>
                    </a:lnTo>
                    <a:lnTo>
                      <a:pt x="257" y="164"/>
                    </a:lnTo>
                    <a:lnTo>
                      <a:pt x="234" y="171"/>
                    </a:lnTo>
                    <a:lnTo>
                      <a:pt x="223" y="174"/>
                    </a:lnTo>
                    <a:lnTo>
                      <a:pt x="211" y="176"/>
                    </a:lnTo>
                    <a:lnTo>
                      <a:pt x="199" y="178"/>
                    </a:lnTo>
                    <a:lnTo>
                      <a:pt x="187" y="178"/>
                    </a:lnTo>
                    <a:lnTo>
                      <a:pt x="181" y="177"/>
                    </a:lnTo>
                    <a:lnTo>
                      <a:pt x="177" y="174"/>
                    </a:lnTo>
                    <a:lnTo>
                      <a:pt x="175" y="171"/>
                    </a:lnTo>
                    <a:lnTo>
                      <a:pt x="173" y="166"/>
                    </a:lnTo>
                    <a:lnTo>
                      <a:pt x="172" y="164"/>
                    </a:lnTo>
                    <a:lnTo>
                      <a:pt x="172" y="163"/>
                    </a:lnTo>
                    <a:lnTo>
                      <a:pt x="171" y="162"/>
                    </a:lnTo>
                    <a:lnTo>
                      <a:pt x="170" y="161"/>
                    </a:lnTo>
                    <a:lnTo>
                      <a:pt x="166" y="161"/>
                    </a:lnTo>
                    <a:lnTo>
                      <a:pt x="161" y="161"/>
                    </a:lnTo>
                    <a:lnTo>
                      <a:pt x="156" y="161"/>
                    </a:lnTo>
                    <a:lnTo>
                      <a:pt x="150" y="162"/>
                    </a:lnTo>
                    <a:lnTo>
                      <a:pt x="145" y="162"/>
                    </a:lnTo>
                    <a:lnTo>
                      <a:pt x="139" y="160"/>
                    </a:lnTo>
                    <a:lnTo>
                      <a:pt x="125" y="156"/>
                    </a:lnTo>
                    <a:lnTo>
                      <a:pt x="112" y="152"/>
                    </a:lnTo>
                    <a:lnTo>
                      <a:pt x="100" y="147"/>
                    </a:lnTo>
                    <a:lnTo>
                      <a:pt x="91" y="143"/>
                    </a:lnTo>
                    <a:lnTo>
                      <a:pt x="87" y="140"/>
                    </a:lnTo>
                    <a:lnTo>
                      <a:pt x="85" y="137"/>
                    </a:lnTo>
                    <a:lnTo>
                      <a:pt x="82" y="134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1" y="121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63" y="108"/>
                    </a:lnTo>
                    <a:lnTo>
                      <a:pt x="38" y="104"/>
                    </a:lnTo>
                    <a:lnTo>
                      <a:pt x="27" y="103"/>
                    </a:lnTo>
                    <a:lnTo>
                      <a:pt x="18" y="103"/>
                    </a:lnTo>
                    <a:lnTo>
                      <a:pt x="13" y="104"/>
                    </a:lnTo>
                    <a:lnTo>
                      <a:pt x="9" y="105"/>
                    </a:lnTo>
                    <a:lnTo>
                      <a:pt x="4" y="108"/>
                    </a:lnTo>
                    <a:lnTo>
                      <a:pt x="0" y="111"/>
                    </a:lnTo>
                    <a:lnTo>
                      <a:pt x="0" y="80"/>
                    </a:lnTo>
                    <a:lnTo>
                      <a:pt x="30" y="82"/>
                    </a:lnTo>
                    <a:lnTo>
                      <a:pt x="51" y="85"/>
                    </a:lnTo>
                    <a:lnTo>
                      <a:pt x="60" y="86"/>
                    </a:lnTo>
                    <a:lnTo>
                      <a:pt x="68" y="86"/>
                    </a:lnTo>
                    <a:lnTo>
                      <a:pt x="77" y="84"/>
                    </a:lnTo>
                    <a:lnTo>
                      <a:pt x="87" y="80"/>
                    </a:lnTo>
                    <a:lnTo>
                      <a:pt x="64" y="76"/>
                    </a:lnTo>
                    <a:lnTo>
                      <a:pt x="44" y="71"/>
                    </a:lnTo>
                    <a:lnTo>
                      <a:pt x="23" y="68"/>
                    </a:lnTo>
                    <a:lnTo>
                      <a:pt x="0" y="67"/>
                    </a:lnTo>
                    <a:lnTo>
                      <a:pt x="9" y="62"/>
                    </a:lnTo>
                    <a:lnTo>
                      <a:pt x="16" y="55"/>
                    </a:lnTo>
                    <a:lnTo>
                      <a:pt x="22" y="49"/>
                    </a:lnTo>
                    <a:lnTo>
                      <a:pt x="2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7" name="Freeform 242"/>
              <p:cNvSpPr>
                <a:spLocks/>
              </p:cNvSpPr>
              <p:nvPr/>
            </p:nvSpPr>
            <p:spPr bwMode="auto">
              <a:xfrm>
                <a:off x="4340225" y="2533613"/>
                <a:ext cx="14288" cy="57150"/>
              </a:xfrm>
              <a:custGeom>
                <a:avLst/>
                <a:gdLst>
                  <a:gd name="T0" fmla="*/ 0 w 28"/>
                  <a:gd name="T1" fmla="*/ 2147483647 h 73"/>
                  <a:gd name="T2" fmla="*/ 265859878 w 28"/>
                  <a:gd name="T3" fmla="*/ 2147483647 h 73"/>
                  <a:gd name="T4" fmla="*/ 797318877 w 28"/>
                  <a:gd name="T5" fmla="*/ 2147483647 h 73"/>
                  <a:gd name="T6" fmla="*/ 930118693 w 28"/>
                  <a:gd name="T7" fmla="*/ 2147483647 h 73"/>
                  <a:gd name="T8" fmla="*/ 797318877 w 28"/>
                  <a:gd name="T9" fmla="*/ 2147483647 h 73"/>
                  <a:gd name="T10" fmla="*/ 531458999 w 28"/>
                  <a:gd name="T11" fmla="*/ 2147483647 h 73"/>
                  <a:gd name="T12" fmla="*/ 0 w 28"/>
                  <a:gd name="T13" fmla="*/ 0 h 73"/>
                  <a:gd name="T14" fmla="*/ 2147483647 w 28"/>
                  <a:gd name="T15" fmla="*/ 0 h 73"/>
                  <a:gd name="T16" fmla="*/ 2147483647 w 28"/>
                  <a:gd name="T17" fmla="*/ 2147483647 h 73"/>
                  <a:gd name="T18" fmla="*/ 2147483647 w 28"/>
                  <a:gd name="T19" fmla="*/ 2147483647 h 73"/>
                  <a:gd name="T20" fmla="*/ 1594376998 w 28"/>
                  <a:gd name="T21" fmla="*/ 2147483647 h 73"/>
                  <a:gd name="T22" fmla="*/ 930118693 w 28"/>
                  <a:gd name="T23" fmla="*/ 2147483647 h 73"/>
                  <a:gd name="T24" fmla="*/ 0 w 28"/>
                  <a:gd name="T25" fmla="*/ 2147483647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8" name="Freeform 243"/>
              <p:cNvSpPr>
                <a:spLocks/>
              </p:cNvSpPr>
              <p:nvPr/>
            </p:nvSpPr>
            <p:spPr bwMode="auto">
              <a:xfrm>
                <a:off x="4227513" y="2197063"/>
                <a:ext cx="234950" cy="395287"/>
              </a:xfrm>
              <a:custGeom>
                <a:avLst/>
                <a:gdLst>
                  <a:gd name="T0" fmla="*/ 2147483647 w 531"/>
                  <a:gd name="T1" fmla="*/ 2147483647 h 757"/>
                  <a:gd name="T2" fmla="*/ 2147483647 w 531"/>
                  <a:gd name="T3" fmla="*/ 2147483647 h 757"/>
                  <a:gd name="T4" fmla="*/ 2147483647 w 531"/>
                  <a:gd name="T5" fmla="*/ 2147483647 h 757"/>
                  <a:gd name="T6" fmla="*/ 2147483647 w 531"/>
                  <a:gd name="T7" fmla="*/ 2147483647 h 757"/>
                  <a:gd name="T8" fmla="*/ 2147483647 w 531"/>
                  <a:gd name="T9" fmla="*/ 2147483647 h 757"/>
                  <a:gd name="T10" fmla="*/ 2147483647 w 531"/>
                  <a:gd name="T11" fmla="*/ 2147483647 h 757"/>
                  <a:gd name="T12" fmla="*/ 2147483647 w 531"/>
                  <a:gd name="T13" fmla="*/ 2147483647 h 757"/>
                  <a:gd name="T14" fmla="*/ 2147483647 w 531"/>
                  <a:gd name="T15" fmla="*/ 2147483647 h 757"/>
                  <a:gd name="T16" fmla="*/ 2147483647 w 531"/>
                  <a:gd name="T17" fmla="*/ 2147483647 h 757"/>
                  <a:gd name="T18" fmla="*/ 2147483647 w 531"/>
                  <a:gd name="T19" fmla="*/ 2147483647 h 757"/>
                  <a:gd name="T20" fmla="*/ 2147483647 w 531"/>
                  <a:gd name="T21" fmla="*/ 2147483647 h 757"/>
                  <a:gd name="T22" fmla="*/ 2147483647 w 531"/>
                  <a:gd name="T23" fmla="*/ 2147483647 h 757"/>
                  <a:gd name="T24" fmla="*/ 2147483647 w 531"/>
                  <a:gd name="T25" fmla="*/ 2147483647 h 757"/>
                  <a:gd name="T26" fmla="*/ 2147483647 w 531"/>
                  <a:gd name="T27" fmla="*/ 2147483647 h 757"/>
                  <a:gd name="T28" fmla="*/ 2147483647 w 531"/>
                  <a:gd name="T29" fmla="*/ 2147483647 h 757"/>
                  <a:gd name="T30" fmla="*/ 2147483647 w 531"/>
                  <a:gd name="T31" fmla="*/ 2147483647 h 757"/>
                  <a:gd name="T32" fmla="*/ 2147483647 w 531"/>
                  <a:gd name="T33" fmla="*/ 2147483647 h 757"/>
                  <a:gd name="T34" fmla="*/ 2147483647 w 531"/>
                  <a:gd name="T35" fmla="*/ 2147483647 h 757"/>
                  <a:gd name="T36" fmla="*/ 2147483647 w 531"/>
                  <a:gd name="T37" fmla="*/ 2147483647 h 757"/>
                  <a:gd name="T38" fmla="*/ 2147483647 w 531"/>
                  <a:gd name="T39" fmla="*/ 2147483647 h 757"/>
                  <a:gd name="T40" fmla="*/ 2147483647 w 531"/>
                  <a:gd name="T41" fmla="*/ 2147483647 h 757"/>
                  <a:gd name="T42" fmla="*/ 2147483647 w 531"/>
                  <a:gd name="T43" fmla="*/ 2147483647 h 757"/>
                  <a:gd name="T44" fmla="*/ 2147483647 w 531"/>
                  <a:gd name="T45" fmla="*/ 2147483647 h 757"/>
                  <a:gd name="T46" fmla="*/ 2147483647 w 531"/>
                  <a:gd name="T47" fmla="*/ 2147483647 h 757"/>
                  <a:gd name="T48" fmla="*/ 2147483647 w 531"/>
                  <a:gd name="T49" fmla="*/ 2147483647 h 757"/>
                  <a:gd name="T50" fmla="*/ 2147483647 w 531"/>
                  <a:gd name="T51" fmla="*/ 2147483647 h 757"/>
                  <a:gd name="T52" fmla="*/ 1212838890 w 531"/>
                  <a:gd name="T53" fmla="*/ 2147483647 h 757"/>
                  <a:gd name="T54" fmla="*/ 1645897757 w 531"/>
                  <a:gd name="T55" fmla="*/ 2147483647 h 757"/>
                  <a:gd name="T56" fmla="*/ 2147483647 w 531"/>
                  <a:gd name="T57" fmla="*/ 2147483647 h 757"/>
                  <a:gd name="T58" fmla="*/ 2147483647 w 531"/>
                  <a:gd name="T59" fmla="*/ 2147483647 h 757"/>
                  <a:gd name="T60" fmla="*/ 2147483647 w 531"/>
                  <a:gd name="T61" fmla="*/ 2147483647 h 757"/>
                  <a:gd name="T62" fmla="*/ 2147483647 w 531"/>
                  <a:gd name="T63" fmla="*/ 2147483647 h 757"/>
                  <a:gd name="T64" fmla="*/ 2147483647 w 531"/>
                  <a:gd name="T65" fmla="*/ 2147483647 h 757"/>
                  <a:gd name="T66" fmla="*/ 2147483647 w 531"/>
                  <a:gd name="T67" fmla="*/ 2147483647 h 757"/>
                  <a:gd name="T68" fmla="*/ 2147483647 w 531"/>
                  <a:gd name="T69" fmla="*/ 2147483647 h 757"/>
                  <a:gd name="T70" fmla="*/ 2147483647 w 531"/>
                  <a:gd name="T71" fmla="*/ 2147483647 h 757"/>
                  <a:gd name="T72" fmla="*/ 2147483647 w 531"/>
                  <a:gd name="T73" fmla="*/ 2147483647 h 757"/>
                  <a:gd name="T74" fmla="*/ 2147483647 w 531"/>
                  <a:gd name="T75" fmla="*/ 2147483647 h 757"/>
                  <a:gd name="T76" fmla="*/ 2147483647 w 531"/>
                  <a:gd name="T77" fmla="*/ 2147483647 h 757"/>
                  <a:gd name="T78" fmla="*/ 2147483647 w 531"/>
                  <a:gd name="T79" fmla="*/ 2147483647 h 757"/>
                  <a:gd name="T80" fmla="*/ 2147483647 w 531"/>
                  <a:gd name="T81" fmla="*/ 2147483647 h 757"/>
                  <a:gd name="T82" fmla="*/ 2147483647 w 531"/>
                  <a:gd name="T83" fmla="*/ 2147483647 h 757"/>
                  <a:gd name="T84" fmla="*/ 2147483647 w 531"/>
                  <a:gd name="T85" fmla="*/ 2147483647 h 757"/>
                  <a:gd name="T86" fmla="*/ 2147483647 w 531"/>
                  <a:gd name="T87" fmla="*/ 1850866889 h 757"/>
                  <a:gd name="T88" fmla="*/ 2147483647 w 531"/>
                  <a:gd name="T89" fmla="*/ 711934863 h 757"/>
                  <a:gd name="T90" fmla="*/ 2147483647 w 531"/>
                  <a:gd name="T91" fmla="*/ 2147483647 h 757"/>
                  <a:gd name="T92" fmla="*/ 2147483647 w 531"/>
                  <a:gd name="T93" fmla="*/ 2147483647 h 757"/>
                  <a:gd name="T94" fmla="*/ 2147483647 w 531"/>
                  <a:gd name="T95" fmla="*/ 2147483647 h 757"/>
                  <a:gd name="T96" fmla="*/ 2147483647 w 531"/>
                  <a:gd name="T97" fmla="*/ 2147483647 h 7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1" h="757">
                    <a:moveTo>
                      <a:pt x="531" y="190"/>
                    </a:moveTo>
                    <a:lnTo>
                      <a:pt x="432" y="190"/>
                    </a:lnTo>
                    <a:lnTo>
                      <a:pt x="428" y="194"/>
                    </a:lnTo>
                    <a:lnTo>
                      <a:pt x="419" y="203"/>
                    </a:lnTo>
                    <a:lnTo>
                      <a:pt x="413" y="208"/>
                    </a:lnTo>
                    <a:lnTo>
                      <a:pt x="409" y="213"/>
                    </a:lnTo>
                    <a:lnTo>
                      <a:pt x="407" y="218"/>
                    </a:lnTo>
                    <a:lnTo>
                      <a:pt x="406" y="221"/>
                    </a:lnTo>
                    <a:lnTo>
                      <a:pt x="404" y="226"/>
                    </a:lnTo>
                    <a:lnTo>
                      <a:pt x="403" y="230"/>
                    </a:lnTo>
                    <a:lnTo>
                      <a:pt x="403" y="233"/>
                    </a:lnTo>
                    <a:lnTo>
                      <a:pt x="404" y="237"/>
                    </a:lnTo>
                    <a:lnTo>
                      <a:pt x="407" y="244"/>
                    </a:lnTo>
                    <a:lnTo>
                      <a:pt x="412" y="252"/>
                    </a:lnTo>
                    <a:lnTo>
                      <a:pt x="397" y="264"/>
                    </a:lnTo>
                    <a:lnTo>
                      <a:pt x="382" y="275"/>
                    </a:lnTo>
                    <a:lnTo>
                      <a:pt x="367" y="284"/>
                    </a:lnTo>
                    <a:lnTo>
                      <a:pt x="353" y="291"/>
                    </a:lnTo>
                    <a:lnTo>
                      <a:pt x="339" y="299"/>
                    </a:lnTo>
                    <a:lnTo>
                      <a:pt x="325" y="306"/>
                    </a:lnTo>
                    <a:lnTo>
                      <a:pt x="311" y="315"/>
                    </a:lnTo>
                    <a:lnTo>
                      <a:pt x="299" y="325"/>
                    </a:lnTo>
                    <a:lnTo>
                      <a:pt x="277" y="338"/>
                    </a:lnTo>
                    <a:lnTo>
                      <a:pt x="252" y="354"/>
                    </a:lnTo>
                    <a:lnTo>
                      <a:pt x="248" y="358"/>
                    </a:lnTo>
                    <a:lnTo>
                      <a:pt x="242" y="361"/>
                    </a:lnTo>
                    <a:lnTo>
                      <a:pt x="239" y="365"/>
                    </a:lnTo>
                    <a:lnTo>
                      <a:pt x="237" y="369"/>
                    </a:lnTo>
                    <a:lnTo>
                      <a:pt x="237" y="372"/>
                    </a:lnTo>
                    <a:lnTo>
                      <a:pt x="238" y="375"/>
                    </a:lnTo>
                    <a:lnTo>
                      <a:pt x="241" y="378"/>
                    </a:lnTo>
                    <a:lnTo>
                      <a:pt x="245" y="381"/>
                    </a:lnTo>
                    <a:lnTo>
                      <a:pt x="245" y="391"/>
                    </a:lnTo>
                    <a:lnTo>
                      <a:pt x="245" y="400"/>
                    </a:lnTo>
                    <a:lnTo>
                      <a:pt x="243" y="413"/>
                    </a:lnTo>
                    <a:lnTo>
                      <a:pt x="240" y="424"/>
                    </a:lnTo>
                    <a:lnTo>
                      <a:pt x="238" y="430"/>
                    </a:lnTo>
                    <a:lnTo>
                      <a:pt x="238" y="436"/>
                    </a:lnTo>
                    <a:lnTo>
                      <a:pt x="238" y="443"/>
                    </a:lnTo>
                    <a:lnTo>
                      <a:pt x="239" y="449"/>
                    </a:lnTo>
                    <a:lnTo>
                      <a:pt x="243" y="456"/>
                    </a:lnTo>
                    <a:lnTo>
                      <a:pt x="249" y="461"/>
                    </a:lnTo>
                    <a:lnTo>
                      <a:pt x="255" y="465"/>
                    </a:lnTo>
                    <a:lnTo>
                      <a:pt x="262" y="468"/>
                    </a:lnTo>
                    <a:lnTo>
                      <a:pt x="277" y="473"/>
                    </a:lnTo>
                    <a:lnTo>
                      <a:pt x="293" y="477"/>
                    </a:lnTo>
                    <a:lnTo>
                      <a:pt x="308" y="480"/>
                    </a:lnTo>
                    <a:lnTo>
                      <a:pt x="320" y="485"/>
                    </a:lnTo>
                    <a:lnTo>
                      <a:pt x="326" y="488"/>
                    </a:lnTo>
                    <a:lnTo>
                      <a:pt x="329" y="492"/>
                    </a:lnTo>
                    <a:lnTo>
                      <a:pt x="331" y="499"/>
                    </a:lnTo>
                    <a:lnTo>
                      <a:pt x="332" y="505"/>
                    </a:lnTo>
                    <a:lnTo>
                      <a:pt x="332" y="517"/>
                    </a:lnTo>
                    <a:lnTo>
                      <a:pt x="332" y="529"/>
                    </a:lnTo>
                    <a:lnTo>
                      <a:pt x="321" y="530"/>
                    </a:lnTo>
                    <a:lnTo>
                      <a:pt x="310" y="531"/>
                    </a:lnTo>
                    <a:lnTo>
                      <a:pt x="299" y="534"/>
                    </a:lnTo>
                    <a:lnTo>
                      <a:pt x="289" y="537"/>
                    </a:lnTo>
                    <a:lnTo>
                      <a:pt x="280" y="542"/>
                    </a:lnTo>
                    <a:lnTo>
                      <a:pt x="272" y="547"/>
                    </a:lnTo>
                    <a:lnTo>
                      <a:pt x="270" y="551"/>
                    </a:lnTo>
                    <a:lnTo>
                      <a:pt x="267" y="554"/>
                    </a:lnTo>
                    <a:lnTo>
                      <a:pt x="266" y="557"/>
                    </a:lnTo>
                    <a:lnTo>
                      <a:pt x="265" y="560"/>
                    </a:lnTo>
                    <a:lnTo>
                      <a:pt x="264" y="576"/>
                    </a:lnTo>
                    <a:lnTo>
                      <a:pt x="262" y="593"/>
                    </a:lnTo>
                    <a:lnTo>
                      <a:pt x="258" y="612"/>
                    </a:lnTo>
                    <a:lnTo>
                      <a:pt x="252" y="631"/>
                    </a:lnTo>
                    <a:lnTo>
                      <a:pt x="248" y="651"/>
                    </a:lnTo>
                    <a:lnTo>
                      <a:pt x="243" y="673"/>
                    </a:lnTo>
                    <a:lnTo>
                      <a:pt x="240" y="695"/>
                    </a:lnTo>
                    <a:lnTo>
                      <a:pt x="239" y="721"/>
                    </a:lnTo>
                    <a:lnTo>
                      <a:pt x="224" y="721"/>
                    </a:lnTo>
                    <a:lnTo>
                      <a:pt x="206" y="722"/>
                    </a:lnTo>
                    <a:lnTo>
                      <a:pt x="189" y="724"/>
                    </a:lnTo>
                    <a:lnTo>
                      <a:pt x="173" y="727"/>
                    </a:lnTo>
                    <a:lnTo>
                      <a:pt x="166" y="730"/>
                    </a:lnTo>
                    <a:lnTo>
                      <a:pt x="161" y="732"/>
                    </a:lnTo>
                    <a:lnTo>
                      <a:pt x="155" y="735"/>
                    </a:lnTo>
                    <a:lnTo>
                      <a:pt x="152" y="738"/>
                    </a:lnTo>
                    <a:lnTo>
                      <a:pt x="150" y="742"/>
                    </a:lnTo>
                    <a:lnTo>
                      <a:pt x="149" y="747"/>
                    </a:lnTo>
                    <a:lnTo>
                      <a:pt x="150" y="751"/>
                    </a:lnTo>
                    <a:lnTo>
                      <a:pt x="153" y="757"/>
                    </a:lnTo>
                    <a:lnTo>
                      <a:pt x="142" y="757"/>
                    </a:lnTo>
                    <a:lnTo>
                      <a:pt x="127" y="757"/>
                    </a:lnTo>
                    <a:lnTo>
                      <a:pt x="113" y="757"/>
                    </a:lnTo>
                    <a:lnTo>
                      <a:pt x="106" y="757"/>
                    </a:lnTo>
                    <a:lnTo>
                      <a:pt x="104" y="757"/>
                    </a:lnTo>
                    <a:lnTo>
                      <a:pt x="101" y="756"/>
                    </a:lnTo>
                    <a:lnTo>
                      <a:pt x="98" y="754"/>
                    </a:lnTo>
                    <a:lnTo>
                      <a:pt x="95" y="752"/>
                    </a:lnTo>
                    <a:lnTo>
                      <a:pt x="90" y="746"/>
                    </a:lnTo>
                    <a:lnTo>
                      <a:pt x="84" y="738"/>
                    </a:lnTo>
                    <a:lnTo>
                      <a:pt x="77" y="729"/>
                    </a:lnTo>
                    <a:lnTo>
                      <a:pt x="71" y="718"/>
                    </a:lnTo>
                    <a:lnTo>
                      <a:pt x="65" y="706"/>
                    </a:lnTo>
                    <a:lnTo>
                      <a:pt x="60" y="693"/>
                    </a:lnTo>
                    <a:lnTo>
                      <a:pt x="49" y="667"/>
                    </a:lnTo>
                    <a:lnTo>
                      <a:pt x="41" y="640"/>
                    </a:lnTo>
                    <a:lnTo>
                      <a:pt x="38" y="628"/>
                    </a:lnTo>
                    <a:lnTo>
                      <a:pt x="35" y="616"/>
                    </a:lnTo>
                    <a:lnTo>
                      <a:pt x="34" y="606"/>
                    </a:lnTo>
                    <a:lnTo>
                      <a:pt x="34" y="597"/>
                    </a:lnTo>
                    <a:lnTo>
                      <a:pt x="27" y="596"/>
                    </a:lnTo>
                    <a:lnTo>
                      <a:pt x="22" y="594"/>
                    </a:lnTo>
                    <a:lnTo>
                      <a:pt x="17" y="590"/>
                    </a:lnTo>
                    <a:lnTo>
                      <a:pt x="14" y="586"/>
                    </a:lnTo>
                    <a:lnTo>
                      <a:pt x="8" y="576"/>
                    </a:lnTo>
                    <a:lnTo>
                      <a:pt x="0" y="566"/>
                    </a:lnTo>
                    <a:lnTo>
                      <a:pt x="9" y="563"/>
                    </a:lnTo>
                    <a:lnTo>
                      <a:pt x="19" y="561"/>
                    </a:lnTo>
                    <a:lnTo>
                      <a:pt x="27" y="560"/>
                    </a:lnTo>
                    <a:lnTo>
                      <a:pt x="34" y="560"/>
                    </a:lnTo>
                    <a:lnTo>
                      <a:pt x="34" y="548"/>
                    </a:lnTo>
                    <a:lnTo>
                      <a:pt x="36" y="538"/>
                    </a:lnTo>
                    <a:lnTo>
                      <a:pt x="38" y="528"/>
                    </a:lnTo>
                    <a:lnTo>
                      <a:pt x="42" y="519"/>
                    </a:lnTo>
                    <a:lnTo>
                      <a:pt x="47" y="511"/>
                    </a:lnTo>
                    <a:lnTo>
                      <a:pt x="53" y="504"/>
                    </a:lnTo>
                    <a:lnTo>
                      <a:pt x="59" y="498"/>
                    </a:lnTo>
                    <a:lnTo>
                      <a:pt x="67" y="492"/>
                    </a:lnTo>
                    <a:lnTo>
                      <a:pt x="62" y="480"/>
                    </a:lnTo>
                    <a:lnTo>
                      <a:pt x="61" y="471"/>
                    </a:lnTo>
                    <a:lnTo>
                      <a:pt x="61" y="464"/>
                    </a:lnTo>
                    <a:lnTo>
                      <a:pt x="61" y="457"/>
                    </a:lnTo>
                    <a:lnTo>
                      <a:pt x="63" y="450"/>
                    </a:lnTo>
                    <a:lnTo>
                      <a:pt x="64" y="441"/>
                    </a:lnTo>
                    <a:lnTo>
                      <a:pt x="65" y="428"/>
                    </a:lnTo>
                    <a:lnTo>
                      <a:pt x="67" y="412"/>
                    </a:lnTo>
                    <a:lnTo>
                      <a:pt x="62" y="410"/>
                    </a:lnTo>
                    <a:lnTo>
                      <a:pt x="58" y="408"/>
                    </a:lnTo>
                    <a:lnTo>
                      <a:pt x="54" y="404"/>
                    </a:lnTo>
                    <a:lnTo>
                      <a:pt x="51" y="400"/>
                    </a:lnTo>
                    <a:lnTo>
                      <a:pt x="47" y="390"/>
                    </a:lnTo>
                    <a:lnTo>
                      <a:pt x="43" y="377"/>
                    </a:lnTo>
                    <a:lnTo>
                      <a:pt x="40" y="354"/>
                    </a:lnTo>
                    <a:lnTo>
                      <a:pt x="40" y="338"/>
                    </a:lnTo>
                    <a:lnTo>
                      <a:pt x="60" y="277"/>
                    </a:lnTo>
                    <a:lnTo>
                      <a:pt x="74" y="276"/>
                    </a:lnTo>
                    <a:lnTo>
                      <a:pt x="88" y="275"/>
                    </a:lnTo>
                    <a:lnTo>
                      <a:pt x="94" y="274"/>
                    </a:lnTo>
                    <a:lnTo>
                      <a:pt x="99" y="274"/>
                    </a:lnTo>
                    <a:lnTo>
                      <a:pt x="103" y="275"/>
                    </a:lnTo>
                    <a:lnTo>
                      <a:pt x="106" y="277"/>
                    </a:lnTo>
                    <a:lnTo>
                      <a:pt x="107" y="261"/>
                    </a:lnTo>
                    <a:lnTo>
                      <a:pt x="109" y="247"/>
                    </a:lnTo>
                    <a:lnTo>
                      <a:pt x="113" y="234"/>
                    </a:lnTo>
                    <a:lnTo>
                      <a:pt x="118" y="222"/>
                    </a:lnTo>
                    <a:lnTo>
                      <a:pt x="124" y="211"/>
                    </a:lnTo>
                    <a:lnTo>
                      <a:pt x="130" y="201"/>
                    </a:lnTo>
                    <a:lnTo>
                      <a:pt x="137" y="192"/>
                    </a:lnTo>
                    <a:lnTo>
                      <a:pt x="144" y="183"/>
                    </a:lnTo>
                    <a:lnTo>
                      <a:pt x="160" y="168"/>
                    </a:lnTo>
                    <a:lnTo>
                      <a:pt x="173" y="152"/>
                    </a:lnTo>
                    <a:lnTo>
                      <a:pt x="180" y="145"/>
                    </a:lnTo>
                    <a:lnTo>
                      <a:pt x="185" y="138"/>
                    </a:lnTo>
                    <a:lnTo>
                      <a:pt x="189" y="130"/>
                    </a:lnTo>
                    <a:lnTo>
                      <a:pt x="193" y="123"/>
                    </a:lnTo>
                    <a:lnTo>
                      <a:pt x="198" y="111"/>
                    </a:lnTo>
                    <a:lnTo>
                      <a:pt x="205" y="97"/>
                    </a:lnTo>
                    <a:lnTo>
                      <a:pt x="213" y="83"/>
                    </a:lnTo>
                    <a:lnTo>
                      <a:pt x="220" y="71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41" y="47"/>
                    </a:lnTo>
                    <a:lnTo>
                      <a:pt x="244" y="44"/>
                    </a:lnTo>
                    <a:lnTo>
                      <a:pt x="249" y="43"/>
                    </a:lnTo>
                    <a:lnTo>
                      <a:pt x="252" y="42"/>
                    </a:lnTo>
                    <a:lnTo>
                      <a:pt x="272" y="36"/>
                    </a:lnTo>
                    <a:lnTo>
                      <a:pt x="291" y="32"/>
                    </a:lnTo>
                    <a:lnTo>
                      <a:pt x="309" y="29"/>
                    </a:lnTo>
                    <a:lnTo>
                      <a:pt x="327" y="25"/>
                    </a:lnTo>
                    <a:lnTo>
                      <a:pt x="344" y="22"/>
                    </a:lnTo>
                    <a:lnTo>
                      <a:pt x="361" y="16"/>
                    </a:lnTo>
                    <a:lnTo>
                      <a:pt x="368" y="13"/>
                    </a:lnTo>
                    <a:lnTo>
                      <a:pt x="376" y="9"/>
                    </a:lnTo>
                    <a:lnTo>
                      <a:pt x="384" y="5"/>
                    </a:lnTo>
                    <a:lnTo>
                      <a:pt x="392" y="0"/>
                    </a:lnTo>
                    <a:lnTo>
                      <a:pt x="401" y="5"/>
                    </a:lnTo>
                    <a:lnTo>
                      <a:pt x="409" y="11"/>
                    </a:lnTo>
                    <a:lnTo>
                      <a:pt x="416" y="18"/>
                    </a:lnTo>
                    <a:lnTo>
                      <a:pt x="423" y="25"/>
                    </a:lnTo>
                    <a:lnTo>
                      <a:pt x="431" y="32"/>
                    </a:lnTo>
                    <a:lnTo>
                      <a:pt x="441" y="37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57" y="42"/>
                    </a:lnTo>
                    <a:lnTo>
                      <a:pt x="465" y="42"/>
                    </a:lnTo>
                    <a:lnTo>
                      <a:pt x="487" y="72"/>
                    </a:lnTo>
                    <a:lnTo>
                      <a:pt x="508" y="102"/>
                    </a:lnTo>
                    <a:lnTo>
                      <a:pt x="513" y="111"/>
                    </a:lnTo>
                    <a:lnTo>
                      <a:pt x="518" y="120"/>
                    </a:lnTo>
                    <a:lnTo>
                      <a:pt x="521" y="129"/>
                    </a:lnTo>
                    <a:lnTo>
                      <a:pt x="524" y="139"/>
                    </a:lnTo>
                    <a:lnTo>
                      <a:pt x="528" y="150"/>
                    </a:lnTo>
                    <a:lnTo>
                      <a:pt x="530" y="163"/>
                    </a:lnTo>
                    <a:lnTo>
                      <a:pt x="531" y="176"/>
                    </a:lnTo>
                    <a:lnTo>
                      <a:pt x="531" y="19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9" name="Freeform 244"/>
              <p:cNvSpPr>
                <a:spLocks/>
              </p:cNvSpPr>
              <p:nvPr/>
            </p:nvSpPr>
            <p:spPr bwMode="auto">
              <a:xfrm>
                <a:off x="4365625" y="2511388"/>
                <a:ext cx="26988" cy="57150"/>
              </a:xfrm>
              <a:custGeom>
                <a:avLst/>
                <a:gdLst>
                  <a:gd name="T0" fmla="*/ 0 w 60"/>
                  <a:gd name="T1" fmla="*/ 2147483647 h 51"/>
                  <a:gd name="T2" fmla="*/ 546061698 w 60"/>
                  <a:gd name="T3" fmla="*/ 2147483647 h 51"/>
                  <a:gd name="T4" fmla="*/ 1365053490 w 60"/>
                  <a:gd name="T5" fmla="*/ 2147483647 h 51"/>
                  <a:gd name="T6" fmla="*/ 1820071170 w 60"/>
                  <a:gd name="T7" fmla="*/ 2147483647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0 h 51"/>
                  <a:gd name="T14" fmla="*/ 2147483647 w 60"/>
                  <a:gd name="T15" fmla="*/ 2147483647 h 51"/>
                  <a:gd name="T16" fmla="*/ 2147483647 w 60"/>
                  <a:gd name="T17" fmla="*/ 2147483647 h 51"/>
                  <a:gd name="T18" fmla="*/ 2147483647 w 60"/>
                  <a:gd name="T19" fmla="*/ 2147483647 h 51"/>
                  <a:gd name="T20" fmla="*/ 2147483647 w 60"/>
                  <a:gd name="T21" fmla="*/ 2147483647 h 51"/>
                  <a:gd name="T22" fmla="*/ 2147483647 w 60"/>
                  <a:gd name="T23" fmla="*/ 2147483647 h 51"/>
                  <a:gd name="T24" fmla="*/ 2147483647 w 60"/>
                  <a:gd name="T25" fmla="*/ 2147483647 h 51"/>
                  <a:gd name="T26" fmla="*/ 2147483647 w 60"/>
                  <a:gd name="T27" fmla="*/ 2147483647 h 51"/>
                  <a:gd name="T28" fmla="*/ 2147483647 w 60"/>
                  <a:gd name="T29" fmla="*/ 2147483647 h 51"/>
                  <a:gd name="T30" fmla="*/ 2147483647 w 60"/>
                  <a:gd name="T31" fmla="*/ 2147483647 h 51"/>
                  <a:gd name="T32" fmla="*/ 2147483647 w 60"/>
                  <a:gd name="T33" fmla="*/ 2147483647 h 51"/>
                  <a:gd name="T34" fmla="*/ 2147483647 w 60"/>
                  <a:gd name="T35" fmla="*/ 2147483647 h 51"/>
                  <a:gd name="T36" fmla="*/ 2147483647 w 60"/>
                  <a:gd name="T37" fmla="*/ 2147483647 h 51"/>
                  <a:gd name="T38" fmla="*/ 1820071170 w 60"/>
                  <a:gd name="T39" fmla="*/ 2147483647 h 51"/>
                  <a:gd name="T40" fmla="*/ 1365053490 w 60"/>
                  <a:gd name="T41" fmla="*/ 2147483647 h 51"/>
                  <a:gd name="T42" fmla="*/ 637105716 w 60"/>
                  <a:gd name="T43" fmla="*/ 2147483647 h 51"/>
                  <a:gd name="T44" fmla="*/ 0 w 60"/>
                  <a:gd name="T45" fmla="*/ 2147483647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0" name="Freeform 245"/>
              <p:cNvSpPr>
                <a:spLocks/>
              </p:cNvSpPr>
              <p:nvPr/>
            </p:nvSpPr>
            <p:spPr bwMode="auto">
              <a:xfrm>
                <a:off x="3835490" y="2673313"/>
                <a:ext cx="28575" cy="57150"/>
              </a:xfrm>
              <a:custGeom>
                <a:avLst/>
                <a:gdLst>
                  <a:gd name="T0" fmla="*/ 2147483647 w 66"/>
                  <a:gd name="T1" fmla="*/ 2147483647 h 51"/>
                  <a:gd name="T2" fmla="*/ 2147483647 w 66"/>
                  <a:gd name="T3" fmla="*/ 2147483647 h 51"/>
                  <a:gd name="T4" fmla="*/ 1785457786 w 66"/>
                  <a:gd name="T5" fmla="*/ 2147483647 h 51"/>
                  <a:gd name="T6" fmla="*/ 1379629142 w 66"/>
                  <a:gd name="T7" fmla="*/ 2147483647 h 51"/>
                  <a:gd name="T8" fmla="*/ 1054966486 w 66"/>
                  <a:gd name="T9" fmla="*/ 2147483647 h 51"/>
                  <a:gd name="T10" fmla="*/ 811656856 w 66"/>
                  <a:gd name="T11" fmla="*/ 2147483647 h 51"/>
                  <a:gd name="T12" fmla="*/ 568159756 w 66"/>
                  <a:gd name="T13" fmla="*/ 2147483647 h 51"/>
                  <a:gd name="T14" fmla="*/ 243497100 w 66"/>
                  <a:gd name="T15" fmla="*/ 2147483647 h 51"/>
                  <a:gd name="T16" fmla="*/ 81165556 w 66"/>
                  <a:gd name="T17" fmla="*/ 2147483647 h 51"/>
                  <a:gd name="T18" fmla="*/ 0 w 66"/>
                  <a:gd name="T19" fmla="*/ 2147483647 h 51"/>
                  <a:gd name="T20" fmla="*/ 0 w 66"/>
                  <a:gd name="T21" fmla="*/ 2147483647 h 51"/>
                  <a:gd name="T22" fmla="*/ 324662656 w 66"/>
                  <a:gd name="T23" fmla="*/ 2147483647 h 51"/>
                  <a:gd name="T24" fmla="*/ 811656856 w 66"/>
                  <a:gd name="T25" fmla="*/ 2147483647 h 51"/>
                  <a:gd name="T26" fmla="*/ 1136132475 w 66"/>
                  <a:gd name="T27" fmla="*/ 2147483647 h 51"/>
                  <a:gd name="T28" fmla="*/ 1541960686 w 66"/>
                  <a:gd name="T29" fmla="*/ 2147483647 h 51"/>
                  <a:gd name="T30" fmla="*/ 2110120442 w 66"/>
                  <a:gd name="T31" fmla="*/ 2147483647 h 51"/>
                  <a:gd name="T32" fmla="*/ 2147483647 w 66"/>
                  <a:gd name="T33" fmla="*/ 0 h 51"/>
                  <a:gd name="T34" fmla="*/ 2147483647 w 66"/>
                  <a:gd name="T35" fmla="*/ 1407659409 h 51"/>
                  <a:gd name="T36" fmla="*/ 2147483647 w 66"/>
                  <a:gd name="T37" fmla="*/ 2147483647 h 51"/>
                  <a:gd name="T38" fmla="*/ 2147483647 w 66"/>
                  <a:gd name="T39" fmla="*/ 2147483647 h 51"/>
                  <a:gd name="T40" fmla="*/ 2147483647 w 66"/>
                  <a:gd name="T41" fmla="*/ 0 h 51"/>
                  <a:gd name="T42" fmla="*/ 2147483647 w 66"/>
                  <a:gd name="T43" fmla="*/ 2147483647 h 51"/>
                  <a:gd name="T44" fmla="*/ 2147483647 w 66"/>
                  <a:gd name="T45" fmla="*/ 2147483647 h 51"/>
                  <a:gd name="T46" fmla="*/ 2147483647 w 66"/>
                  <a:gd name="T47" fmla="*/ 2147483647 h 51"/>
                  <a:gd name="T48" fmla="*/ 2147483647 w 66"/>
                  <a:gd name="T49" fmla="*/ 2147483647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1" name="Freeform 246"/>
              <p:cNvSpPr>
                <a:spLocks/>
              </p:cNvSpPr>
              <p:nvPr/>
            </p:nvSpPr>
            <p:spPr bwMode="auto">
              <a:xfrm>
                <a:off x="4762500" y="3201950"/>
                <a:ext cx="50800" cy="57150"/>
              </a:xfrm>
              <a:custGeom>
                <a:avLst/>
                <a:gdLst>
                  <a:gd name="T0" fmla="*/ 0 w 113"/>
                  <a:gd name="T1" fmla="*/ 2147483647 h 74"/>
                  <a:gd name="T2" fmla="*/ 1817098917 w 113"/>
                  <a:gd name="T3" fmla="*/ 2147483647 h 74"/>
                  <a:gd name="T4" fmla="*/ 2147483647 w 113"/>
                  <a:gd name="T5" fmla="*/ 2147483647 h 74"/>
                  <a:gd name="T6" fmla="*/ 2147483647 w 113"/>
                  <a:gd name="T7" fmla="*/ 2147483647 h 74"/>
                  <a:gd name="T8" fmla="*/ 2147483647 w 113"/>
                  <a:gd name="T9" fmla="*/ 2147483647 h 74"/>
                  <a:gd name="T10" fmla="*/ 2147483647 w 113"/>
                  <a:gd name="T11" fmla="*/ 2147483647 h 74"/>
                  <a:gd name="T12" fmla="*/ 2147483647 w 113"/>
                  <a:gd name="T13" fmla="*/ 2147483647 h 74"/>
                  <a:gd name="T14" fmla="*/ 2147483647 w 113"/>
                  <a:gd name="T15" fmla="*/ 2147483647 h 74"/>
                  <a:gd name="T16" fmla="*/ 2147483647 w 113"/>
                  <a:gd name="T17" fmla="*/ 2147483647 h 74"/>
                  <a:gd name="T18" fmla="*/ 2147483647 w 113"/>
                  <a:gd name="T19" fmla="*/ 2147483647 h 74"/>
                  <a:gd name="T20" fmla="*/ 2147483647 w 113"/>
                  <a:gd name="T21" fmla="*/ 2147483647 h 74"/>
                  <a:gd name="T22" fmla="*/ 2147483647 w 113"/>
                  <a:gd name="T23" fmla="*/ 2147483647 h 74"/>
                  <a:gd name="T24" fmla="*/ 2147483647 w 113"/>
                  <a:gd name="T25" fmla="*/ 2147483647 h 74"/>
                  <a:gd name="T26" fmla="*/ 2147483647 w 113"/>
                  <a:gd name="T27" fmla="*/ 2147483647 h 74"/>
                  <a:gd name="T28" fmla="*/ 2147483647 w 113"/>
                  <a:gd name="T29" fmla="*/ 2147483647 h 74"/>
                  <a:gd name="T30" fmla="*/ 2147483647 w 113"/>
                  <a:gd name="T31" fmla="*/ 2147483647 h 74"/>
                  <a:gd name="T32" fmla="*/ 2147483647 w 113"/>
                  <a:gd name="T33" fmla="*/ 2147483647 h 74"/>
                  <a:gd name="T34" fmla="*/ 2147483647 w 113"/>
                  <a:gd name="T35" fmla="*/ 2147483647 h 74"/>
                  <a:gd name="T36" fmla="*/ 2147483647 w 113"/>
                  <a:gd name="T37" fmla="*/ 1381958824 h 74"/>
                  <a:gd name="T38" fmla="*/ 2147483647 w 113"/>
                  <a:gd name="T39" fmla="*/ 0 h 74"/>
                  <a:gd name="T40" fmla="*/ 2147483647 w 113"/>
                  <a:gd name="T41" fmla="*/ 1842412512 h 74"/>
                  <a:gd name="T42" fmla="*/ 2147483647 w 113"/>
                  <a:gd name="T43" fmla="*/ 2147483647 h 74"/>
                  <a:gd name="T44" fmla="*/ 2147483647 w 113"/>
                  <a:gd name="T45" fmla="*/ 2147483647 h 74"/>
                  <a:gd name="T46" fmla="*/ 2147483647 w 113"/>
                  <a:gd name="T47" fmla="*/ 2147483647 h 74"/>
                  <a:gd name="T48" fmla="*/ 1817098917 w 113"/>
                  <a:gd name="T49" fmla="*/ 2147483647 h 74"/>
                  <a:gd name="T50" fmla="*/ 0 w 113"/>
                  <a:gd name="T51" fmla="*/ 2147483647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3" h="74">
                    <a:moveTo>
                      <a:pt x="0" y="44"/>
                    </a:moveTo>
                    <a:lnTo>
                      <a:pt x="20" y="74"/>
                    </a:lnTo>
                    <a:lnTo>
                      <a:pt x="37" y="69"/>
                    </a:lnTo>
                    <a:lnTo>
                      <a:pt x="51" y="65"/>
                    </a:lnTo>
                    <a:lnTo>
                      <a:pt x="64" y="59"/>
                    </a:lnTo>
                    <a:lnTo>
                      <a:pt x="74" y="53"/>
                    </a:lnTo>
                    <a:lnTo>
                      <a:pt x="78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2"/>
                    </a:lnTo>
                    <a:lnTo>
                      <a:pt x="91" y="26"/>
                    </a:lnTo>
                    <a:lnTo>
                      <a:pt x="93" y="19"/>
                    </a:lnTo>
                    <a:lnTo>
                      <a:pt x="94" y="13"/>
                    </a:lnTo>
                    <a:lnTo>
                      <a:pt x="99" y="12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3" y="0"/>
                    </a:lnTo>
                    <a:lnTo>
                      <a:pt x="98" y="4"/>
                    </a:lnTo>
                    <a:lnTo>
                      <a:pt x="82" y="8"/>
                    </a:lnTo>
                    <a:lnTo>
                      <a:pt x="65" y="13"/>
                    </a:lnTo>
                    <a:lnTo>
                      <a:pt x="49" y="19"/>
                    </a:lnTo>
                    <a:lnTo>
                      <a:pt x="20" y="33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2" name="Freeform 247"/>
              <p:cNvSpPr>
                <a:spLocks/>
              </p:cNvSpPr>
              <p:nvPr/>
            </p:nvSpPr>
            <p:spPr bwMode="auto">
              <a:xfrm>
                <a:off x="4370388" y="3994113"/>
                <a:ext cx="325437" cy="244475"/>
              </a:xfrm>
              <a:custGeom>
                <a:avLst/>
                <a:gdLst>
                  <a:gd name="T0" fmla="*/ 2147483647 w 746"/>
                  <a:gd name="T1" fmla="*/ 2147483647 h 469"/>
                  <a:gd name="T2" fmla="*/ 2147483647 w 746"/>
                  <a:gd name="T3" fmla="*/ 2147483647 h 469"/>
                  <a:gd name="T4" fmla="*/ 1743408325 w 746"/>
                  <a:gd name="T5" fmla="*/ 2147483647 h 469"/>
                  <a:gd name="T6" fmla="*/ 415060867 w 746"/>
                  <a:gd name="T7" fmla="*/ 2147483647 h 469"/>
                  <a:gd name="T8" fmla="*/ 0 w 746"/>
                  <a:gd name="T9" fmla="*/ 2147483647 h 469"/>
                  <a:gd name="T10" fmla="*/ 415060867 w 746"/>
                  <a:gd name="T11" fmla="*/ 2147483647 h 469"/>
                  <a:gd name="T12" fmla="*/ 1909546967 w 746"/>
                  <a:gd name="T13" fmla="*/ 2147483647 h 469"/>
                  <a:gd name="T14" fmla="*/ 2147483647 w 746"/>
                  <a:gd name="T15" fmla="*/ 2147483647 h 469"/>
                  <a:gd name="T16" fmla="*/ 2147483647 w 746"/>
                  <a:gd name="T17" fmla="*/ 2147483647 h 469"/>
                  <a:gd name="T18" fmla="*/ 2147483647 w 746"/>
                  <a:gd name="T19" fmla="*/ 2147483647 h 469"/>
                  <a:gd name="T20" fmla="*/ 2147483647 w 746"/>
                  <a:gd name="T21" fmla="*/ 2147483647 h 469"/>
                  <a:gd name="T22" fmla="*/ 2147483647 w 746"/>
                  <a:gd name="T23" fmla="*/ 2147483647 h 469"/>
                  <a:gd name="T24" fmla="*/ 2147483647 w 746"/>
                  <a:gd name="T25" fmla="*/ 2147483647 h 469"/>
                  <a:gd name="T26" fmla="*/ 2147483647 w 746"/>
                  <a:gd name="T27" fmla="*/ 2147483647 h 469"/>
                  <a:gd name="T28" fmla="*/ 2147483647 w 746"/>
                  <a:gd name="T29" fmla="*/ 2147483647 h 469"/>
                  <a:gd name="T30" fmla="*/ 2147483647 w 746"/>
                  <a:gd name="T31" fmla="*/ 2147483647 h 469"/>
                  <a:gd name="T32" fmla="*/ 2147483647 w 746"/>
                  <a:gd name="T33" fmla="*/ 2147483647 h 469"/>
                  <a:gd name="T34" fmla="*/ 2147483647 w 746"/>
                  <a:gd name="T35" fmla="*/ 2147483647 h 469"/>
                  <a:gd name="T36" fmla="*/ 2147483647 w 746"/>
                  <a:gd name="T37" fmla="*/ 849943140 h 469"/>
                  <a:gd name="T38" fmla="*/ 2147483647 w 746"/>
                  <a:gd name="T39" fmla="*/ 0 h 469"/>
                  <a:gd name="T40" fmla="*/ 2147483647 w 746"/>
                  <a:gd name="T41" fmla="*/ 2147483647 h 469"/>
                  <a:gd name="T42" fmla="*/ 2147483647 w 746"/>
                  <a:gd name="T43" fmla="*/ 2147483647 h 469"/>
                  <a:gd name="T44" fmla="*/ 2147483647 w 746"/>
                  <a:gd name="T45" fmla="*/ 2147483647 h 469"/>
                  <a:gd name="T46" fmla="*/ 2147483647 w 746"/>
                  <a:gd name="T47" fmla="*/ 2147483647 h 469"/>
                  <a:gd name="T48" fmla="*/ 2147483647 w 746"/>
                  <a:gd name="T49" fmla="*/ 2147483647 h 469"/>
                  <a:gd name="T50" fmla="*/ 2147483647 w 746"/>
                  <a:gd name="T51" fmla="*/ 2147483647 h 469"/>
                  <a:gd name="T52" fmla="*/ 2147483647 w 746"/>
                  <a:gd name="T53" fmla="*/ 2147483647 h 469"/>
                  <a:gd name="T54" fmla="*/ 2147483647 w 746"/>
                  <a:gd name="T55" fmla="*/ 2147483647 h 469"/>
                  <a:gd name="T56" fmla="*/ 2147483647 w 746"/>
                  <a:gd name="T57" fmla="*/ 2147483647 h 469"/>
                  <a:gd name="T58" fmla="*/ 2147483647 w 746"/>
                  <a:gd name="T59" fmla="*/ 2147483647 h 469"/>
                  <a:gd name="T60" fmla="*/ 2147483647 w 746"/>
                  <a:gd name="T61" fmla="*/ 2147483647 h 469"/>
                  <a:gd name="T62" fmla="*/ 2147483647 w 746"/>
                  <a:gd name="T63" fmla="*/ 2147483647 h 469"/>
                  <a:gd name="T64" fmla="*/ 2147483647 w 746"/>
                  <a:gd name="T65" fmla="*/ 2147483647 h 469"/>
                  <a:gd name="T66" fmla="*/ 2147483647 w 746"/>
                  <a:gd name="T67" fmla="*/ 2147483647 h 469"/>
                  <a:gd name="T68" fmla="*/ 2147483647 w 746"/>
                  <a:gd name="T69" fmla="*/ 2147483647 h 469"/>
                  <a:gd name="T70" fmla="*/ 2147483647 w 746"/>
                  <a:gd name="T71" fmla="*/ 2147483647 h 469"/>
                  <a:gd name="T72" fmla="*/ 2147483647 w 746"/>
                  <a:gd name="T73" fmla="*/ 2147483647 h 469"/>
                  <a:gd name="T74" fmla="*/ 2147483647 w 746"/>
                  <a:gd name="T75" fmla="*/ 2147483647 h 469"/>
                  <a:gd name="T76" fmla="*/ 2147483647 w 746"/>
                  <a:gd name="T77" fmla="*/ 2147483647 h 469"/>
                  <a:gd name="T78" fmla="*/ 2147483647 w 746"/>
                  <a:gd name="T79" fmla="*/ 2147483647 h 469"/>
                  <a:gd name="T80" fmla="*/ 2147483647 w 746"/>
                  <a:gd name="T81" fmla="*/ 2147483647 h 469"/>
                  <a:gd name="T82" fmla="*/ 2147483647 w 746"/>
                  <a:gd name="T83" fmla="*/ 2147483647 h 469"/>
                  <a:gd name="T84" fmla="*/ 2147483647 w 746"/>
                  <a:gd name="T85" fmla="*/ 2147483647 h 469"/>
                  <a:gd name="T86" fmla="*/ 2147483647 w 746"/>
                  <a:gd name="T87" fmla="*/ 2147483647 h 469"/>
                  <a:gd name="T88" fmla="*/ 2147483647 w 746"/>
                  <a:gd name="T89" fmla="*/ 2147483647 h 469"/>
                  <a:gd name="T90" fmla="*/ 2147483647 w 746"/>
                  <a:gd name="T91" fmla="*/ 2147483647 h 469"/>
                  <a:gd name="T92" fmla="*/ 2147483647 w 746"/>
                  <a:gd name="T93" fmla="*/ 2147483647 h 469"/>
                  <a:gd name="T94" fmla="*/ 2147483647 w 746"/>
                  <a:gd name="T95" fmla="*/ 2147483647 h 4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46" h="469">
                    <a:moveTo>
                      <a:pt x="114" y="469"/>
                    </a:moveTo>
                    <a:lnTo>
                      <a:pt x="109" y="463"/>
                    </a:lnTo>
                    <a:lnTo>
                      <a:pt x="103" y="456"/>
                    </a:lnTo>
                    <a:lnTo>
                      <a:pt x="98" y="452"/>
                    </a:lnTo>
                    <a:lnTo>
                      <a:pt x="92" y="449"/>
                    </a:lnTo>
                    <a:lnTo>
                      <a:pt x="79" y="445"/>
                    </a:lnTo>
                    <a:lnTo>
                      <a:pt x="67" y="442"/>
                    </a:lnTo>
                    <a:lnTo>
                      <a:pt x="54" y="440"/>
                    </a:lnTo>
                    <a:lnTo>
                      <a:pt x="39" y="437"/>
                    </a:lnTo>
                    <a:lnTo>
                      <a:pt x="33" y="435"/>
                    </a:lnTo>
                    <a:lnTo>
                      <a:pt x="26" y="433"/>
                    </a:lnTo>
                    <a:lnTo>
                      <a:pt x="21" y="429"/>
                    </a:lnTo>
                    <a:lnTo>
                      <a:pt x="14" y="425"/>
                    </a:lnTo>
                    <a:lnTo>
                      <a:pt x="11" y="422"/>
                    </a:lnTo>
                    <a:lnTo>
                      <a:pt x="8" y="418"/>
                    </a:lnTo>
                    <a:lnTo>
                      <a:pt x="5" y="413"/>
                    </a:lnTo>
                    <a:lnTo>
                      <a:pt x="3" y="408"/>
                    </a:lnTo>
                    <a:lnTo>
                      <a:pt x="1" y="396"/>
                    </a:lnTo>
                    <a:lnTo>
                      <a:pt x="0" y="385"/>
                    </a:lnTo>
                    <a:lnTo>
                      <a:pt x="0" y="363"/>
                    </a:lnTo>
                    <a:lnTo>
                      <a:pt x="1" y="345"/>
                    </a:lnTo>
                    <a:lnTo>
                      <a:pt x="1" y="332"/>
                    </a:lnTo>
                    <a:lnTo>
                      <a:pt x="3" y="320"/>
                    </a:lnTo>
                    <a:lnTo>
                      <a:pt x="5" y="309"/>
                    </a:lnTo>
                    <a:lnTo>
                      <a:pt x="10" y="299"/>
                    </a:lnTo>
                    <a:lnTo>
                      <a:pt x="13" y="289"/>
                    </a:lnTo>
                    <a:lnTo>
                      <a:pt x="19" y="281"/>
                    </a:lnTo>
                    <a:lnTo>
                      <a:pt x="23" y="273"/>
                    </a:lnTo>
                    <a:lnTo>
                      <a:pt x="30" y="265"/>
                    </a:lnTo>
                    <a:lnTo>
                      <a:pt x="41" y="251"/>
                    </a:lnTo>
                    <a:lnTo>
                      <a:pt x="52" y="236"/>
                    </a:lnTo>
                    <a:lnTo>
                      <a:pt x="56" y="228"/>
                    </a:lnTo>
                    <a:lnTo>
                      <a:pt x="60" y="220"/>
                    </a:lnTo>
                    <a:lnTo>
                      <a:pt x="65" y="212"/>
                    </a:lnTo>
                    <a:lnTo>
                      <a:pt x="67" y="204"/>
                    </a:lnTo>
                    <a:lnTo>
                      <a:pt x="121" y="204"/>
                    </a:lnTo>
                    <a:lnTo>
                      <a:pt x="131" y="198"/>
                    </a:lnTo>
                    <a:lnTo>
                      <a:pt x="142" y="194"/>
                    </a:lnTo>
                    <a:lnTo>
                      <a:pt x="154" y="191"/>
                    </a:lnTo>
                    <a:lnTo>
                      <a:pt x="166" y="188"/>
                    </a:lnTo>
                    <a:lnTo>
                      <a:pt x="190" y="184"/>
                    </a:lnTo>
                    <a:lnTo>
                      <a:pt x="213" y="178"/>
                    </a:lnTo>
                    <a:lnTo>
                      <a:pt x="224" y="176"/>
                    </a:lnTo>
                    <a:lnTo>
                      <a:pt x="235" y="173"/>
                    </a:lnTo>
                    <a:lnTo>
                      <a:pt x="244" y="170"/>
                    </a:lnTo>
                    <a:lnTo>
                      <a:pt x="251" y="165"/>
                    </a:lnTo>
                    <a:lnTo>
                      <a:pt x="258" y="160"/>
                    </a:lnTo>
                    <a:lnTo>
                      <a:pt x="262" y="153"/>
                    </a:lnTo>
                    <a:lnTo>
                      <a:pt x="265" y="150"/>
                    </a:lnTo>
                    <a:lnTo>
                      <a:pt x="266" y="145"/>
                    </a:lnTo>
                    <a:lnTo>
                      <a:pt x="267" y="141"/>
                    </a:lnTo>
                    <a:lnTo>
                      <a:pt x="267" y="136"/>
                    </a:lnTo>
                    <a:lnTo>
                      <a:pt x="267" y="126"/>
                    </a:lnTo>
                    <a:lnTo>
                      <a:pt x="267" y="117"/>
                    </a:lnTo>
                    <a:lnTo>
                      <a:pt x="280" y="119"/>
                    </a:lnTo>
                    <a:lnTo>
                      <a:pt x="292" y="120"/>
                    </a:lnTo>
                    <a:lnTo>
                      <a:pt x="303" y="120"/>
                    </a:lnTo>
                    <a:lnTo>
                      <a:pt x="313" y="119"/>
                    </a:lnTo>
                    <a:lnTo>
                      <a:pt x="323" y="117"/>
                    </a:lnTo>
                    <a:lnTo>
                      <a:pt x="332" y="115"/>
                    </a:lnTo>
                    <a:lnTo>
                      <a:pt x="339" y="112"/>
                    </a:lnTo>
                    <a:lnTo>
                      <a:pt x="347" y="109"/>
                    </a:lnTo>
                    <a:lnTo>
                      <a:pt x="354" y="105"/>
                    </a:lnTo>
                    <a:lnTo>
                      <a:pt x="359" y="101"/>
                    </a:lnTo>
                    <a:lnTo>
                      <a:pt x="366" y="96"/>
                    </a:lnTo>
                    <a:lnTo>
                      <a:pt x="370" y="91"/>
                    </a:lnTo>
                    <a:lnTo>
                      <a:pt x="380" y="80"/>
                    </a:lnTo>
                    <a:lnTo>
                      <a:pt x="389" y="67"/>
                    </a:lnTo>
                    <a:lnTo>
                      <a:pt x="397" y="56"/>
                    </a:lnTo>
                    <a:lnTo>
                      <a:pt x="405" y="44"/>
                    </a:lnTo>
                    <a:lnTo>
                      <a:pt x="414" y="32"/>
                    </a:lnTo>
                    <a:lnTo>
                      <a:pt x="425" y="22"/>
                    </a:lnTo>
                    <a:lnTo>
                      <a:pt x="430" y="18"/>
                    </a:lnTo>
                    <a:lnTo>
                      <a:pt x="436" y="13"/>
                    </a:lnTo>
                    <a:lnTo>
                      <a:pt x="442" y="9"/>
                    </a:lnTo>
                    <a:lnTo>
                      <a:pt x="450" y="6"/>
                    </a:lnTo>
                    <a:lnTo>
                      <a:pt x="458" y="3"/>
                    </a:lnTo>
                    <a:lnTo>
                      <a:pt x="467" y="1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86" y="6"/>
                    </a:lnTo>
                    <a:lnTo>
                      <a:pt x="492" y="14"/>
                    </a:lnTo>
                    <a:lnTo>
                      <a:pt x="498" y="22"/>
                    </a:lnTo>
                    <a:lnTo>
                      <a:pt x="507" y="29"/>
                    </a:lnTo>
                    <a:lnTo>
                      <a:pt x="515" y="35"/>
                    </a:lnTo>
                    <a:lnTo>
                      <a:pt x="523" y="41"/>
                    </a:lnTo>
                    <a:lnTo>
                      <a:pt x="530" y="49"/>
                    </a:lnTo>
                    <a:lnTo>
                      <a:pt x="532" y="53"/>
                    </a:lnTo>
                    <a:lnTo>
                      <a:pt x="536" y="57"/>
                    </a:lnTo>
                    <a:lnTo>
                      <a:pt x="538" y="62"/>
                    </a:lnTo>
                    <a:lnTo>
                      <a:pt x="539" y="67"/>
                    </a:lnTo>
                    <a:lnTo>
                      <a:pt x="553" y="107"/>
                    </a:lnTo>
                    <a:lnTo>
                      <a:pt x="564" y="141"/>
                    </a:lnTo>
                    <a:lnTo>
                      <a:pt x="569" y="148"/>
                    </a:lnTo>
                    <a:lnTo>
                      <a:pt x="573" y="154"/>
                    </a:lnTo>
                    <a:lnTo>
                      <a:pt x="579" y="159"/>
                    </a:lnTo>
                    <a:lnTo>
                      <a:pt x="585" y="164"/>
                    </a:lnTo>
                    <a:lnTo>
                      <a:pt x="593" y="168"/>
                    </a:lnTo>
                    <a:lnTo>
                      <a:pt x="602" y="170"/>
                    </a:lnTo>
                    <a:lnTo>
                      <a:pt x="613" y="172"/>
                    </a:lnTo>
                    <a:lnTo>
                      <a:pt x="626" y="172"/>
                    </a:lnTo>
                    <a:lnTo>
                      <a:pt x="626" y="179"/>
                    </a:lnTo>
                    <a:lnTo>
                      <a:pt x="627" y="187"/>
                    </a:lnTo>
                    <a:lnTo>
                      <a:pt x="628" y="193"/>
                    </a:lnTo>
                    <a:lnTo>
                      <a:pt x="630" y="199"/>
                    </a:lnTo>
                    <a:lnTo>
                      <a:pt x="636" y="211"/>
                    </a:lnTo>
                    <a:lnTo>
                      <a:pt x="642" y="222"/>
                    </a:lnTo>
                    <a:lnTo>
                      <a:pt x="650" y="233"/>
                    </a:lnTo>
                    <a:lnTo>
                      <a:pt x="660" y="244"/>
                    </a:lnTo>
                    <a:lnTo>
                      <a:pt x="670" y="254"/>
                    </a:lnTo>
                    <a:lnTo>
                      <a:pt x="681" y="263"/>
                    </a:lnTo>
                    <a:lnTo>
                      <a:pt x="702" y="279"/>
                    </a:lnTo>
                    <a:lnTo>
                      <a:pt x="720" y="294"/>
                    </a:lnTo>
                    <a:lnTo>
                      <a:pt x="729" y="302"/>
                    </a:lnTo>
                    <a:lnTo>
                      <a:pt x="736" y="309"/>
                    </a:lnTo>
                    <a:lnTo>
                      <a:pt x="741" y="315"/>
                    </a:lnTo>
                    <a:lnTo>
                      <a:pt x="746" y="321"/>
                    </a:lnTo>
                    <a:lnTo>
                      <a:pt x="738" y="345"/>
                    </a:lnTo>
                    <a:lnTo>
                      <a:pt x="728" y="345"/>
                    </a:lnTo>
                    <a:lnTo>
                      <a:pt x="711" y="345"/>
                    </a:lnTo>
                    <a:lnTo>
                      <a:pt x="706" y="345"/>
                    </a:lnTo>
                    <a:lnTo>
                      <a:pt x="700" y="344"/>
                    </a:lnTo>
                    <a:lnTo>
                      <a:pt x="695" y="343"/>
                    </a:lnTo>
                    <a:lnTo>
                      <a:pt x="691" y="342"/>
                    </a:lnTo>
                    <a:lnTo>
                      <a:pt x="685" y="339"/>
                    </a:lnTo>
                    <a:lnTo>
                      <a:pt x="682" y="335"/>
                    </a:lnTo>
                    <a:lnTo>
                      <a:pt x="680" y="329"/>
                    </a:lnTo>
                    <a:lnTo>
                      <a:pt x="679" y="321"/>
                    </a:lnTo>
                    <a:lnTo>
                      <a:pt x="666" y="321"/>
                    </a:lnTo>
                    <a:lnTo>
                      <a:pt x="659" y="321"/>
                    </a:lnTo>
                    <a:lnTo>
                      <a:pt x="654" y="325"/>
                    </a:lnTo>
                    <a:lnTo>
                      <a:pt x="651" y="330"/>
                    </a:lnTo>
                    <a:lnTo>
                      <a:pt x="648" y="334"/>
                    </a:lnTo>
                    <a:lnTo>
                      <a:pt x="647" y="338"/>
                    </a:lnTo>
                    <a:lnTo>
                      <a:pt x="642" y="345"/>
                    </a:lnTo>
                    <a:lnTo>
                      <a:pt x="639" y="352"/>
                    </a:lnTo>
                    <a:lnTo>
                      <a:pt x="630" y="354"/>
                    </a:lnTo>
                    <a:lnTo>
                      <a:pt x="621" y="355"/>
                    </a:lnTo>
                    <a:lnTo>
                      <a:pt x="613" y="355"/>
                    </a:lnTo>
                    <a:lnTo>
                      <a:pt x="604" y="356"/>
                    </a:lnTo>
                    <a:lnTo>
                      <a:pt x="586" y="355"/>
                    </a:lnTo>
                    <a:lnTo>
                      <a:pt x="570" y="355"/>
                    </a:lnTo>
                    <a:lnTo>
                      <a:pt x="561" y="355"/>
                    </a:lnTo>
                    <a:lnTo>
                      <a:pt x="553" y="356"/>
                    </a:lnTo>
                    <a:lnTo>
                      <a:pt x="545" y="357"/>
                    </a:lnTo>
                    <a:lnTo>
                      <a:pt x="537" y="359"/>
                    </a:lnTo>
                    <a:lnTo>
                      <a:pt x="529" y="361"/>
                    </a:lnTo>
                    <a:lnTo>
                      <a:pt x="522" y="365"/>
                    </a:lnTo>
                    <a:lnTo>
                      <a:pt x="514" y="370"/>
                    </a:lnTo>
                    <a:lnTo>
                      <a:pt x="506" y="376"/>
                    </a:lnTo>
                    <a:lnTo>
                      <a:pt x="501" y="381"/>
                    </a:lnTo>
                    <a:lnTo>
                      <a:pt x="496" y="387"/>
                    </a:lnTo>
                    <a:lnTo>
                      <a:pt x="493" y="390"/>
                    </a:lnTo>
                    <a:lnTo>
                      <a:pt x="491" y="392"/>
                    </a:lnTo>
                    <a:lnTo>
                      <a:pt x="489" y="394"/>
                    </a:lnTo>
                    <a:lnTo>
                      <a:pt x="486" y="394"/>
                    </a:lnTo>
                    <a:lnTo>
                      <a:pt x="466" y="395"/>
                    </a:lnTo>
                    <a:lnTo>
                      <a:pt x="451" y="397"/>
                    </a:lnTo>
                    <a:lnTo>
                      <a:pt x="439" y="399"/>
                    </a:lnTo>
                    <a:lnTo>
                      <a:pt x="426" y="400"/>
                    </a:lnTo>
                    <a:lnTo>
                      <a:pt x="417" y="400"/>
                    </a:lnTo>
                    <a:lnTo>
                      <a:pt x="410" y="398"/>
                    </a:lnTo>
                    <a:lnTo>
                      <a:pt x="403" y="395"/>
                    </a:lnTo>
                    <a:lnTo>
                      <a:pt x="396" y="392"/>
                    </a:lnTo>
                    <a:lnTo>
                      <a:pt x="384" y="383"/>
                    </a:lnTo>
                    <a:lnTo>
                      <a:pt x="373" y="373"/>
                    </a:lnTo>
                    <a:lnTo>
                      <a:pt x="361" y="363"/>
                    </a:lnTo>
                    <a:lnTo>
                      <a:pt x="349" y="354"/>
                    </a:lnTo>
                    <a:lnTo>
                      <a:pt x="343" y="351"/>
                    </a:lnTo>
                    <a:lnTo>
                      <a:pt x="336" y="347"/>
                    </a:lnTo>
                    <a:lnTo>
                      <a:pt x="328" y="345"/>
                    </a:lnTo>
                    <a:lnTo>
                      <a:pt x="319" y="345"/>
                    </a:lnTo>
                    <a:lnTo>
                      <a:pt x="313" y="345"/>
                    </a:lnTo>
                    <a:lnTo>
                      <a:pt x="305" y="347"/>
                    </a:lnTo>
                    <a:lnTo>
                      <a:pt x="299" y="351"/>
                    </a:lnTo>
                    <a:lnTo>
                      <a:pt x="291" y="355"/>
                    </a:lnTo>
                    <a:lnTo>
                      <a:pt x="284" y="360"/>
                    </a:lnTo>
                    <a:lnTo>
                      <a:pt x="278" y="365"/>
                    </a:lnTo>
                    <a:lnTo>
                      <a:pt x="272" y="371"/>
                    </a:lnTo>
                    <a:lnTo>
                      <a:pt x="266" y="377"/>
                    </a:lnTo>
                    <a:lnTo>
                      <a:pt x="255" y="392"/>
                    </a:lnTo>
                    <a:lnTo>
                      <a:pt x="244" y="408"/>
                    </a:lnTo>
                    <a:lnTo>
                      <a:pt x="235" y="423"/>
                    </a:lnTo>
                    <a:lnTo>
                      <a:pt x="227" y="437"/>
                    </a:lnTo>
                    <a:lnTo>
                      <a:pt x="197" y="437"/>
                    </a:lnTo>
                    <a:lnTo>
                      <a:pt x="176" y="437"/>
                    </a:lnTo>
                    <a:lnTo>
                      <a:pt x="160" y="437"/>
                    </a:lnTo>
                    <a:lnTo>
                      <a:pt x="150" y="439"/>
                    </a:lnTo>
                    <a:lnTo>
                      <a:pt x="146" y="440"/>
                    </a:lnTo>
                    <a:lnTo>
                      <a:pt x="143" y="442"/>
                    </a:lnTo>
                    <a:lnTo>
                      <a:pt x="139" y="445"/>
                    </a:lnTo>
                    <a:lnTo>
                      <a:pt x="135" y="448"/>
                    </a:lnTo>
                    <a:lnTo>
                      <a:pt x="126" y="456"/>
                    </a:lnTo>
                    <a:lnTo>
                      <a:pt x="114" y="469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3" name="Freeform 248"/>
              <p:cNvSpPr>
                <a:spLocks/>
              </p:cNvSpPr>
              <p:nvPr/>
            </p:nvSpPr>
            <p:spPr bwMode="auto">
              <a:xfrm>
                <a:off x="4306888" y="4162388"/>
                <a:ext cx="500062" cy="552450"/>
              </a:xfrm>
              <a:custGeom>
                <a:avLst/>
                <a:gdLst>
                  <a:gd name="T0" fmla="*/ 2147483647 w 1145"/>
                  <a:gd name="T1" fmla="*/ 2147483647 h 1053"/>
                  <a:gd name="T2" fmla="*/ 2147483647 w 1145"/>
                  <a:gd name="T3" fmla="*/ 2147483647 h 1053"/>
                  <a:gd name="T4" fmla="*/ 2147483647 w 1145"/>
                  <a:gd name="T5" fmla="*/ 2147483647 h 1053"/>
                  <a:gd name="T6" fmla="*/ 2147483647 w 1145"/>
                  <a:gd name="T7" fmla="*/ 2147483647 h 1053"/>
                  <a:gd name="T8" fmla="*/ 2147483647 w 1145"/>
                  <a:gd name="T9" fmla="*/ 2147483647 h 1053"/>
                  <a:gd name="T10" fmla="*/ 2147483647 w 1145"/>
                  <a:gd name="T11" fmla="*/ 2147483647 h 1053"/>
                  <a:gd name="T12" fmla="*/ 2147483647 w 1145"/>
                  <a:gd name="T13" fmla="*/ 2147483647 h 1053"/>
                  <a:gd name="T14" fmla="*/ 2147483647 w 1145"/>
                  <a:gd name="T15" fmla="*/ 2147483647 h 1053"/>
                  <a:gd name="T16" fmla="*/ 2147483647 w 1145"/>
                  <a:gd name="T17" fmla="*/ 2147483647 h 1053"/>
                  <a:gd name="T18" fmla="*/ 2147483647 w 1145"/>
                  <a:gd name="T19" fmla="*/ 2147483647 h 1053"/>
                  <a:gd name="T20" fmla="*/ 2147483647 w 1145"/>
                  <a:gd name="T21" fmla="*/ 2147483647 h 1053"/>
                  <a:gd name="T22" fmla="*/ 2147483647 w 1145"/>
                  <a:gd name="T23" fmla="*/ 2147483647 h 1053"/>
                  <a:gd name="T24" fmla="*/ 2147483647 w 1145"/>
                  <a:gd name="T25" fmla="*/ 2147483647 h 1053"/>
                  <a:gd name="T26" fmla="*/ 2147483647 w 1145"/>
                  <a:gd name="T27" fmla="*/ 2147483647 h 1053"/>
                  <a:gd name="T28" fmla="*/ 2147483647 w 1145"/>
                  <a:gd name="T29" fmla="*/ 2147483647 h 1053"/>
                  <a:gd name="T30" fmla="*/ 2147483647 w 1145"/>
                  <a:gd name="T31" fmla="*/ 2147483647 h 1053"/>
                  <a:gd name="T32" fmla="*/ 2147483647 w 1145"/>
                  <a:gd name="T33" fmla="*/ 2147483647 h 1053"/>
                  <a:gd name="T34" fmla="*/ 2147483647 w 1145"/>
                  <a:gd name="T35" fmla="*/ 2147483647 h 1053"/>
                  <a:gd name="T36" fmla="*/ 2147483647 w 1145"/>
                  <a:gd name="T37" fmla="*/ 2147483647 h 1053"/>
                  <a:gd name="T38" fmla="*/ 2147483647 w 1145"/>
                  <a:gd name="T39" fmla="*/ 2147483647 h 1053"/>
                  <a:gd name="T40" fmla="*/ 2147483647 w 1145"/>
                  <a:gd name="T41" fmla="*/ 2147483647 h 1053"/>
                  <a:gd name="T42" fmla="*/ 2147483647 w 1145"/>
                  <a:gd name="T43" fmla="*/ 2147483647 h 1053"/>
                  <a:gd name="T44" fmla="*/ 2147483647 w 1145"/>
                  <a:gd name="T45" fmla="*/ 2147483647 h 1053"/>
                  <a:gd name="T46" fmla="*/ 2147483647 w 1145"/>
                  <a:gd name="T47" fmla="*/ 2147483647 h 1053"/>
                  <a:gd name="T48" fmla="*/ 2147483647 w 1145"/>
                  <a:gd name="T49" fmla="*/ 2147483647 h 1053"/>
                  <a:gd name="T50" fmla="*/ 2147483647 w 1145"/>
                  <a:gd name="T51" fmla="*/ 2147483647 h 1053"/>
                  <a:gd name="T52" fmla="*/ 2147483647 w 1145"/>
                  <a:gd name="T53" fmla="*/ 2147483647 h 1053"/>
                  <a:gd name="T54" fmla="*/ 2147483647 w 1145"/>
                  <a:gd name="T55" fmla="*/ 2147483647 h 1053"/>
                  <a:gd name="T56" fmla="*/ 2147483647 w 1145"/>
                  <a:gd name="T57" fmla="*/ 2147483647 h 1053"/>
                  <a:gd name="T58" fmla="*/ 2147483647 w 1145"/>
                  <a:gd name="T59" fmla="*/ 2147483647 h 1053"/>
                  <a:gd name="T60" fmla="*/ 2147483647 w 1145"/>
                  <a:gd name="T61" fmla="*/ 2147483647 h 1053"/>
                  <a:gd name="T62" fmla="*/ 2147483647 w 1145"/>
                  <a:gd name="T63" fmla="*/ 2147483647 h 1053"/>
                  <a:gd name="T64" fmla="*/ 2147483647 w 1145"/>
                  <a:gd name="T65" fmla="*/ 2147483647 h 1053"/>
                  <a:gd name="T66" fmla="*/ 2147483647 w 1145"/>
                  <a:gd name="T67" fmla="*/ 2147483647 h 1053"/>
                  <a:gd name="T68" fmla="*/ 249866351 w 1145"/>
                  <a:gd name="T69" fmla="*/ 2147483647 h 1053"/>
                  <a:gd name="T70" fmla="*/ 2147483647 w 1145"/>
                  <a:gd name="T71" fmla="*/ 2147483647 h 1053"/>
                  <a:gd name="T72" fmla="*/ 2147483647 w 1145"/>
                  <a:gd name="T73" fmla="*/ 2147483647 h 1053"/>
                  <a:gd name="T74" fmla="*/ 2147483647 w 1145"/>
                  <a:gd name="T75" fmla="*/ 2147483647 h 1053"/>
                  <a:gd name="T76" fmla="*/ 2147483647 w 1145"/>
                  <a:gd name="T77" fmla="*/ 2147483647 h 1053"/>
                  <a:gd name="T78" fmla="*/ 2147483647 w 1145"/>
                  <a:gd name="T79" fmla="*/ 2147483647 h 1053"/>
                  <a:gd name="T80" fmla="*/ 2147483647 w 1145"/>
                  <a:gd name="T81" fmla="*/ 2147483647 h 1053"/>
                  <a:gd name="T82" fmla="*/ 2147483647 w 1145"/>
                  <a:gd name="T83" fmla="*/ 2147483647 h 1053"/>
                  <a:gd name="T84" fmla="*/ 2147483647 w 1145"/>
                  <a:gd name="T85" fmla="*/ 2147483647 h 1053"/>
                  <a:gd name="T86" fmla="*/ 2147483647 w 1145"/>
                  <a:gd name="T87" fmla="*/ 2147483647 h 1053"/>
                  <a:gd name="T88" fmla="*/ 2147483647 w 1145"/>
                  <a:gd name="T89" fmla="*/ 2147483647 h 1053"/>
                  <a:gd name="T90" fmla="*/ 2147483647 w 1145"/>
                  <a:gd name="T91" fmla="*/ 2147483647 h 1053"/>
                  <a:gd name="T92" fmla="*/ 2147483647 w 1145"/>
                  <a:gd name="T93" fmla="*/ 2147483647 h 1053"/>
                  <a:gd name="T94" fmla="*/ 2147483647 w 1145"/>
                  <a:gd name="T95" fmla="*/ 2147483647 h 1053"/>
                  <a:gd name="T96" fmla="*/ 2147483647 w 1145"/>
                  <a:gd name="T97" fmla="*/ 2147483647 h 1053"/>
                  <a:gd name="T98" fmla="*/ 2147483647 w 1145"/>
                  <a:gd name="T99" fmla="*/ 2147483647 h 1053"/>
                  <a:gd name="T100" fmla="*/ 2147483647 w 1145"/>
                  <a:gd name="T101" fmla="*/ 2147483647 h 1053"/>
                  <a:gd name="T102" fmla="*/ 2147483647 w 1145"/>
                  <a:gd name="T103" fmla="*/ 2147483647 h 1053"/>
                  <a:gd name="T104" fmla="*/ 2147483647 w 1145"/>
                  <a:gd name="T105" fmla="*/ 2147483647 h 1053"/>
                  <a:gd name="T106" fmla="*/ 2147483647 w 1145"/>
                  <a:gd name="T107" fmla="*/ 2147483647 h 1053"/>
                  <a:gd name="T108" fmla="*/ 2147483647 w 1145"/>
                  <a:gd name="T109" fmla="*/ 1155229087 h 1053"/>
                  <a:gd name="T110" fmla="*/ 2147483647 w 1145"/>
                  <a:gd name="T111" fmla="*/ 2147483647 h 10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45" h="1053">
                    <a:moveTo>
                      <a:pt x="894" y="24"/>
                    </a:moveTo>
                    <a:lnTo>
                      <a:pt x="894" y="32"/>
                    </a:lnTo>
                    <a:lnTo>
                      <a:pt x="895" y="38"/>
                    </a:lnTo>
                    <a:lnTo>
                      <a:pt x="896" y="44"/>
                    </a:lnTo>
                    <a:lnTo>
                      <a:pt x="897" y="49"/>
                    </a:lnTo>
                    <a:lnTo>
                      <a:pt x="900" y="53"/>
                    </a:lnTo>
                    <a:lnTo>
                      <a:pt x="902" y="57"/>
                    </a:lnTo>
                    <a:lnTo>
                      <a:pt x="906" y="61"/>
                    </a:lnTo>
                    <a:lnTo>
                      <a:pt x="909" y="64"/>
                    </a:lnTo>
                    <a:lnTo>
                      <a:pt x="918" y="68"/>
                    </a:lnTo>
                    <a:lnTo>
                      <a:pt x="926" y="71"/>
                    </a:lnTo>
                    <a:lnTo>
                      <a:pt x="936" y="72"/>
                    </a:lnTo>
                    <a:lnTo>
                      <a:pt x="947" y="72"/>
                    </a:lnTo>
                    <a:lnTo>
                      <a:pt x="993" y="66"/>
                    </a:lnTo>
                    <a:lnTo>
                      <a:pt x="1033" y="61"/>
                    </a:lnTo>
                    <a:lnTo>
                      <a:pt x="1038" y="61"/>
                    </a:lnTo>
                    <a:lnTo>
                      <a:pt x="1045" y="63"/>
                    </a:lnTo>
                    <a:lnTo>
                      <a:pt x="1051" y="64"/>
                    </a:lnTo>
                    <a:lnTo>
                      <a:pt x="1057" y="67"/>
                    </a:lnTo>
                    <a:lnTo>
                      <a:pt x="1069" y="73"/>
                    </a:lnTo>
                    <a:lnTo>
                      <a:pt x="1080" y="81"/>
                    </a:lnTo>
                    <a:lnTo>
                      <a:pt x="1099" y="98"/>
                    </a:lnTo>
                    <a:lnTo>
                      <a:pt x="1112" y="110"/>
                    </a:lnTo>
                    <a:lnTo>
                      <a:pt x="1113" y="124"/>
                    </a:lnTo>
                    <a:lnTo>
                      <a:pt x="1114" y="138"/>
                    </a:lnTo>
                    <a:lnTo>
                      <a:pt x="1117" y="152"/>
                    </a:lnTo>
                    <a:lnTo>
                      <a:pt x="1122" y="164"/>
                    </a:lnTo>
                    <a:lnTo>
                      <a:pt x="1126" y="175"/>
                    </a:lnTo>
                    <a:lnTo>
                      <a:pt x="1132" y="183"/>
                    </a:lnTo>
                    <a:lnTo>
                      <a:pt x="1135" y="186"/>
                    </a:lnTo>
                    <a:lnTo>
                      <a:pt x="1138" y="188"/>
                    </a:lnTo>
                    <a:lnTo>
                      <a:pt x="1142" y="190"/>
                    </a:lnTo>
                    <a:lnTo>
                      <a:pt x="1145" y="190"/>
                    </a:lnTo>
                    <a:lnTo>
                      <a:pt x="1139" y="202"/>
                    </a:lnTo>
                    <a:lnTo>
                      <a:pt x="1133" y="211"/>
                    </a:lnTo>
                    <a:lnTo>
                      <a:pt x="1125" y="220"/>
                    </a:lnTo>
                    <a:lnTo>
                      <a:pt x="1117" y="227"/>
                    </a:lnTo>
                    <a:lnTo>
                      <a:pt x="1100" y="240"/>
                    </a:lnTo>
                    <a:lnTo>
                      <a:pt x="1082" y="253"/>
                    </a:lnTo>
                    <a:lnTo>
                      <a:pt x="1074" y="259"/>
                    </a:lnTo>
                    <a:lnTo>
                      <a:pt x="1066" y="266"/>
                    </a:lnTo>
                    <a:lnTo>
                      <a:pt x="1058" y="272"/>
                    </a:lnTo>
                    <a:lnTo>
                      <a:pt x="1052" y="280"/>
                    </a:lnTo>
                    <a:lnTo>
                      <a:pt x="1046" y="288"/>
                    </a:lnTo>
                    <a:lnTo>
                      <a:pt x="1043" y="297"/>
                    </a:lnTo>
                    <a:lnTo>
                      <a:pt x="1040" y="308"/>
                    </a:lnTo>
                    <a:lnTo>
                      <a:pt x="1040" y="320"/>
                    </a:lnTo>
                    <a:lnTo>
                      <a:pt x="1041" y="339"/>
                    </a:lnTo>
                    <a:lnTo>
                      <a:pt x="1045" y="360"/>
                    </a:lnTo>
                    <a:lnTo>
                      <a:pt x="1046" y="371"/>
                    </a:lnTo>
                    <a:lnTo>
                      <a:pt x="1047" y="381"/>
                    </a:lnTo>
                    <a:lnTo>
                      <a:pt x="1047" y="391"/>
                    </a:lnTo>
                    <a:lnTo>
                      <a:pt x="1046" y="400"/>
                    </a:lnTo>
                    <a:lnTo>
                      <a:pt x="1034" y="410"/>
                    </a:lnTo>
                    <a:lnTo>
                      <a:pt x="1013" y="430"/>
                    </a:lnTo>
                    <a:lnTo>
                      <a:pt x="1003" y="440"/>
                    </a:lnTo>
                    <a:lnTo>
                      <a:pt x="995" y="450"/>
                    </a:lnTo>
                    <a:lnTo>
                      <a:pt x="991" y="455"/>
                    </a:lnTo>
                    <a:lnTo>
                      <a:pt x="988" y="460"/>
                    </a:lnTo>
                    <a:lnTo>
                      <a:pt x="987" y="464"/>
                    </a:lnTo>
                    <a:lnTo>
                      <a:pt x="986" y="467"/>
                    </a:lnTo>
                    <a:lnTo>
                      <a:pt x="987" y="470"/>
                    </a:lnTo>
                    <a:lnTo>
                      <a:pt x="990" y="476"/>
                    </a:lnTo>
                    <a:lnTo>
                      <a:pt x="995" y="481"/>
                    </a:lnTo>
                    <a:lnTo>
                      <a:pt x="999" y="486"/>
                    </a:lnTo>
                    <a:lnTo>
                      <a:pt x="1009" y="495"/>
                    </a:lnTo>
                    <a:lnTo>
                      <a:pt x="1012" y="499"/>
                    </a:lnTo>
                    <a:lnTo>
                      <a:pt x="1016" y="524"/>
                    </a:lnTo>
                    <a:lnTo>
                      <a:pt x="1019" y="550"/>
                    </a:lnTo>
                    <a:lnTo>
                      <a:pt x="1019" y="576"/>
                    </a:lnTo>
                    <a:lnTo>
                      <a:pt x="1019" y="610"/>
                    </a:lnTo>
                    <a:lnTo>
                      <a:pt x="1020" y="618"/>
                    </a:lnTo>
                    <a:lnTo>
                      <a:pt x="1022" y="625"/>
                    </a:lnTo>
                    <a:lnTo>
                      <a:pt x="1025" y="632"/>
                    </a:lnTo>
                    <a:lnTo>
                      <a:pt x="1026" y="640"/>
                    </a:lnTo>
                    <a:lnTo>
                      <a:pt x="1026" y="650"/>
                    </a:lnTo>
                    <a:lnTo>
                      <a:pt x="1026" y="664"/>
                    </a:lnTo>
                    <a:lnTo>
                      <a:pt x="1027" y="679"/>
                    </a:lnTo>
                    <a:lnTo>
                      <a:pt x="1031" y="696"/>
                    </a:lnTo>
                    <a:lnTo>
                      <a:pt x="1033" y="705"/>
                    </a:lnTo>
                    <a:lnTo>
                      <a:pt x="1035" y="713"/>
                    </a:lnTo>
                    <a:lnTo>
                      <a:pt x="1038" y="720"/>
                    </a:lnTo>
                    <a:lnTo>
                      <a:pt x="1043" y="726"/>
                    </a:lnTo>
                    <a:lnTo>
                      <a:pt x="1047" y="731"/>
                    </a:lnTo>
                    <a:lnTo>
                      <a:pt x="1053" y="735"/>
                    </a:lnTo>
                    <a:lnTo>
                      <a:pt x="1058" y="738"/>
                    </a:lnTo>
                    <a:lnTo>
                      <a:pt x="1066" y="739"/>
                    </a:lnTo>
                    <a:lnTo>
                      <a:pt x="1067" y="745"/>
                    </a:lnTo>
                    <a:lnTo>
                      <a:pt x="1070" y="751"/>
                    </a:lnTo>
                    <a:lnTo>
                      <a:pt x="1074" y="759"/>
                    </a:lnTo>
                    <a:lnTo>
                      <a:pt x="1079" y="765"/>
                    </a:lnTo>
                    <a:lnTo>
                      <a:pt x="1083" y="772"/>
                    </a:lnTo>
                    <a:lnTo>
                      <a:pt x="1088" y="780"/>
                    </a:lnTo>
                    <a:lnTo>
                      <a:pt x="1091" y="790"/>
                    </a:lnTo>
                    <a:lnTo>
                      <a:pt x="1092" y="800"/>
                    </a:lnTo>
                    <a:lnTo>
                      <a:pt x="1092" y="807"/>
                    </a:lnTo>
                    <a:lnTo>
                      <a:pt x="1092" y="816"/>
                    </a:lnTo>
                    <a:lnTo>
                      <a:pt x="1092" y="825"/>
                    </a:lnTo>
                    <a:lnTo>
                      <a:pt x="1092" y="831"/>
                    </a:lnTo>
                    <a:lnTo>
                      <a:pt x="1092" y="837"/>
                    </a:lnTo>
                    <a:lnTo>
                      <a:pt x="1080" y="836"/>
                    </a:lnTo>
                    <a:lnTo>
                      <a:pt x="1069" y="837"/>
                    </a:lnTo>
                    <a:lnTo>
                      <a:pt x="1059" y="840"/>
                    </a:lnTo>
                    <a:lnTo>
                      <a:pt x="1049" y="842"/>
                    </a:lnTo>
                    <a:lnTo>
                      <a:pt x="1040" y="844"/>
                    </a:lnTo>
                    <a:lnTo>
                      <a:pt x="1029" y="844"/>
                    </a:lnTo>
                    <a:lnTo>
                      <a:pt x="1023" y="844"/>
                    </a:lnTo>
                    <a:lnTo>
                      <a:pt x="1018" y="842"/>
                    </a:lnTo>
                    <a:lnTo>
                      <a:pt x="1012" y="840"/>
                    </a:lnTo>
                    <a:lnTo>
                      <a:pt x="1005" y="837"/>
                    </a:lnTo>
                    <a:lnTo>
                      <a:pt x="1001" y="846"/>
                    </a:lnTo>
                    <a:lnTo>
                      <a:pt x="997" y="856"/>
                    </a:lnTo>
                    <a:lnTo>
                      <a:pt x="993" y="869"/>
                    </a:lnTo>
                    <a:lnTo>
                      <a:pt x="990" y="883"/>
                    </a:lnTo>
                    <a:lnTo>
                      <a:pt x="982" y="914"/>
                    </a:lnTo>
                    <a:lnTo>
                      <a:pt x="975" y="947"/>
                    </a:lnTo>
                    <a:lnTo>
                      <a:pt x="970" y="962"/>
                    </a:lnTo>
                    <a:lnTo>
                      <a:pt x="966" y="978"/>
                    </a:lnTo>
                    <a:lnTo>
                      <a:pt x="960" y="992"/>
                    </a:lnTo>
                    <a:lnTo>
                      <a:pt x="955" y="1004"/>
                    </a:lnTo>
                    <a:lnTo>
                      <a:pt x="951" y="1009"/>
                    </a:lnTo>
                    <a:lnTo>
                      <a:pt x="947" y="1014"/>
                    </a:lnTo>
                    <a:lnTo>
                      <a:pt x="944" y="1018"/>
                    </a:lnTo>
                    <a:lnTo>
                      <a:pt x="940" y="1021"/>
                    </a:lnTo>
                    <a:lnTo>
                      <a:pt x="935" y="1024"/>
                    </a:lnTo>
                    <a:lnTo>
                      <a:pt x="930" y="1026"/>
                    </a:lnTo>
                    <a:lnTo>
                      <a:pt x="925" y="1028"/>
                    </a:lnTo>
                    <a:lnTo>
                      <a:pt x="920" y="1028"/>
                    </a:lnTo>
                    <a:lnTo>
                      <a:pt x="918" y="1029"/>
                    </a:lnTo>
                    <a:lnTo>
                      <a:pt x="912" y="1031"/>
                    </a:lnTo>
                    <a:lnTo>
                      <a:pt x="909" y="1032"/>
                    </a:lnTo>
                    <a:lnTo>
                      <a:pt x="906" y="1032"/>
                    </a:lnTo>
                    <a:lnTo>
                      <a:pt x="902" y="1031"/>
                    </a:lnTo>
                    <a:lnTo>
                      <a:pt x="900" y="1028"/>
                    </a:lnTo>
                    <a:lnTo>
                      <a:pt x="888" y="1035"/>
                    </a:lnTo>
                    <a:lnTo>
                      <a:pt x="873" y="1043"/>
                    </a:lnTo>
                    <a:lnTo>
                      <a:pt x="864" y="1047"/>
                    </a:lnTo>
                    <a:lnTo>
                      <a:pt x="856" y="1050"/>
                    </a:lnTo>
                    <a:lnTo>
                      <a:pt x="847" y="1052"/>
                    </a:lnTo>
                    <a:lnTo>
                      <a:pt x="840" y="1053"/>
                    </a:lnTo>
                    <a:lnTo>
                      <a:pt x="828" y="1053"/>
                    </a:lnTo>
                    <a:lnTo>
                      <a:pt x="816" y="1052"/>
                    </a:lnTo>
                    <a:lnTo>
                      <a:pt x="805" y="1049"/>
                    </a:lnTo>
                    <a:lnTo>
                      <a:pt x="795" y="1046"/>
                    </a:lnTo>
                    <a:lnTo>
                      <a:pt x="789" y="1043"/>
                    </a:lnTo>
                    <a:lnTo>
                      <a:pt x="786" y="1040"/>
                    </a:lnTo>
                    <a:lnTo>
                      <a:pt x="782" y="1037"/>
                    </a:lnTo>
                    <a:lnTo>
                      <a:pt x="779" y="1033"/>
                    </a:lnTo>
                    <a:lnTo>
                      <a:pt x="777" y="1027"/>
                    </a:lnTo>
                    <a:lnTo>
                      <a:pt x="775" y="1022"/>
                    </a:lnTo>
                    <a:lnTo>
                      <a:pt x="774" y="1016"/>
                    </a:lnTo>
                    <a:lnTo>
                      <a:pt x="774" y="1010"/>
                    </a:lnTo>
                    <a:lnTo>
                      <a:pt x="761" y="1011"/>
                    </a:lnTo>
                    <a:lnTo>
                      <a:pt x="743" y="1014"/>
                    </a:lnTo>
                    <a:lnTo>
                      <a:pt x="734" y="1014"/>
                    </a:lnTo>
                    <a:lnTo>
                      <a:pt x="727" y="1012"/>
                    </a:lnTo>
                    <a:lnTo>
                      <a:pt x="723" y="1011"/>
                    </a:lnTo>
                    <a:lnTo>
                      <a:pt x="719" y="1009"/>
                    </a:lnTo>
                    <a:lnTo>
                      <a:pt x="717" y="1007"/>
                    </a:lnTo>
                    <a:lnTo>
                      <a:pt x="713" y="1004"/>
                    </a:lnTo>
                    <a:lnTo>
                      <a:pt x="707" y="997"/>
                    </a:lnTo>
                    <a:lnTo>
                      <a:pt x="701" y="993"/>
                    </a:lnTo>
                    <a:lnTo>
                      <a:pt x="697" y="992"/>
                    </a:lnTo>
                    <a:lnTo>
                      <a:pt x="694" y="992"/>
                    </a:lnTo>
                    <a:lnTo>
                      <a:pt x="689" y="993"/>
                    </a:lnTo>
                    <a:lnTo>
                      <a:pt x="686" y="993"/>
                    </a:lnTo>
                    <a:lnTo>
                      <a:pt x="680" y="991"/>
                    </a:lnTo>
                    <a:lnTo>
                      <a:pt x="674" y="986"/>
                    </a:lnTo>
                    <a:lnTo>
                      <a:pt x="662" y="987"/>
                    </a:lnTo>
                    <a:lnTo>
                      <a:pt x="653" y="989"/>
                    </a:lnTo>
                    <a:lnTo>
                      <a:pt x="643" y="991"/>
                    </a:lnTo>
                    <a:lnTo>
                      <a:pt x="627" y="992"/>
                    </a:lnTo>
                    <a:lnTo>
                      <a:pt x="618" y="991"/>
                    </a:lnTo>
                    <a:lnTo>
                      <a:pt x="611" y="988"/>
                    </a:lnTo>
                    <a:lnTo>
                      <a:pt x="608" y="987"/>
                    </a:lnTo>
                    <a:lnTo>
                      <a:pt x="605" y="984"/>
                    </a:lnTo>
                    <a:lnTo>
                      <a:pt x="603" y="982"/>
                    </a:lnTo>
                    <a:lnTo>
                      <a:pt x="600" y="979"/>
                    </a:lnTo>
                    <a:lnTo>
                      <a:pt x="597" y="971"/>
                    </a:lnTo>
                    <a:lnTo>
                      <a:pt x="596" y="963"/>
                    </a:lnTo>
                    <a:lnTo>
                      <a:pt x="595" y="953"/>
                    </a:lnTo>
                    <a:lnTo>
                      <a:pt x="594" y="942"/>
                    </a:lnTo>
                    <a:lnTo>
                      <a:pt x="593" y="933"/>
                    </a:lnTo>
                    <a:lnTo>
                      <a:pt x="590" y="925"/>
                    </a:lnTo>
                    <a:lnTo>
                      <a:pt x="587" y="916"/>
                    </a:lnTo>
                    <a:lnTo>
                      <a:pt x="584" y="908"/>
                    </a:lnTo>
                    <a:lnTo>
                      <a:pt x="581" y="900"/>
                    </a:lnTo>
                    <a:lnTo>
                      <a:pt x="577" y="892"/>
                    </a:lnTo>
                    <a:lnTo>
                      <a:pt x="575" y="884"/>
                    </a:lnTo>
                    <a:lnTo>
                      <a:pt x="574" y="875"/>
                    </a:lnTo>
                    <a:lnTo>
                      <a:pt x="575" y="870"/>
                    </a:lnTo>
                    <a:lnTo>
                      <a:pt x="577" y="866"/>
                    </a:lnTo>
                    <a:lnTo>
                      <a:pt x="581" y="860"/>
                    </a:lnTo>
                    <a:lnTo>
                      <a:pt x="584" y="856"/>
                    </a:lnTo>
                    <a:lnTo>
                      <a:pt x="587" y="851"/>
                    </a:lnTo>
                    <a:lnTo>
                      <a:pt x="590" y="846"/>
                    </a:lnTo>
                    <a:lnTo>
                      <a:pt x="593" y="842"/>
                    </a:lnTo>
                    <a:lnTo>
                      <a:pt x="594" y="837"/>
                    </a:lnTo>
                    <a:lnTo>
                      <a:pt x="593" y="825"/>
                    </a:lnTo>
                    <a:lnTo>
                      <a:pt x="589" y="809"/>
                    </a:lnTo>
                    <a:lnTo>
                      <a:pt x="588" y="798"/>
                    </a:lnTo>
                    <a:lnTo>
                      <a:pt x="588" y="789"/>
                    </a:lnTo>
                    <a:lnTo>
                      <a:pt x="590" y="779"/>
                    </a:lnTo>
                    <a:lnTo>
                      <a:pt x="594" y="770"/>
                    </a:lnTo>
                    <a:lnTo>
                      <a:pt x="571" y="766"/>
                    </a:lnTo>
                    <a:lnTo>
                      <a:pt x="521" y="759"/>
                    </a:lnTo>
                    <a:lnTo>
                      <a:pt x="494" y="756"/>
                    </a:lnTo>
                    <a:lnTo>
                      <a:pt x="471" y="755"/>
                    </a:lnTo>
                    <a:lnTo>
                      <a:pt x="461" y="754"/>
                    </a:lnTo>
                    <a:lnTo>
                      <a:pt x="454" y="755"/>
                    </a:lnTo>
                    <a:lnTo>
                      <a:pt x="450" y="756"/>
                    </a:lnTo>
                    <a:lnTo>
                      <a:pt x="448" y="758"/>
                    </a:lnTo>
                    <a:lnTo>
                      <a:pt x="448" y="762"/>
                    </a:lnTo>
                    <a:lnTo>
                      <a:pt x="448" y="770"/>
                    </a:lnTo>
                    <a:lnTo>
                      <a:pt x="447" y="775"/>
                    </a:lnTo>
                    <a:lnTo>
                      <a:pt x="446" y="780"/>
                    </a:lnTo>
                    <a:lnTo>
                      <a:pt x="443" y="785"/>
                    </a:lnTo>
                    <a:lnTo>
                      <a:pt x="440" y="790"/>
                    </a:lnTo>
                    <a:lnTo>
                      <a:pt x="437" y="796"/>
                    </a:lnTo>
                    <a:lnTo>
                      <a:pt x="431" y="801"/>
                    </a:lnTo>
                    <a:lnTo>
                      <a:pt x="425" y="806"/>
                    </a:lnTo>
                    <a:lnTo>
                      <a:pt x="417" y="811"/>
                    </a:lnTo>
                    <a:lnTo>
                      <a:pt x="407" y="814"/>
                    </a:lnTo>
                    <a:lnTo>
                      <a:pt x="396" y="817"/>
                    </a:lnTo>
                    <a:lnTo>
                      <a:pt x="383" y="819"/>
                    </a:lnTo>
                    <a:lnTo>
                      <a:pt x="369" y="819"/>
                    </a:lnTo>
                    <a:lnTo>
                      <a:pt x="362" y="818"/>
                    </a:lnTo>
                    <a:lnTo>
                      <a:pt x="355" y="816"/>
                    </a:lnTo>
                    <a:lnTo>
                      <a:pt x="349" y="811"/>
                    </a:lnTo>
                    <a:lnTo>
                      <a:pt x="342" y="804"/>
                    </a:lnTo>
                    <a:lnTo>
                      <a:pt x="337" y="797"/>
                    </a:lnTo>
                    <a:lnTo>
                      <a:pt x="330" y="789"/>
                    </a:lnTo>
                    <a:lnTo>
                      <a:pt x="325" y="780"/>
                    </a:lnTo>
                    <a:lnTo>
                      <a:pt x="319" y="771"/>
                    </a:lnTo>
                    <a:lnTo>
                      <a:pt x="309" y="749"/>
                    </a:lnTo>
                    <a:lnTo>
                      <a:pt x="302" y="728"/>
                    </a:lnTo>
                    <a:lnTo>
                      <a:pt x="298" y="718"/>
                    </a:lnTo>
                    <a:lnTo>
                      <a:pt x="297" y="708"/>
                    </a:lnTo>
                    <a:lnTo>
                      <a:pt x="295" y="699"/>
                    </a:lnTo>
                    <a:lnTo>
                      <a:pt x="295" y="689"/>
                    </a:lnTo>
                    <a:lnTo>
                      <a:pt x="3" y="689"/>
                    </a:lnTo>
                    <a:lnTo>
                      <a:pt x="2" y="683"/>
                    </a:lnTo>
                    <a:lnTo>
                      <a:pt x="0" y="680"/>
                    </a:lnTo>
                    <a:lnTo>
                      <a:pt x="0" y="677"/>
                    </a:lnTo>
                    <a:lnTo>
                      <a:pt x="3" y="671"/>
                    </a:lnTo>
                    <a:lnTo>
                      <a:pt x="10" y="669"/>
                    </a:lnTo>
                    <a:lnTo>
                      <a:pt x="16" y="668"/>
                    </a:lnTo>
                    <a:lnTo>
                      <a:pt x="23" y="668"/>
                    </a:lnTo>
                    <a:lnTo>
                      <a:pt x="28" y="668"/>
                    </a:lnTo>
                    <a:lnTo>
                      <a:pt x="34" y="668"/>
                    </a:lnTo>
                    <a:lnTo>
                      <a:pt x="39" y="668"/>
                    </a:lnTo>
                    <a:lnTo>
                      <a:pt x="45" y="667"/>
                    </a:lnTo>
                    <a:lnTo>
                      <a:pt x="49" y="665"/>
                    </a:lnTo>
                    <a:lnTo>
                      <a:pt x="49" y="640"/>
                    </a:lnTo>
                    <a:lnTo>
                      <a:pt x="36" y="640"/>
                    </a:lnTo>
                    <a:lnTo>
                      <a:pt x="27" y="640"/>
                    </a:lnTo>
                    <a:lnTo>
                      <a:pt x="18" y="640"/>
                    </a:lnTo>
                    <a:lnTo>
                      <a:pt x="10" y="640"/>
                    </a:lnTo>
                    <a:lnTo>
                      <a:pt x="26" y="631"/>
                    </a:lnTo>
                    <a:lnTo>
                      <a:pt x="39" y="622"/>
                    </a:lnTo>
                    <a:lnTo>
                      <a:pt x="46" y="619"/>
                    </a:lnTo>
                    <a:lnTo>
                      <a:pt x="52" y="615"/>
                    </a:lnTo>
                    <a:lnTo>
                      <a:pt x="60" y="612"/>
                    </a:lnTo>
                    <a:lnTo>
                      <a:pt x="69" y="610"/>
                    </a:lnTo>
                    <a:lnTo>
                      <a:pt x="72" y="613"/>
                    </a:lnTo>
                    <a:lnTo>
                      <a:pt x="75" y="615"/>
                    </a:lnTo>
                    <a:lnTo>
                      <a:pt x="79" y="616"/>
                    </a:lnTo>
                    <a:lnTo>
                      <a:pt x="82" y="617"/>
                    </a:lnTo>
                    <a:lnTo>
                      <a:pt x="91" y="618"/>
                    </a:lnTo>
                    <a:lnTo>
                      <a:pt x="101" y="616"/>
                    </a:lnTo>
                    <a:lnTo>
                      <a:pt x="122" y="612"/>
                    </a:lnTo>
                    <a:lnTo>
                      <a:pt x="142" y="610"/>
                    </a:lnTo>
                    <a:lnTo>
                      <a:pt x="145" y="614"/>
                    </a:lnTo>
                    <a:lnTo>
                      <a:pt x="148" y="617"/>
                    </a:lnTo>
                    <a:lnTo>
                      <a:pt x="152" y="619"/>
                    </a:lnTo>
                    <a:lnTo>
                      <a:pt x="157" y="620"/>
                    </a:lnTo>
                    <a:lnTo>
                      <a:pt x="166" y="621"/>
                    </a:lnTo>
                    <a:lnTo>
                      <a:pt x="175" y="622"/>
                    </a:lnTo>
                    <a:lnTo>
                      <a:pt x="179" y="621"/>
                    </a:lnTo>
                    <a:lnTo>
                      <a:pt x="183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195" y="610"/>
                    </a:lnTo>
                    <a:lnTo>
                      <a:pt x="201" y="603"/>
                    </a:lnTo>
                    <a:lnTo>
                      <a:pt x="209" y="588"/>
                    </a:lnTo>
                    <a:lnTo>
                      <a:pt x="215" y="578"/>
                    </a:lnTo>
                    <a:lnTo>
                      <a:pt x="220" y="574"/>
                    </a:lnTo>
                    <a:lnTo>
                      <a:pt x="225" y="571"/>
                    </a:lnTo>
                    <a:lnTo>
                      <a:pt x="230" y="569"/>
                    </a:lnTo>
                    <a:lnTo>
                      <a:pt x="236" y="567"/>
                    </a:lnTo>
                    <a:lnTo>
                      <a:pt x="246" y="564"/>
                    </a:lnTo>
                    <a:lnTo>
                      <a:pt x="256" y="560"/>
                    </a:lnTo>
                    <a:lnTo>
                      <a:pt x="258" y="558"/>
                    </a:lnTo>
                    <a:lnTo>
                      <a:pt x="260" y="555"/>
                    </a:lnTo>
                    <a:lnTo>
                      <a:pt x="262" y="550"/>
                    </a:lnTo>
                    <a:lnTo>
                      <a:pt x="264" y="544"/>
                    </a:lnTo>
                    <a:lnTo>
                      <a:pt x="268" y="528"/>
                    </a:lnTo>
                    <a:lnTo>
                      <a:pt x="270" y="511"/>
                    </a:lnTo>
                    <a:lnTo>
                      <a:pt x="274" y="477"/>
                    </a:lnTo>
                    <a:lnTo>
                      <a:pt x="275" y="449"/>
                    </a:lnTo>
                    <a:lnTo>
                      <a:pt x="281" y="440"/>
                    </a:lnTo>
                    <a:lnTo>
                      <a:pt x="287" y="432"/>
                    </a:lnTo>
                    <a:lnTo>
                      <a:pt x="294" y="425"/>
                    </a:lnTo>
                    <a:lnTo>
                      <a:pt x="302" y="416"/>
                    </a:lnTo>
                    <a:lnTo>
                      <a:pt x="316" y="404"/>
                    </a:lnTo>
                    <a:lnTo>
                      <a:pt x="328" y="394"/>
                    </a:lnTo>
                    <a:lnTo>
                      <a:pt x="338" y="382"/>
                    </a:lnTo>
                    <a:lnTo>
                      <a:pt x="346" y="370"/>
                    </a:lnTo>
                    <a:lnTo>
                      <a:pt x="352" y="357"/>
                    </a:lnTo>
                    <a:lnTo>
                      <a:pt x="357" y="345"/>
                    </a:lnTo>
                    <a:lnTo>
                      <a:pt x="361" y="334"/>
                    </a:lnTo>
                    <a:lnTo>
                      <a:pt x="364" y="323"/>
                    </a:lnTo>
                    <a:lnTo>
                      <a:pt x="366" y="312"/>
                    </a:lnTo>
                    <a:lnTo>
                      <a:pt x="369" y="299"/>
                    </a:lnTo>
                    <a:lnTo>
                      <a:pt x="370" y="276"/>
                    </a:lnTo>
                    <a:lnTo>
                      <a:pt x="370" y="251"/>
                    </a:lnTo>
                    <a:lnTo>
                      <a:pt x="369" y="225"/>
                    </a:lnTo>
                    <a:lnTo>
                      <a:pt x="369" y="197"/>
                    </a:lnTo>
                    <a:lnTo>
                      <a:pt x="369" y="191"/>
                    </a:lnTo>
                    <a:lnTo>
                      <a:pt x="369" y="187"/>
                    </a:lnTo>
                    <a:lnTo>
                      <a:pt x="371" y="183"/>
                    </a:lnTo>
                    <a:lnTo>
                      <a:pt x="372" y="180"/>
                    </a:lnTo>
                    <a:lnTo>
                      <a:pt x="375" y="174"/>
                    </a:lnTo>
                    <a:lnTo>
                      <a:pt x="380" y="167"/>
                    </a:lnTo>
                    <a:lnTo>
                      <a:pt x="383" y="160"/>
                    </a:lnTo>
                    <a:lnTo>
                      <a:pt x="385" y="149"/>
                    </a:lnTo>
                    <a:lnTo>
                      <a:pt x="385" y="140"/>
                    </a:lnTo>
                    <a:lnTo>
                      <a:pt x="385" y="132"/>
                    </a:lnTo>
                    <a:lnTo>
                      <a:pt x="383" y="122"/>
                    </a:lnTo>
                    <a:lnTo>
                      <a:pt x="382" y="110"/>
                    </a:lnTo>
                    <a:lnTo>
                      <a:pt x="397" y="87"/>
                    </a:lnTo>
                    <a:lnTo>
                      <a:pt x="417" y="58"/>
                    </a:lnTo>
                    <a:lnTo>
                      <a:pt x="422" y="51"/>
                    </a:lnTo>
                    <a:lnTo>
                      <a:pt x="428" y="45"/>
                    </a:lnTo>
                    <a:lnTo>
                      <a:pt x="435" y="40"/>
                    </a:lnTo>
                    <a:lnTo>
                      <a:pt x="440" y="35"/>
                    </a:lnTo>
                    <a:lnTo>
                      <a:pt x="447" y="31"/>
                    </a:lnTo>
                    <a:lnTo>
                      <a:pt x="453" y="26"/>
                    </a:lnTo>
                    <a:lnTo>
                      <a:pt x="461" y="24"/>
                    </a:lnTo>
                    <a:lnTo>
                      <a:pt x="467" y="24"/>
                    </a:lnTo>
                    <a:lnTo>
                      <a:pt x="476" y="24"/>
                    </a:lnTo>
                    <a:lnTo>
                      <a:pt x="484" y="26"/>
                    </a:lnTo>
                    <a:lnTo>
                      <a:pt x="491" y="30"/>
                    </a:lnTo>
                    <a:lnTo>
                      <a:pt x="497" y="33"/>
                    </a:lnTo>
                    <a:lnTo>
                      <a:pt x="509" y="42"/>
                    </a:lnTo>
                    <a:lnTo>
                      <a:pt x="521" y="52"/>
                    </a:lnTo>
                    <a:lnTo>
                      <a:pt x="532" y="62"/>
                    </a:lnTo>
                    <a:lnTo>
                      <a:pt x="544" y="71"/>
                    </a:lnTo>
                    <a:lnTo>
                      <a:pt x="551" y="74"/>
                    </a:lnTo>
                    <a:lnTo>
                      <a:pt x="558" y="77"/>
                    </a:lnTo>
                    <a:lnTo>
                      <a:pt x="565" y="79"/>
                    </a:lnTo>
                    <a:lnTo>
                      <a:pt x="574" y="79"/>
                    </a:lnTo>
                    <a:lnTo>
                      <a:pt x="587" y="78"/>
                    </a:lnTo>
                    <a:lnTo>
                      <a:pt x="599" y="76"/>
                    </a:lnTo>
                    <a:lnTo>
                      <a:pt x="614" y="74"/>
                    </a:lnTo>
                    <a:lnTo>
                      <a:pt x="634" y="73"/>
                    </a:lnTo>
                    <a:lnTo>
                      <a:pt x="637" y="73"/>
                    </a:lnTo>
                    <a:lnTo>
                      <a:pt x="639" y="71"/>
                    </a:lnTo>
                    <a:lnTo>
                      <a:pt x="641" y="69"/>
                    </a:lnTo>
                    <a:lnTo>
                      <a:pt x="644" y="66"/>
                    </a:lnTo>
                    <a:lnTo>
                      <a:pt x="649" y="60"/>
                    </a:lnTo>
                    <a:lnTo>
                      <a:pt x="654" y="55"/>
                    </a:lnTo>
                    <a:lnTo>
                      <a:pt x="662" y="49"/>
                    </a:lnTo>
                    <a:lnTo>
                      <a:pt x="670" y="44"/>
                    </a:lnTo>
                    <a:lnTo>
                      <a:pt x="677" y="40"/>
                    </a:lnTo>
                    <a:lnTo>
                      <a:pt x="685" y="38"/>
                    </a:lnTo>
                    <a:lnTo>
                      <a:pt x="693" y="36"/>
                    </a:lnTo>
                    <a:lnTo>
                      <a:pt x="701" y="35"/>
                    </a:lnTo>
                    <a:lnTo>
                      <a:pt x="709" y="34"/>
                    </a:lnTo>
                    <a:lnTo>
                      <a:pt x="718" y="34"/>
                    </a:lnTo>
                    <a:lnTo>
                      <a:pt x="734" y="34"/>
                    </a:lnTo>
                    <a:lnTo>
                      <a:pt x="752" y="35"/>
                    </a:lnTo>
                    <a:lnTo>
                      <a:pt x="761" y="34"/>
                    </a:lnTo>
                    <a:lnTo>
                      <a:pt x="769" y="34"/>
                    </a:lnTo>
                    <a:lnTo>
                      <a:pt x="778" y="33"/>
                    </a:lnTo>
                    <a:lnTo>
                      <a:pt x="787" y="31"/>
                    </a:lnTo>
                    <a:lnTo>
                      <a:pt x="790" y="24"/>
                    </a:lnTo>
                    <a:lnTo>
                      <a:pt x="795" y="17"/>
                    </a:lnTo>
                    <a:lnTo>
                      <a:pt x="796" y="13"/>
                    </a:lnTo>
                    <a:lnTo>
                      <a:pt x="799" y="9"/>
                    </a:lnTo>
                    <a:lnTo>
                      <a:pt x="802" y="4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7" y="0"/>
                    </a:lnTo>
                    <a:lnTo>
                      <a:pt x="828" y="8"/>
                    </a:lnTo>
                    <a:lnTo>
                      <a:pt x="830" y="14"/>
                    </a:lnTo>
                    <a:lnTo>
                      <a:pt x="833" y="18"/>
                    </a:lnTo>
                    <a:lnTo>
                      <a:pt x="839" y="21"/>
                    </a:lnTo>
                    <a:lnTo>
                      <a:pt x="843" y="22"/>
                    </a:lnTo>
                    <a:lnTo>
                      <a:pt x="848" y="23"/>
                    </a:lnTo>
                    <a:lnTo>
                      <a:pt x="854" y="24"/>
                    </a:lnTo>
                    <a:lnTo>
                      <a:pt x="859" y="24"/>
                    </a:lnTo>
                    <a:lnTo>
                      <a:pt x="869" y="24"/>
                    </a:lnTo>
                    <a:lnTo>
                      <a:pt x="879" y="24"/>
                    </a:lnTo>
                    <a:lnTo>
                      <a:pt x="887" y="24"/>
                    </a:lnTo>
                    <a:lnTo>
                      <a:pt x="894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4" name="Freeform 249"/>
              <p:cNvSpPr>
                <a:spLocks/>
              </p:cNvSpPr>
              <p:nvPr/>
            </p:nvSpPr>
            <p:spPr bwMode="auto">
              <a:xfrm>
                <a:off x="4243388" y="4262400"/>
                <a:ext cx="55562" cy="55563"/>
              </a:xfrm>
              <a:custGeom>
                <a:avLst/>
                <a:gdLst>
                  <a:gd name="T0" fmla="*/ 2147483647 w 125"/>
                  <a:gd name="T1" fmla="*/ 0 h 81"/>
                  <a:gd name="T2" fmla="*/ 2147483647 w 125"/>
                  <a:gd name="T3" fmla="*/ 2147483647 h 81"/>
                  <a:gd name="T4" fmla="*/ 2147483647 w 125"/>
                  <a:gd name="T5" fmla="*/ 2147483647 h 81"/>
                  <a:gd name="T6" fmla="*/ 2147483647 w 125"/>
                  <a:gd name="T7" fmla="*/ 2147483647 h 81"/>
                  <a:gd name="T8" fmla="*/ 2147483647 w 125"/>
                  <a:gd name="T9" fmla="*/ 2147483647 h 81"/>
                  <a:gd name="T10" fmla="*/ 2147483647 w 125"/>
                  <a:gd name="T11" fmla="*/ 2147483647 h 81"/>
                  <a:gd name="T12" fmla="*/ 2147483647 w 125"/>
                  <a:gd name="T13" fmla="*/ 2147483647 h 81"/>
                  <a:gd name="T14" fmla="*/ 2147483647 w 125"/>
                  <a:gd name="T15" fmla="*/ 2147483647 h 81"/>
                  <a:gd name="T16" fmla="*/ 2147483647 w 125"/>
                  <a:gd name="T17" fmla="*/ 2147483647 h 81"/>
                  <a:gd name="T18" fmla="*/ 2147483647 w 125"/>
                  <a:gd name="T19" fmla="*/ 2147483647 h 81"/>
                  <a:gd name="T20" fmla="*/ 2147483647 w 125"/>
                  <a:gd name="T21" fmla="*/ 2147483647 h 81"/>
                  <a:gd name="T22" fmla="*/ 2147483647 w 125"/>
                  <a:gd name="T23" fmla="*/ 2147483647 h 81"/>
                  <a:gd name="T24" fmla="*/ 614661070 w 125"/>
                  <a:gd name="T25" fmla="*/ 2147483647 h 81"/>
                  <a:gd name="T26" fmla="*/ 439015364 w 125"/>
                  <a:gd name="T27" fmla="*/ 2147483647 h 81"/>
                  <a:gd name="T28" fmla="*/ 263369658 w 125"/>
                  <a:gd name="T29" fmla="*/ 2147483647 h 81"/>
                  <a:gd name="T30" fmla="*/ 87723953 w 125"/>
                  <a:gd name="T31" fmla="*/ 2147483647 h 81"/>
                  <a:gd name="T32" fmla="*/ 0 w 125"/>
                  <a:gd name="T33" fmla="*/ 2147483647 h 81"/>
                  <a:gd name="T34" fmla="*/ 0 w 125"/>
                  <a:gd name="T35" fmla="*/ 2147483647 h 81"/>
                  <a:gd name="T36" fmla="*/ 87723953 w 125"/>
                  <a:gd name="T37" fmla="*/ 2147483647 h 81"/>
                  <a:gd name="T38" fmla="*/ 175645706 w 125"/>
                  <a:gd name="T39" fmla="*/ 2147483647 h 81"/>
                  <a:gd name="T40" fmla="*/ 351291412 w 125"/>
                  <a:gd name="T41" fmla="*/ 2147483647 h 81"/>
                  <a:gd name="T42" fmla="*/ 702582823 w 125"/>
                  <a:gd name="T43" fmla="*/ 2147483647 h 81"/>
                  <a:gd name="T44" fmla="*/ 965952482 w 125"/>
                  <a:gd name="T45" fmla="*/ 2147483647 h 81"/>
                  <a:gd name="T46" fmla="*/ 1229519941 w 125"/>
                  <a:gd name="T47" fmla="*/ 1613970015 h 81"/>
                  <a:gd name="T48" fmla="*/ 1756456614 w 125"/>
                  <a:gd name="T49" fmla="*/ 0 h 81"/>
                  <a:gd name="T50" fmla="*/ 2147483647 w 125"/>
                  <a:gd name="T51" fmla="*/ 0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81">
                    <a:moveTo>
                      <a:pt x="120" y="0"/>
                    </a:moveTo>
                    <a:lnTo>
                      <a:pt x="121" y="27"/>
                    </a:lnTo>
                    <a:lnTo>
                      <a:pt x="124" y="46"/>
                    </a:lnTo>
                    <a:lnTo>
                      <a:pt x="125" y="53"/>
                    </a:lnTo>
                    <a:lnTo>
                      <a:pt x="125" y="59"/>
                    </a:lnTo>
                    <a:lnTo>
                      <a:pt x="125" y="65"/>
                    </a:lnTo>
                    <a:lnTo>
                      <a:pt x="123" y="69"/>
                    </a:lnTo>
                    <a:lnTo>
                      <a:pt x="119" y="72"/>
                    </a:lnTo>
                    <a:lnTo>
                      <a:pt x="112" y="74"/>
                    </a:lnTo>
                    <a:lnTo>
                      <a:pt x="103" y="76"/>
                    </a:lnTo>
                    <a:lnTo>
                      <a:pt x="91" y="77"/>
                    </a:lnTo>
                    <a:lnTo>
                      <a:pt x="57" y="79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3" y="72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5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5" name="Freeform 250"/>
              <p:cNvSpPr>
                <a:spLocks/>
              </p:cNvSpPr>
              <p:nvPr/>
            </p:nvSpPr>
            <p:spPr bwMode="auto">
              <a:xfrm>
                <a:off x="4225925" y="4262400"/>
                <a:ext cx="152400" cy="201613"/>
              </a:xfrm>
              <a:custGeom>
                <a:avLst/>
                <a:gdLst>
                  <a:gd name="T0" fmla="*/ 2147483647 w 355"/>
                  <a:gd name="T1" fmla="*/ 2104427660 h 388"/>
                  <a:gd name="T2" fmla="*/ 2147483647 w 355"/>
                  <a:gd name="T3" fmla="*/ 2147483647 h 388"/>
                  <a:gd name="T4" fmla="*/ 2147483647 w 355"/>
                  <a:gd name="T5" fmla="*/ 2147483647 h 388"/>
                  <a:gd name="T6" fmla="*/ 2147483647 w 355"/>
                  <a:gd name="T7" fmla="*/ 2147483647 h 388"/>
                  <a:gd name="T8" fmla="*/ 2147483647 w 355"/>
                  <a:gd name="T9" fmla="*/ 2147483647 h 388"/>
                  <a:gd name="T10" fmla="*/ 2147483647 w 355"/>
                  <a:gd name="T11" fmla="*/ 2147483647 h 388"/>
                  <a:gd name="T12" fmla="*/ 2147483647 w 355"/>
                  <a:gd name="T13" fmla="*/ 2147483647 h 388"/>
                  <a:gd name="T14" fmla="*/ 2147483647 w 355"/>
                  <a:gd name="T15" fmla="*/ 2147483647 h 388"/>
                  <a:gd name="T16" fmla="*/ 2147483647 w 355"/>
                  <a:gd name="T17" fmla="*/ 2147483647 h 388"/>
                  <a:gd name="T18" fmla="*/ 2147483647 w 355"/>
                  <a:gd name="T19" fmla="*/ 2147483647 h 388"/>
                  <a:gd name="T20" fmla="*/ 2147483647 w 355"/>
                  <a:gd name="T21" fmla="*/ 2147483647 h 388"/>
                  <a:gd name="T22" fmla="*/ 2147483647 w 355"/>
                  <a:gd name="T23" fmla="*/ 2147483647 h 388"/>
                  <a:gd name="T24" fmla="*/ 2147483647 w 355"/>
                  <a:gd name="T25" fmla="*/ 2147483647 h 388"/>
                  <a:gd name="T26" fmla="*/ 2147483647 w 355"/>
                  <a:gd name="T27" fmla="*/ 2147483647 h 388"/>
                  <a:gd name="T28" fmla="*/ 2147483647 w 355"/>
                  <a:gd name="T29" fmla="*/ 2147483647 h 388"/>
                  <a:gd name="T30" fmla="*/ 2147483647 w 355"/>
                  <a:gd name="T31" fmla="*/ 2147483647 h 388"/>
                  <a:gd name="T32" fmla="*/ 2147483647 w 355"/>
                  <a:gd name="T33" fmla="*/ 2147483647 h 388"/>
                  <a:gd name="T34" fmla="*/ 2147483647 w 355"/>
                  <a:gd name="T35" fmla="*/ 2147483647 h 388"/>
                  <a:gd name="T36" fmla="*/ 2147483647 w 355"/>
                  <a:gd name="T37" fmla="*/ 2147483647 h 388"/>
                  <a:gd name="T38" fmla="*/ 2147483647 w 355"/>
                  <a:gd name="T39" fmla="*/ 2147483647 h 388"/>
                  <a:gd name="T40" fmla="*/ 2147483647 w 355"/>
                  <a:gd name="T41" fmla="*/ 2147483647 h 388"/>
                  <a:gd name="T42" fmla="*/ 2147483647 w 355"/>
                  <a:gd name="T43" fmla="*/ 2147483647 h 388"/>
                  <a:gd name="T44" fmla="*/ 2147483647 w 355"/>
                  <a:gd name="T45" fmla="*/ 2147483647 h 388"/>
                  <a:gd name="T46" fmla="*/ 2147483647 w 355"/>
                  <a:gd name="T47" fmla="*/ 2147483647 h 388"/>
                  <a:gd name="T48" fmla="*/ 2147483647 w 355"/>
                  <a:gd name="T49" fmla="*/ 2147483647 h 388"/>
                  <a:gd name="T50" fmla="*/ 2147483647 w 355"/>
                  <a:gd name="T51" fmla="*/ 2147483647 h 388"/>
                  <a:gd name="T52" fmla="*/ 2147483647 w 355"/>
                  <a:gd name="T53" fmla="*/ 2147483647 h 388"/>
                  <a:gd name="T54" fmla="*/ 2147483647 w 355"/>
                  <a:gd name="T55" fmla="*/ 2147483647 h 388"/>
                  <a:gd name="T56" fmla="*/ 2147483647 w 355"/>
                  <a:gd name="T57" fmla="*/ 2147483647 h 388"/>
                  <a:gd name="T58" fmla="*/ 2147483647 w 355"/>
                  <a:gd name="T59" fmla="*/ 2147483647 h 388"/>
                  <a:gd name="T60" fmla="*/ 2147483647 w 355"/>
                  <a:gd name="T61" fmla="*/ 2147483647 h 388"/>
                  <a:gd name="T62" fmla="*/ 2147483647 w 355"/>
                  <a:gd name="T63" fmla="*/ 2147483647 h 388"/>
                  <a:gd name="T64" fmla="*/ 2147483647 w 355"/>
                  <a:gd name="T65" fmla="*/ 2147483647 h 388"/>
                  <a:gd name="T66" fmla="*/ 2147483647 w 355"/>
                  <a:gd name="T67" fmla="*/ 2147483647 h 388"/>
                  <a:gd name="T68" fmla="*/ 2147483647 w 355"/>
                  <a:gd name="T69" fmla="*/ 2147483647 h 388"/>
                  <a:gd name="T70" fmla="*/ 1740665148 w 355"/>
                  <a:gd name="T71" fmla="*/ 2147483647 h 388"/>
                  <a:gd name="T72" fmla="*/ 395496889 w 355"/>
                  <a:gd name="T73" fmla="*/ 2147483647 h 388"/>
                  <a:gd name="T74" fmla="*/ 79062544 w 355"/>
                  <a:gd name="T75" fmla="*/ 2147483647 h 388"/>
                  <a:gd name="T76" fmla="*/ 870240490 w 355"/>
                  <a:gd name="T77" fmla="*/ 2147483647 h 388"/>
                  <a:gd name="T78" fmla="*/ 2147483647 w 355"/>
                  <a:gd name="T79" fmla="*/ 2147483647 h 388"/>
                  <a:gd name="T80" fmla="*/ 2147483647 w 355"/>
                  <a:gd name="T81" fmla="*/ 2147483647 h 388"/>
                  <a:gd name="T82" fmla="*/ 2147483647 w 355"/>
                  <a:gd name="T83" fmla="*/ 2147483647 h 388"/>
                  <a:gd name="T84" fmla="*/ 2147483647 w 355"/>
                  <a:gd name="T85" fmla="*/ 2147483647 h 388"/>
                  <a:gd name="T86" fmla="*/ 2147483647 w 355"/>
                  <a:gd name="T87" fmla="*/ 2147483647 h 388"/>
                  <a:gd name="T88" fmla="*/ 2147483647 w 355"/>
                  <a:gd name="T89" fmla="*/ 2147483647 h 388"/>
                  <a:gd name="T90" fmla="*/ 2147483647 w 355"/>
                  <a:gd name="T91" fmla="*/ 2147483647 h 388"/>
                  <a:gd name="T92" fmla="*/ 2147483647 w 355"/>
                  <a:gd name="T93" fmla="*/ 2147483647 h 388"/>
                  <a:gd name="T94" fmla="*/ 2147483647 w 355"/>
                  <a:gd name="T95" fmla="*/ 1683488296 h 3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5" h="388">
                    <a:moveTo>
                      <a:pt x="266" y="7"/>
                    </a:moveTo>
                    <a:lnTo>
                      <a:pt x="265" y="9"/>
                    </a:lnTo>
                    <a:lnTo>
                      <a:pt x="262" y="15"/>
                    </a:lnTo>
                    <a:lnTo>
                      <a:pt x="259" y="23"/>
                    </a:lnTo>
                    <a:lnTo>
                      <a:pt x="257" y="32"/>
                    </a:lnTo>
                    <a:lnTo>
                      <a:pt x="257" y="37"/>
                    </a:lnTo>
                    <a:lnTo>
                      <a:pt x="258" y="42"/>
                    </a:lnTo>
                    <a:lnTo>
                      <a:pt x="261" y="46"/>
                    </a:lnTo>
                    <a:lnTo>
                      <a:pt x="264" y="51"/>
                    </a:lnTo>
                    <a:lnTo>
                      <a:pt x="268" y="54"/>
                    </a:lnTo>
                    <a:lnTo>
                      <a:pt x="275" y="58"/>
                    </a:lnTo>
                    <a:lnTo>
                      <a:pt x="283" y="60"/>
                    </a:lnTo>
                    <a:lnTo>
                      <a:pt x="294" y="63"/>
                    </a:lnTo>
                    <a:lnTo>
                      <a:pt x="301" y="58"/>
                    </a:lnTo>
                    <a:lnTo>
                      <a:pt x="319" y="55"/>
                    </a:lnTo>
                    <a:lnTo>
                      <a:pt x="323" y="55"/>
                    </a:lnTo>
                    <a:lnTo>
                      <a:pt x="328" y="55"/>
                    </a:lnTo>
                    <a:lnTo>
                      <a:pt x="332" y="57"/>
                    </a:lnTo>
                    <a:lnTo>
                      <a:pt x="335" y="59"/>
                    </a:lnTo>
                    <a:lnTo>
                      <a:pt x="337" y="63"/>
                    </a:lnTo>
                    <a:lnTo>
                      <a:pt x="340" y="68"/>
                    </a:lnTo>
                    <a:lnTo>
                      <a:pt x="340" y="74"/>
                    </a:lnTo>
                    <a:lnTo>
                      <a:pt x="340" y="81"/>
                    </a:lnTo>
                    <a:lnTo>
                      <a:pt x="345" y="83"/>
                    </a:lnTo>
                    <a:lnTo>
                      <a:pt x="348" y="87"/>
                    </a:lnTo>
                    <a:lnTo>
                      <a:pt x="350" y="90"/>
                    </a:lnTo>
                    <a:lnTo>
                      <a:pt x="351" y="94"/>
                    </a:lnTo>
                    <a:lnTo>
                      <a:pt x="350" y="99"/>
                    </a:lnTo>
                    <a:lnTo>
                      <a:pt x="347" y="103"/>
                    </a:lnTo>
                    <a:lnTo>
                      <a:pt x="345" y="108"/>
                    </a:lnTo>
                    <a:lnTo>
                      <a:pt x="342" y="113"/>
                    </a:lnTo>
                    <a:lnTo>
                      <a:pt x="328" y="129"/>
                    </a:lnTo>
                    <a:lnTo>
                      <a:pt x="320" y="136"/>
                    </a:lnTo>
                    <a:lnTo>
                      <a:pt x="326" y="143"/>
                    </a:lnTo>
                    <a:lnTo>
                      <a:pt x="341" y="162"/>
                    </a:lnTo>
                    <a:lnTo>
                      <a:pt x="348" y="175"/>
                    </a:lnTo>
                    <a:lnTo>
                      <a:pt x="353" y="188"/>
                    </a:lnTo>
                    <a:lnTo>
                      <a:pt x="355" y="195"/>
                    </a:lnTo>
                    <a:lnTo>
                      <a:pt x="355" y="202"/>
                    </a:lnTo>
                    <a:lnTo>
                      <a:pt x="355" y="209"/>
                    </a:lnTo>
                    <a:lnTo>
                      <a:pt x="353" y="216"/>
                    </a:lnTo>
                    <a:lnTo>
                      <a:pt x="353" y="219"/>
                    </a:lnTo>
                    <a:lnTo>
                      <a:pt x="352" y="228"/>
                    </a:lnTo>
                    <a:lnTo>
                      <a:pt x="350" y="241"/>
                    </a:lnTo>
                    <a:lnTo>
                      <a:pt x="345" y="254"/>
                    </a:lnTo>
                    <a:lnTo>
                      <a:pt x="342" y="260"/>
                    </a:lnTo>
                    <a:lnTo>
                      <a:pt x="339" y="266"/>
                    </a:lnTo>
                    <a:lnTo>
                      <a:pt x="333" y="271"/>
                    </a:lnTo>
                    <a:lnTo>
                      <a:pt x="328" y="276"/>
                    </a:lnTo>
                    <a:lnTo>
                      <a:pt x="321" y="279"/>
                    </a:lnTo>
                    <a:lnTo>
                      <a:pt x="312" y="280"/>
                    </a:lnTo>
                    <a:lnTo>
                      <a:pt x="303" y="280"/>
                    </a:lnTo>
                    <a:lnTo>
                      <a:pt x="294" y="277"/>
                    </a:lnTo>
                    <a:lnTo>
                      <a:pt x="286" y="282"/>
                    </a:lnTo>
                    <a:lnTo>
                      <a:pt x="280" y="285"/>
                    </a:lnTo>
                    <a:lnTo>
                      <a:pt x="275" y="285"/>
                    </a:lnTo>
                    <a:lnTo>
                      <a:pt x="270" y="282"/>
                    </a:lnTo>
                    <a:lnTo>
                      <a:pt x="263" y="276"/>
                    </a:lnTo>
                    <a:lnTo>
                      <a:pt x="255" y="268"/>
                    </a:lnTo>
                    <a:lnTo>
                      <a:pt x="252" y="265"/>
                    </a:lnTo>
                    <a:lnTo>
                      <a:pt x="249" y="261"/>
                    </a:lnTo>
                    <a:lnTo>
                      <a:pt x="244" y="259"/>
                    </a:lnTo>
                    <a:lnTo>
                      <a:pt x="240" y="259"/>
                    </a:lnTo>
                    <a:lnTo>
                      <a:pt x="234" y="260"/>
                    </a:lnTo>
                    <a:lnTo>
                      <a:pt x="229" y="263"/>
                    </a:lnTo>
                    <a:lnTo>
                      <a:pt x="221" y="269"/>
                    </a:lnTo>
                    <a:lnTo>
                      <a:pt x="213" y="277"/>
                    </a:lnTo>
                    <a:lnTo>
                      <a:pt x="211" y="278"/>
                    </a:lnTo>
                    <a:lnTo>
                      <a:pt x="205" y="279"/>
                    </a:lnTo>
                    <a:lnTo>
                      <a:pt x="201" y="280"/>
                    </a:lnTo>
                    <a:lnTo>
                      <a:pt x="197" y="282"/>
                    </a:lnTo>
                    <a:lnTo>
                      <a:pt x="194" y="285"/>
                    </a:lnTo>
                    <a:lnTo>
                      <a:pt x="190" y="288"/>
                    </a:lnTo>
                    <a:lnTo>
                      <a:pt x="187" y="292"/>
                    </a:lnTo>
                    <a:lnTo>
                      <a:pt x="185" y="298"/>
                    </a:lnTo>
                    <a:lnTo>
                      <a:pt x="185" y="304"/>
                    </a:lnTo>
                    <a:lnTo>
                      <a:pt x="185" y="312"/>
                    </a:lnTo>
                    <a:lnTo>
                      <a:pt x="187" y="321"/>
                    </a:lnTo>
                    <a:lnTo>
                      <a:pt x="191" y="331"/>
                    </a:lnTo>
                    <a:lnTo>
                      <a:pt x="198" y="344"/>
                    </a:lnTo>
                    <a:lnTo>
                      <a:pt x="207" y="358"/>
                    </a:lnTo>
                    <a:lnTo>
                      <a:pt x="206" y="357"/>
                    </a:lnTo>
                    <a:lnTo>
                      <a:pt x="201" y="355"/>
                    </a:lnTo>
                    <a:lnTo>
                      <a:pt x="195" y="353"/>
                    </a:lnTo>
                    <a:lnTo>
                      <a:pt x="187" y="353"/>
                    </a:lnTo>
                    <a:lnTo>
                      <a:pt x="183" y="353"/>
                    </a:lnTo>
                    <a:lnTo>
                      <a:pt x="177" y="355"/>
                    </a:lnTo>
                    <a:lnTo>
                      <a:pt x="173" y="357"/>
                    </a:lnTo>
                    <a:lnTo>
                      <a:pt x="167" y="361"/>
                    </a:lnTo>
                    <a:lnTo>
                      <a:pt x="162" y="365"/>
                    </a:lnTo>
                    <a:lnTo>
                      <a:pt x="157" y="371"/>
                    </a:lnTo>
                    <a:lnTo>
                      <a:pt x="152" y="379"/>
                    </a:lnTo>
                    <a:lnTo>
                      <a:pt x="146" y="388"/>
                    </a:lnTo>
                    <a:lnTo>
                      <a:pt x="137" y="380"/>
                    </a:lnTo>
                    <a:lnTo>
                      <a:pt x="128" y="373"/>
                    </a:lnTo>
                    <a:lnTo>
                      <a:pt x="123" y="370"/>
                    </a:lnTo>
                    <a:lnTo>
                      <a:pt x="120" y="366"/>
                    </a:lnTo>
                    <a:lnTo>
                      <a:pt x="117" y="362"/>
                    </a:lnTo>
                    <a:lnTo>
                      <a:pt x="113" y="358"/>
                    </a:lnTo>
                    <a:lnTo>
                      <a:pt x="109" y="346"/>
                    </a:lnTo>
                    <a:lnTo>
                      <a:pt x="102" y="334"/>
                    </a:lnTo>
                    <a:lnTo>
                      <a:pt x="96" y="324"/>
                    </a:lnTo>
                    <a:lnTo>
                      <a:pt x="87" y="315"/>
                    </a:lnTo>
                    <a:lnTo>
                      <a:pt x="70" y="297"/>
                    </a:lnTo>
                    <a:lnTo>
                      <a:pt x="50" y="280"/>
                    </a:lnTo>
                    <a:lnTo>
                      <a:pt x="40" y="271"/>
                    </a:lnTo>
                    <a:lnTo>
                      <a:pt x="31" y="263"/>
                    </a:lnTo>
                    <a:lnTo>
                      <a:pt x="22" y="254"/>
                    </a:lnTo>
                    <a:lnTo>
                      <a:pt x="16" y="245"/>
                    </a:lnTo>
                    <a:lnTo>
                      <a:pt x="9" y="235"/>
                    </a:lnTo>
                    <a:lnTo>
                      <a:pt x="5" y="223"/>
                    </a:lnTo>
                    <a:lnTo>
                      <a:pt x="1" y="211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4" y="178"/>
                    </a:lnTo>
                    <a:lnTo>
                      <a:pt x="7" y="169"/>
                    </a:lnTo>
                    <a:lnTo>
                      <a:pt x="11" y="162"/>
                    </a:lnTo>
                    <a:lnTo>
                      <a:pt x="22" y="150"/>
                    </a:lnTo>
                    <a:lnTo>
                      <a:pt x="34" y="139"/>
                    </a:lnTo>
                    <a:lnTo>
                      <a:pt x="41" y="134"/>
                    </a:lnTo>
                    <a:lnTo>
                      <a:pt x="45" y="129"/>
                    </a:lnTo>
                    <a:lnTo>
                      <a:pt x="50" y="123"/>
                    </a:lnTo>
                    <a:lnTo>
                      <a:pt x="54" y="116"/>
                    </a:lnTo>
                    <a:lnTo>
                      <a:pt x="56" y="109"/>
                    </a:lnTo>
                    <a:lnTo>
                      <a:pt x="57" y="101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84" y="83"/>
                    </a:lnTo>
                    <a:lnTo>
                      <a:pt x="108" y="83"/>
                    </a:lnTo>
                    <a:lnTo>
                      <a:pt x="129" y="83"/>
                    </a:lnTo>
                    <a:lnTo>
                      <a:pt x="144" y="82"/>
                    </a:lnTo>
                    <a:lnTo>
                      <a:pt x="156" y="80"/>
                    </a:lnTo>
                    <a:lnTo>
                      <a:pt x="165" y="77"/>
                    </a:lnTo>
                    <a:lnTo>
                      <a:pt x="168" y="75"/>
                    </a:lnTo>
                    <a:lnTo>
                      <a:pt x="172" y="73"/>
                    </a:lnTo>
                    <a:lnTo>
                      <a:pt x="174" y="71"/>
                    </a:lnTo>
                    <a:lnTo>
                      <a:pt x="175" y="69"/>
                    </a:lnTo>
                    <a:lnTo>
                      <a:pt x="177" y="63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4" y="41"/>
                    </a:lnTo>
                    <a:lnTo>
                      <a:pt x="172" y="32"/>
                    </a:lnTo>
                    <a:lnTo>
                      <a:pt x="169" y="22"/>
                    </a:lnTo>
                    <a:lnTo>
                      <a:pt x="167" y="12"/>
                    </a:lnTo>
                    <a:lnTo>
                      <a:pt x="167" y="0"/>
                    </a:lnTo>
                    <a:lnTo>
                      <a:pt x="266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6" name="Freeform 251"/>
              <p:cNvSpPr>
                <a:spLocks/>
              </p:cNvSpPr>
              <p:nvPr/>
            </p:nvSpPr>
            <p:spPr bwMode="auto">
              <a:xfrm>
                <a:off x="4759325" y="4667213"/>
                <a:ext cx="260350" cy="520700"/>
              </a:xfrm>
              <a:custGeom>
                <a:avLst/>
                <a:gdLst>
                  <a:gd name="T0" fmla="*/ 0 w 599"/>
                  <a:gd name="T1" fmla="*/ 2147483647 h 993"/>
                  <a:gd name="T2" fmla="*/ 2147483647 w 599"/>
                  <a:gd name="T3" fmla="*/ 2147483647 h 993"/>
                  <a:gd name="T4" fmla="*/ 2147483647 w 599"/>
                  <a:gd name="T5" fmla="*/ 2147483647 h 993"/>
                  <a:gd name="T6" fmla="*/ 2147483647 w 599"/>
                  <a:gd name="T7" fmla="*/ 2147483647 h 993"/>
                  <a:gd name="T8" fmla="*/ 2147483647 w 599"/>
                  <a:gd name="T9" fmla="*/ 2147483647 h 993"/>
                  <a:gd name="T10" fmla="*/ 2147483647 w 599"/>
                  <a:gd name="T11" fmla="*/ 2147483647 h 993"/>
                  <a:gd name="T12" fmla="*/ 2147483647 w 599"/>
                  <a:gd name="T13" fmla="*/ 2147483647 h 993"/>
                  <a:gd name="T14" fmla="*/ 2147483647 w 599"/>
                  <a:gd name="T15" fmla="*/ 2147483647 h 993"/>
                  <a:gd name="T16" fmla="*/ 2147483647 w 599"/>
                  <a:gd name="T17" fmla="*/ 2147483647 h 993"/>
                  <a:gd name="T18" fmla="*/ 2147483647 w 599"/>
                  <a:gd name="T19" fmla="*/ 2147483647 h 993"/>
                  <a:gd name="T20" fmla="*/ 2147483647 w 599"/>
                  <a:gd name="T21" fmla="*/ 2147483647 h 993"/>
                  <a:gd name="T22" fmla="*/ 2147483647 w 599"/>
                  <a:gd name="T23" fmla="*/ 2147483647 h 993"/>
                  <a:gd name="T24" fmla="*/ 2147483647 w 599"/>
                  <a:gd name="T25" fmla="*/ 2147483647 h 993"/>
                  <a:gd name="T26" fmla="*/ 2147483647 w 599"/>
                  <a:gd name="T27" fmla="*/ 2147483647 h 993"/>
                  <a:gd name="T28" fmla="*/ 2147483647 w 599"/>
                  <a:gd name="T29" fmla="*/ 2147483647 h 993"/>
                  <a:gd name="T30" fmla="*/ 2147483647 w 599"/>
                  <a:gd name="T31" fmla="*/ 2147483647 h 993"/>
                  <a:gd name="T32" fmla="*/ 2147483647 w 599"/>
                  <a:gd name="T33" fmla="*/ 2147483647 h 993"/>
                  <a:gd name="T34" fmla="*/ 2147483647 w 599"/>
                  <a:gd name="T35" fmla="*/ 2147483647 h 993"/>
                  <a:gd name="T36" fmla="*/ 2147483647 w 599"/>
                  <a:gd name="T37" fmla="*/ 432519219 h 993"/>
                  <a:gd name="T38" fmla="*/ 2147483647 w 599"/>
                  <a:gd name="T39" fmla="*/ 2147483647 h 993"/>
                  <a:gd name="T40" fmla="*/ 2147483647 w 599"/>
                  <a:gd name="T41" fmla="*/ 2147483647 h 993"/>
                  <a:gd name="T42" fmla="*/ 2147483647 w 599"/>
                  <a:gd name="T43" fmla="*/ 2147483647 h 993"/>
                  <a:gd name="T44" fmla="*/ 2147483647 w 599"/>
                  <a:gd name="T45" fmla="*/ 2147483647 h 993"/>
                  <a:gd name="T46" fmla="*/ 2147483647 w 599"/>
                  <a:gd name="T47" fmla="*/ 2147483647 h 993"/>
                  <a:gd name="T48" fmla="*/ 2147483647 w 599"/>
                  <a:gd name="T49" fmla="*/ 2147483647 h 993"/>
                  <a:gd name="T50" fmla="*/ 2147483647 w 599"/>
                  <a:gd name="T51" fmla="*/ 2147483647 h 993"/>
                  <a:gd name="T52" fmla="*/ 2147483647 w 599"/>
                  <a:gd name="T53" fmla="*/ 2147483647 h 993"/>
                  <a:gd name="T54" fmla="*/ 2147483647 w 599"/>
                  <a:gd name="T55" fmla="*/ 2147483647 h 993"/>
                  <a:gd name="T56" fmla="*/ 2147483647 w 599"/>
                  <a:gd name="T57" fmla="*/ 2147483647 h 993"/>
                  <a:gd name="T58" fmla="*/ 2147483647 w 599"/>
                  <a:gd name="T59" fmla="*/ 2147483647 h 993"/>
                  <a:gd name="T60" fmla="*/ 2147483647 w 599"/>
                  <a:gd name="T61" fmla="*/ 2147483647 h 993"/>
                  <a:gd name="T62" fmla="*/ 2147483647 w 599"/>
                  <a:gd name="T63" fmla="*/ 2147483647 h 993"/>
                  <a:gd name="T64" fmla="*/ 2147483647 w 599"/>
                  <a:gd name="T65" fmla="*/ 2147483647 h 993"/>
                  <a:gd name="T66" fmla="*/ 2147483647 w 599"/>
                  <a:gd name="T67" fmla="*/ 2147483647 h 993"/>
                  <a:gd name="T68" fmla="*/ 2147483647 w 599"/>
                  <a:gd name="T69" fmla="*/ 2147483647 h 993"/>
                  <a:gd name="T70" fmla="*/ 2147483647 w 599"/>
                  <a:gd name="T71" fmla="*/ 2147483647 h 993"/>
                  <a:gd name="T72" fmla="*/ 2147483647 w 599"/>
                  <a:gd name="T73" fmla="*/ 2147483647 h 993"/>
                  <a:gd name="T74" fmla="*/ 2147483647 w 599"/>
                  <a:gd name="T75" fmla="*/ 2147483647 h 993"/>
                  <a:gd name="T76" fmla="*/ 2147483647 w 599"/>
                  <a:gd name="T77" fmla="*/ 2147483647 h 993"/>
                  <a:gd name="T78" fmla="*/ 2147483647 w 599"/>
                  <a:gd name="T79" fmla="*/ 2147483647 h 993"/>
                  <a:gd name="T80" fmla="*/ 2147483647 w 599"/>
                  <a:gd name="T81" fmla="*/ 2147483647 h 993"/>
                  <a:gd name="T82" fmla="*/ 2147483647 w 599"/>
                  <a:gd name="T83" fmla="*/ 2147483647 h 993"/>
                  <a:gd name="T84" fmla="*/ 2147483647 w 599"/>
                  <a:gd name="T85" fmla="*/ 2147483647 h 993"/>
                  <a:gd name="T86" fmla="*/ 2147483647 w 599"/>
                  <a:gd name="T87" fmla="*/ 2147483647 h 993"/>
                  <a:gd name="T88" fmla="*/ 2147483647 w 599"/>
                  <a:gd name="T89" fmla="*/ 2147483647 h 993"/>
                  <a:gd name="T90" fmla="*/ 2147483647 w 599"/>
                  <a:gd name="T91" fmla="*/ 2147483647 h 993"/>
                  <a:gd name="T92" fmla="*/ 2147483647 w 599"/>
                  <a:gd name="T93" fmla="*/ 2147483647 h 993"/>
                  <a:gd name="T94" fmla="*/ 2147483647 w 599"/>
                  <a:gd name="T95" fmla="*/ 2147483647 h 993"/>
                  <a:gd name="T96" fmla="*/ 2147483647 w 599"/>
                  <a:gd name="T97" fmla="*/ 2147483647 h 993"/>
                  <a:gd name="T98" fmla="*/ 2147483647 w 599"/>
                  <a:gd name="T99" fmla="*/ 2147483647 h 993"/>
                  <a:gd name="T100" fmla="*/ 2147483647 w 599"/>
                  <a:gd name="T101" fmla="*/ 2147483647 h 993"/>
                  <a:gd name="T102" fmla="*/ 2147483647 w 599"/>
                  <a:gd name="T103" fmla="*/ 2147483647 h 9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9" h="993">
                    <a:moveTo>
                      <a:pt x="15" y="309"/>
                    </a:moveTo>
                    <a:lnTo>
                      <a:pt x="9" y="291"/>
                    </a:lnTo>
                    <a:lnTo>
                      <a:pt x="3" y="273"/>
                    </a:lnTo>
                    <a:lnTo>
                      <a:pt x="1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2" y="248"/>
                    </a:lnTo>
                    <a:lnTo>
                      <a:pt x="174" y="216"/>
                    </a:lnTo>
                    <a:lnTo>
                      <a:pt x="177" y="220"/>
                    </a:lnTo>
                    <a:lnTo>
                      <a:pt x="182" y="224"/>
                    </a:lnTo>
                    <a:lnTo>
                      <a:pt x="187" y="227"/>
                    </a:lnTo>
                    <a:lnTo>
                      <a:pt x="193" y="229"/>
                    </a:lnTo>
                    <a:lnTo>
                      <a:pt x="207" y="234"/>
                    </a:lnTo>
                    <a:lnTo>
                      <a:pt x="222" y="238"/>
                    </a:lnTo>
                    <a:lnTo>
                      <a:pt x="230" y="240"/>
                    </a:lnTo>
                    <a:lnTo>
                      <a:pt x="237" y="242"/>
                    </a:lnTo>
                    <a:lnTo>
                      <a:pt x="243" y="245"/>
                    </a:lnTo>
                    <a:lnTo>
                      <a:pt x="249" y="249"/>
                    </a:lnTo>
                    <a:lnTo>
                      <a:pt x="253" y="253"/>
                    </a:lnTo>
                    <a:lnTo>
                      <a:pt x="258" y="258"/>
                    </a:lnTo>
                    <a:lnTo>
                      <a:pt x="260" y="264"/>
                    </a:lnTo>
                    <a:lnTo>
                      <a:pt x="261" y="272"/>
                    </a:lnTo>
                    <a:lnTo>
                      <a:pt x="260" y="280"/>
                    </a:lnTo>
                    <a:lnTo>
                      <a:pt x="256" y="289"/>
                    </a:lnTo>
                    <a:lnTo>
                      <a:pt x="252" y="296"/>
                    </a:lnTo>
                    <a:lnTo>
                      <a:pt x="248" y="302"/>
                    </a:lnTo>
                    <a:lnTo>
                      <a:pt x="242" y="308"/>
                    </a:lnTo>
                    <a:lnTo>
                      <a:pt x="238" y="314"/>
                    </a:lnTo>
                    <a:lnTo>
                      <a:pt x="236" y="321"/>
                    </a:lnTo>
                    <a:lnTo>
                      <a:pt x="234" y="327"/>
                    </a:lnTo>
                    <a:lnTo>
                      <a:pt x="234" y="333"/>
                    </a:lnTo>
                    <a:lnTo>
                      <a:pt x="236" y="338"/>
                    </a:lnTo>
                    <a:lnTo>
                      <a:pt x="238" y="344"/>
                    </a:lnTo>
                    <a:lnTo>
                      <a:pt x="241" y="349"/>
                    </a:lnTo>
                    <a:lnTo>
                      <a:pt x="250" y="357"/>
                    </a:lnTo>
                    <a:lnTo>
                      <a:pt x="259" y="365"/>
                    </a:lnTo>
                    <a:lnTo>
                      <a:pt x="278" y="378"/>
                    </a:lnTo>
                    <a:lnTo>
                      <a:pt x="294" y="389"/>
                    </a:lnTo>
                    <a:lnTo>
                      <a:pt x="294" y="376"/>
                    </a:lnTo>
                    <a:lnTo>
                      <a:pt x="294" y="365"/>
                    </a:lnTo>
                    <a:lnTo>
                      <a:pt x="294" y="356"/>
                    </a:lnTo>
                    <a:lnTo>
                      <a:pt x="294" y="346"/>
                    </a:lnTo>
                    <a:lnTo>
                      <a:pt x="305" y="346"/>
                    </a:lnTo>
                    <a:lnTo>
                      <a:pt x="315" y="343"/>
                    </a:lnTo>
                    <a:lnTo>
                      <a:pt x="319" y="340"/>
                    </a:lnTo>
                    <a:lnTo>
                      <a:pt x="323" y="338"/>
                    </a:lnTo>
                    <a:lnTo>
                      <a:pt x="327" y="335"/>
                    </a:lnTo>
                    <a:lnTo>
                      <a:pt x="329" y="332"/>
                    </a:lnTo>
                    <a:lnTo>
                      <a:pt x="334" y="326"/>
                    </a:lnTo>
                    <a:lnTo>
                      <a:pt x="338" y="317"/>
                    </a:lnTo>
                    <a:lnTo>
                      <a:pt x="340" y="308"/>
                    </a:lnTo>
                    <a:lnTo>
                      <a:pt x="340" y="297"/>
                    </a:lnTo>
                    <a:lnTo>
                      <a:pt x="339" y="283"/>
                    </a:lnTo>
                    <a:lnTo>
                      <a:pt x="337" y="272"/>
                    </a:lnTo>
                    <a:lnTo>
                      <a:pt x="332" y="261"/>
                    </a:lnTo>
                    <a:lnTo>
                      <a:pt x="327" y="251"/>
                    </a:lnTo>
                    <a:lnTo>
                      <a:pt x="322" y="240"/>
                    </a:lnTo>
                    <a:lnTo>
                      <a:pt x="318" y="229"/>
                    </a:lnTo>
                    <a:lnTo>
                      <a:pt x="315" y="217"/>
                    </a:lnTo>
                    <a:lnTo>
                      <a:pt x="314" y="204"/>
                    </a:lnTo>
                    <a:lnTo>
                      <a:pt x="309" y="202"/>
                    </a:lnTo>
                    <a:lnTo>
                      <a:pt x="301" y="194"/>
                    </a:lnTo>
                    <a:lnTo>
                      <a:pt x="292" y="184"/>
                    </a:lnTo>
                    <a:lnTo>
                      <a:pt x="282" y="171"/>
                    </a:lnTo>
                    <a:lnTo>
                      <a:pt x="271" y="157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54" y="125"/>
                    </a:lnTo>
                    <a:lnTo>
                      <a:pt x="255" y="110"/>
                    </a:lnTo>
                    <a:lnTo>
                      <a:pt x="259" y="90"/>
                    </a:lnTo>
                    <a:lnTo>
                      <a:pt x="262" y="80"/>
                    </a:lnTo>
                    <a:lnTo>
                      <a:pt x="265" y="71"/>
                    </a:lnTo>
                    <a:lnTo>
                      <a:pt x="270" y="62"/>
                    </a:lnTo>
                    <a:lnTo>
                      <a:pt x="274" y="56"/>
                    </a:lnTo>
                    <a:lnTo>
                      <a:pt x="286" y="57"/>
                    </a:lnTo>
                    <a:lnTo>
                      <a:pt x="298" y="58"/>
                    </a:lnTo>
                    <a:lnTo>
                      <a:pt x="309" y="57"/>
                    </a:lnTo>
                    <a:lnTo>
                      <a:pt x="320" y="55"/>
                    </a:lnTo>
                    <a:lnTo>
                      <a:pt x="343" y="52"/>
                    </a:lnTo>
                    <a:lnTo>
                      <a:pt x="367" y="50"/>
                    </a:lnTo>
                    <a:lnTo>
                      <a:pt x="378" y="52"/>
                    </a:lnTo>
                    <a:lnTo>
                      <a:pt x="398" y="56"/>
                    </a:lnTo>
                    <a:lnTo>
                      <a:pt x="418" y="60"/>
                    </a:lnTo>
                    <a:lnTo>
                      <a:pt x="433" y="62"/>
                    </a:lnTo>
                    <a:lnTo>
                      <a:pt x="445" y="60"/>
                    </a:lnTo>
                    <a:lnTo>
                      <a:pt x="466" y="54"/>
                    </a:lnTo>
                    <a:lnTo>
                      <a:pt x="493" y="46"/>
                    </a:lnTo>
                    <a:lnTo>
                      <a:pt x="521" y="36"/>
                    </a:lnTo>
                    <a:lnTo>
                      <a:pt x="550" y="26"/>
                    </a:lnTo>
                    <a:lnTo>
                      <a:pt x="574" y="16"/>
                    </a:lnTo>
                    <a:lnTo>
                      <a:pt x="584" y="12"/>
                    </a:lnTo>
                    <a:lnTo>
                      <a:pt x="591" y="7"/>
                    </a:lnTo>
                    <a:lnTo>
                      <a:pt x="597" y="3"/>
                    </a:lnTo>
                    <a:lnTo>
                      <a:pt x="599" y="0"/>
                    </a:lnTo>
                    <a:lnTo>
                      <a:pt x="598" y="12"/>
                    </a:lnTo>
                    <a:lnTo>
                      <a:pt x="597" y="20"/>
                    </a:lnTo>
                    <a:lnTo>
                      <a:pt x="597" y="25"/>
                    </a:lnTo>
                    <a:lnTo>
                      <a:pt x="597" y="30"/>
                    </a:lnTo>
                    <a:lnTo>
                      <a:pt x="598" y="36"/>
                    </a:lnTo>
                    <a:lnTo>
                      <a:pt x="599" y="44"/>
                    </a:lnTo>
                    <a:lnTo>
                      <a:pt x="599" y="76"/>
                    </a:lnTo>
                    <a:lnTo>
                      <a:pt x="598" y="102"/>
                    </a:lnTo>
                    <a:lnTo>
                      <a:pt x="597" y="126"/>
                    </a:lnTo>
                    <a:lnTo>
                      <a:pt x="596" y="146"/>
                    </a:lnTo>
                    <a:lnTo>
                      <a:pt x="595" y="165"/>
                    </a:lnTo>
                    <a:lnTo>
                      <a:pt x="594" y="185"/>
                    </a:lnTo>
                    <a:lnTo>
                      <a:pt x="592" y="205"/>
                    </a:lnTo>
                    <a:lnTo>
                      <a:pt x="592" y="228"/>
                    </a:lnTo>
                    <a:lnTo>
                      <a:pt x="592" y="239"/>
                    </a:lnTo>
                    <a:lnTo>
                      <a:pt x="591" y="249"/>
                    </a:lnTo>
                    <a:lnTo>
                      <a:pt x="589" y="258"/>
                    </a:lnTo>
                    <a:lnTo>
                      <a:pt x="587" y="267"/>
                    </a:lnTo>
                    <a:lnTo>
                      <a:pt x="585" y="276"/>
                    </a:lnTo>
                    <a:lnTo>
                      <a:pt x="581" y="285"/>
                    </a:lnTo>
                    <a:lnTo>
                      <a:pt x="577" y="295"/>
                    </a:lnTo>
                    <a:lnTo>
                      <a:pt x="573" y="304"/>
                    </a:lnTo>
                    <a:lnTo>
                      <a:pt x="562" y="321"/>
                    </a:lnTo>
                    <a:lnTo>
                      <a:pt x="550" y="337"/>
                    </a:lnTo>
                    <a:lnTo>
                      <a:pt x="535" y="353"/>
                    </a:lnTo>
                    <a:lnTo>
                      <a:pt x="520" y="367"/>
                    </a:lnTo>
                    <a:lnTo>
                      <a:pt x="503" y="379"/>
                    </a:lnTo>
                    <a:lnTo>
                      <a:pt x="487" y="391"/>
                    </a:lnTo>
                    <a:lnTo>
                      <a:pt x="468" y="402"/>
                    </a:lnTo>
                    <a:lnTo>
                      <a:pt x="450" y="410"/>
                    </a:lnTo>
                    <a:lnTo>
                      <a:pt x="431" y="417"/>
                    </a:lnTo>
                    <a:lnTo>
                      <a:pt x="411" y="422"/>
                    </a:lnTo>
                    <a:lnTo>
                      <a:pt x="393" y="425"/>
                    </a:lnTo>
                    <a:lnTo>
                      <a:pt x="374" y="426"/>
                    </a:lnTo>
                    <a:lnTo>
                      <a:pt x="372" y="433"/>
                    </a:lnTo>
                    <a:lnTo>
                      <a:pt x="368" y="440"/>
                    </a:lnTo>
                    <a:lnTo>
                      <a:pt x="365" y="446"/>
                    </a:lnTo>
                    <a:lnTo>
                      <a:pt x="362" y="452"/>
                    </a:lnTo>
                    <a:lnTo>
                      <a:pt x="353" y="464"/>
                    </a:lnTo>
                    <a:lnTo>
                      <a:pt x="342" y="474"/>
                    </a:lnTo>
                    <a:lnTo>
                      <a:pt x="331" y="483"/>
                    </a:lnTo>
                    <a:lnTo>
                      <a:pt x="318" y="491"/>
                    </a:lnTo>
                    <a:lnTo>
                      <a:pt x="306" y="499"/>
                    </a:lnTo>
                    <a:lnTo>
                      <a:pt x="293" y="507"/>
                    </a:lnTo>
                    <a:lnTo>
                      <a:pt x="281" y="516"/>
                    </a:lnTo>
                    <a:lnTo>
                      <a:pt x="269" y="525"/>
                    </a:lnTo>
                    <a:lnTo>
                      <a:pt x="258" y="534"/>
                    </a:lnTo>
                    <a:lnTo>
                      <a:pt x="248" y="544"/>
                    </a:lnTo>
                    <a:lnTo>
                      <a:pt x="243" y="549"/>
                    </a:lnTo>
                    <a:lnTo>
                      <a:pt x="239" y="555"/>
                    </a:lnTo>
                    <a:lnTo>
                      <a:pt x="236" y="561"/>
                    </a:lnTo>
                    <a:lnTo>
                      <a:pt x="232" y="568"/>
                    </a:lnTo>
                    <a:lnTo>
                      <a:pt x="230" y="575"/>
                    </a:lnTo>
                    <a:lnTo>
                      <a:pt x="229" y="582"/>
                    </a:lnTo>
                    <a:lnTo>
                      <a:pt x="228" y="590"/>
                    </a:lnTo>
                    <a:lnTo>
                      <a:pt x="227" y="598"/>
                    </a:lnTo>
                    <a:lnTo>
                      <a:pt x="228" y="604"/>
                    </a:lnTo>
                    <a:lnTo>
                      <a:pt x="231" y="611"/>
                    </a:lnTo>
                    <a:lnTo>
                      <a:pt x="237" y="619"/>
                    </a:lnTo>
                    <a:lnTo>
                      <a:pt x="242" y="629"/>
                    </a:lnTo>
                    <a:lnTo>
                      <a:pt x="249" y="637"/>
                    </a:lnTo>
                    <a:lnTo>
                      <a:pt x="255" y="645"/>
                    </a:lnTo>
                    <a:lnTo>
                      <a:pt x="262" y="650"/>
                    </a:lnTo>
                    <a:lnTo>
                      <a:pt x="267" y="654"/>
                    </a:lnTo>
                    <a:lnTo>
                      <a:pt x="262" y="663"/>
                    </a:lnTo>
                    <a:lnTo>
                      <a:pt x="258" y="671"/>
                    </a:lnTo>
                    <a:lnTo>
                      <a:pt x="255" y="680"/>
                    </a:lnTo>
                    <a:lnTo>
                      <a:pt x="254" y="685"/>
                    </a:lnTo>
                    <a:lnTo>
                      <a:pt x="254" y="694"/>
                    </a:lnTo>
                    <a:lnTo>
                      <a:pt x="256" y="701"/>
                    </a:lnTo>
                    <a:lnTo>
                      <a:pt x="258" y="709"/>
                    </a:lnTo>
                    <a:lnTo>
                      <a:pt x="261" y="715"/>
                    </a:lnTo>
                    <a:lnTo>
                      <a:pt x="263" y="722"/>
                    </a:lnTo>
                    <a:lnTo>
                      <a:pt x="265" y="729"/>
                    </a:lnTo>
                    <a:lnTo>
                      <a:pt x="266" y="738"/>
                    </a:lnTo>
                    <a:lnTo>
                      <a:pt x="267" y="747"/>
                    </a:lnTo>
                    <a:lnTo>
                      <a:pt x="267" y="766"/>
                    </a:lnTo>
                    <a:lnTo>
                      <a:pt x="267" y="780"/>
                    </a:lnTo>
                    <a:lnTo>
                      <a:pt x="267" y="790"/>
                    </a:lnTo>
                    <a:lnTo>
                      <a:pt x="267" y="796"/>
                    </a:lnTo>
                    <a:lnTo>
                      <a:pt x="266" y="799"/>
                    </a:lnTo>
                    <a:lnTo>
                      <a:pt x="264" y="803"/>
                    </a:lnTo>
                    <a:lnTo>
                      <a:pt x="261" y="808"/>
                    </a:lnTo>
                    <a:lnTo>
                      <a:pt x="256" y="814"/>
                    </a:lnTo>
                    <a:lnTo>
                      <a:pt x="244" y="827"/>
                    </a:lnTo>
                    <a:lnTo>
                      <a:pt x="230" y="841"/>
                    </a:lnTo>
                    <a:lnTo>
                      <a:pt x="215" y="856"/>
                    </a:lnTo>
                    <a:lnTo>
                      <a:pt x="200" y="868"/>
                    </a:lnTo>
                    <a:lnTo>
                      <a:pt x="193" y="873"/>
                    </a:lnTo>
                    <a:lnTo>
                      <a:pt x="186" y="877"/>
                    </a:lnTo>
                    <a:lnTo>
                      <a:pt x="180" y="880"/>
                    </a:lnTo>
                    <a:lnTo>
                      <a:pt x="174" y="882"/>
                    </a:lnTo>
                    <a:lnTo>
                      <a:pt x="161" y="885"/>
                    </a:lnTo>
                    <a:lnTo>
                      <a:pt x="147" y="887"/>
                    </a:lnTo>
                    <a:lnTo>
                      <a:pt x="132" y="889"/>
                    </a:lnTo>
                    <a:lnTo>
                      <a:pt x="118" y="890"/>
                    </a:lnTo>
                    <a:lnTo>
                      <a:pt x="113" y="891"/>
                    </a:lnTo>
                    <a:lnTo>
                      <a:pt x="106" y="892"/>
                    </a:lnTo>
                    <a:lnTo>
                      <a:pt x="102" y="894"/>
                    </a:lnTo>
                    <a:lnTo>
                      <a:pt x="96" y="896"/>
                    </a:lnTo>
                    <a:lnTo>
                      <a:pt x="93" y="900"/>
                    </a:lnTo>
                    <a:lnTo>
                      <a:pt x="91" y="904"/>
                    </a:lnTo>
                    <a:lnTo>
                      <a:pt x="88" y="908"/>
                    </a:lnTo>
                    <a:lnTo>
                      <a:pt x="87" y="913"/>
                    </a:lnTo>
                    <a:lnTo>
                      <a:pt x="88" y="920"/>
                    </a:lnTo>
                    <a:lnTo>
                      <a:pt x="90" y="925"/>
                    </a:lnTo>
                    <a:lnTo>
                      <a:pt x="91" y="931"/>
                    </a:lnTo>
                    <a:lnTo>
                      <a:pt x="93" y="935"/>
                    </a:lnTo>
                    <a:lnTo>
                      <a:pt x="95" y="939"/>
                    </a:lnTo>
                    <a:lnTo>
                      <a:pt x="99" y="941"/>
                    </a:lnTo>
                    <a:lnTo>
                      <a:pt x="103" y="943"/>
                    </a:lnTo>
                    <a:lnTo>
                      <a:pt x="108" y="943"/>
                    </a:lnTo>
                    <a:lnTo>
                      <a:pt x="94" y="993"/>
                    </a:lnTo>
                    <a:lnTo>
                      <a:pt x="91" y="992"/>
                    </a:lnTo>
                    <a:lnTo>
                      <a:pt x="82" y="990"/>
                    </a:lnTo>
                    <a:lnTo>
                      <a:pt x="75" y="988"/>
                    </a:lnTo>
                    <a:lnTo>
                      <a:pt x="74" y="987"/>
                    </a:lnTo>
                    <a:lnTo>
                      <a:pt x="74" y="820"/>
                    </a:lnTo>
                    <a:lnTo>
                      <a:pt x="74" y="810"/>
                    </a:lnTo>
                    <a:lnTo>
                      <a:pt x="73" y="801"/>
                    </a:lnTo>
                    <a:lnTo>
                      <a:pt x="71" y="793"/>
                    </a:lnTo>
                    <a:lnTo>
                      <a:pt x="70" y="785"/>
                    </a:lnTo>
                    <a:lnTo>
                      <a:pt x="64" y="774"/>
                    </a:lnTo>
                    <a:lnTo>
                      <a:pt x="58" y="765"/>
                    </a:lnTo>
                    <a:lnTo>
                      <a:pt x="52" y="755"/>
                    </a:lnTo>
                    <a:lnTo>
                      <a:pt x="47" y="744"/>
                    </a:lnTo>
                    <a:lnTo>
                      <a:pt x="45" y="738"/>
                    </a:lnTo>
                    <a:lnTo>
                      <a:pt x="42" y="729"/>
                    </a:lnTo>
                    <a:lnTo>
                      <a:pt x="41" y="720"/>
                    </a:lnTo>
                    <a:lnTo>
                      <a:pt x="41" y="709"/>
                    </a:lnTo>
                    <a:lnTo>
                      <a:pt x="51" y="704"/>
                    </a:lnTo>
                    <a:lnTo>
                      <a:pt x="72" y="690"/>
                    </a:lnTo>
                    <a:lnTo>
                      <a:pt x="95" y="675"/>
                    </a:lnTo>
                    <a:lnTo>
                      <a:pt x="108" y="666"/>
                    </a:lnTo>
                    <a:lnTo>
                      <a:pt x="107" y="653"/>
                    </a:lnTo>
                    <a:lnTo>
                      <a:pt x="106" y="636"/>
                    </a:lnTo>
                    <a:lnTo>
                      <a:pt x="106" y="627"/>
                    </a:lnTo>
                    <a:lnTo>
                      <a:pt x="108" y="617"/>
                    </a:lnTo>
                    <a:lnTo>
                      <a:pt x="109" y="614"/>
                    </a:lnTo>
                    <a:lnTo>
                      <a:pt x="110" y="610"/>
                    </a:lnTo>
                    <a:lnTo>
                      <a:pt x="113" y="607"/>
                    </a:lnTo>
                    <a:lnTo>
                      <a:pt x="115" y="604"/>
                    </a:lnTo>
                    <a:lnTo>
                      <a:pt x="129" y="591"/>
                    </a:lnTo>
                    <a:lnTo>
                      <a:pt x="149" y="571"/>
                    </a:lnTo>
                    <a:lnTo>
                      <a:pt x="159" y="558"/>
                    </a:lnTo>
                    <a:lnTo>
                      <a:pt x="166" y="546"/>
                    </a:lnTo>
                    <a:lnTo>
                      <a:pt x="170" y="539"/>
                    </a:lnTo>
                    <a:lnTo>
                      <a:pt x="172" y="532"/>
                    </a:lnTo>
                    <a:lnTo>
                      <a:pt x="174" y="526"/>
                    </a:lnTo>
                    <a:lnTo>
                      <a:pt x="174" y="519"/>
                    </a:lnTo>
                    <a:lnTo>
                      <a:pt x="174" y="498"/>
                    </a:lnTo>
                    <a:lnTo>
                      <a:pt x="172" y="479"/>
                    </a:lnTo>
                    <a:lnTo>
                      <a:pt x="170" y="460"/>
                    </a:lnTo>
                    <a:lnTo>
                      <a:pt x="168" y="441"/>
                    </a:lnTo>
                    <a:lnTo>
                      <a:pt x="165" y="423"/>
                    </a:lnTo>
                    <a:lnTo>
                      <a:pt x="163" y="404"/>
                    </a:lnTo>
                    <a:lnTo>
                      <a:pt x="161" y="384"/>
                    </a:lnTo>
                    <a:lnTo>
                      <a:pt x="161" y="364"/>
                    </a:lnTo>
                    <a:lnTo>
                      <a:pt x="152" y="364"/>
                    </a:lnTo>
                    <a:lnTo>
                      <a:pt x="142" y="363"/>
                    </a:lnTo>
                    <a:lnTo>
                      <a:pt x="132" y="361"/>
                    </a:lnTo>
                    <a:lnTo>
                      <a:pt x="122" y="358"/>
                    </a:lnTo>
                    <a:lnTo>
                      <a:pt x="102" y="350"/>
                    </a:lnTo>
                    <a:lnTo>
                      <a:pt x="81" y="341"/>
                    </a:lnTo>
                    <a:lnTo>
                      <a:pt x="42" y="323"/>
                    </a:lnTo>
                    <a:lnTo>
                      <a:pt x="15" y="309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7" name="Freeform 252"/>
              <p:cNvSpPr>
                <a:spLocks/>
              </p:cNvSpPr>
              <p:nvPr/>
            </p:nvSpPr>
            <p:spPr bwMode="auto">
              <a:xfrm>
                <a:off x="4494213" y="4906925"/>
                <a:ext cx="238125" cy="287338"/>
              </a:xfrm>
              <a:custGeom>
                <a:avLst/>
                <a:gdLst>
                  <a:gd name="T0" fmla="*/ 2147483647 w 545"/>
                  <a:gd name="T1" fmla="*/ 2147483647 h 549"/>
                  <a:gd name="T2" fmla="*/ 2147483647 w 545"/>
                  <a:gd name="T3" fmla="*/ 2147483647 h 549"/>
                  <a:gd name="T4" fmla="*/ 2147483647 w 545"/>
                  <a:gd name="T5" fmla="*/ 2147483647 h 549"/>
                  <a:gd name="T6" fmla="*/ 2147483647 w 545"/>
                  <a:gd name="T7" fmla="*/ 2147483647 h 549"/>
                  <a:gd name="T8" fmla="*/ 2147483647 w 545"/>
                  <a:gd name="T9" fmla="*/ 2147483647 h 549"/>
                  <a:gd name="T10" fmla="*/ 2147483647 w 545"/>
                  <a:gd name="T11" fmla="*/ 2147483647 h 549"/>
                  <a:gd name="T12" fmla="*/ 2147483647 w 545"/>
                  <a:gd name="T13" fmla="*/ 2147483647 h 549"/>
                  <a:gd name="T14" fmla="*/ 2147483647 w 545"/>
                  <a:gd name="T15" fmla="*/ 2147483647 h 549"/>
                  <a:gd name="T16" fmla="*/ 2147483647 w 545"/>
                  <a:gd name="T17" fmla="*/ 2147483647 h 549"/>
                  <a:gd name="T18" fmla="*/ 2147483647 w 545"/>
                  <a:gd name="T19" fmla="*/ 2147483647 h 549"/>
                  <a:gd name="T20" fmla="*/ 2147483647 w 545"/>
                  <a:gd name="T21" fmla="*/ 2147483647 h 549"/>
                  <a:gd name="T22" fmla="*/ 2147483647 w 545"/>
                  <a:gd name="T23" fmla="*/ 2147483647 h 549"/>
                  <a:gd name="T24" fmla="*/ 2147483647 w 545"/>
                  <a:gd name="T25" fmla="*/ 2147483647 h 549"/>
                  <a:gd name="T26" fmla="*/ 2147483647 w 545"/>
                  <a:gd name="T27" fmla="*/ 2147483647 h 549"/>
                  <a:gd name="T28" fmla="*/ 2147483647 w 545"/>
                  <a:gd name="T29" fmla="*/ 2147483647 h 549"/>
                  <a:gd name="T30" fmla="*/ 2147483647 w 545"/>
                  <a:gd name="T31" fmla="*/ 2147483647 h 549"/>
                  <a:gd name="T32" fmla="*/ 2147483647 w 545"/>
                  <a:gd name="T33" fmla="*/ 2147483647 h 549"/>
                  <a:gd name="T34" fmla="*/ 2147483647 w 545"/>
                  <a:gd name="T35" fmla="*/ 2147483647 h 549"/>
                  <a:gd name="T36" fmla="*/ 2147483647 w 545"/>
                  <a:gd name="T37" fmla="*/ 2147483647 h 549"/>
                  <a:gd name="T38" fmla="*/ 2147483647 w 545"/>
                  <a:gd name="T39" fmla="*/ 2147483647 h 549"/>
                  <a:gd name="T40" fmla="*/ 2147483647 w 545"/>
                  <a:gd name="T41" fmla="*/ 2147483647 h 549"/>
                  <a:gd name="T42" fmla="*/ 2147483647 w 545"/>
                  <a:gd name="T43" fmla="*/ 2147483647 h 549"/>
                  <a:gd name="T44" fmla="*/ 2147483647 w 545"/>
                  <a:gd name="T45" fmla="*/ 2147483647 h 549"/>
                  <a:gd name="T46" fmla="*/ 2147483647 w 545"/>
                  <a:gd name="T47" fmla="*/ 2147483647 h 549"/>
                  <a:gd name="T48" fmla="*/ 2147483647 w 545"/>
                  <a:gd name="T49" fmla="*/ 2147483647 h 549"/>
                  <a:gd name="T50" fmla="*/ 2147483647 w 545"/>
                  <a:gd name="T51" fmla="*/ 2147483647 h 549"/>
                  <a:gd name="T52" fmla="*/ 2147483647 w 545"/>
                  <a:gd name="T53" fmla="*/ 2147483647 h 549"/>
                  <a:gd name="T54" fmla="*/ 2147483647 w 545"/>
                  <a:gd name="T55" fmla="*/ 2147483647 h 549"/>
                  <a:gd name="T56" fmla="*/ 2147483647 w 545"/>
                  <a:gd name="T57" fmla="*/ 2147483647 h 549"/>
                  <a:gd name="T58" fmla="*/ 2147483647 w 545"/>
                  <a:gd name="T59" fmla="*/ 2147483647 h 549"/>
                  <a:gd name="T60" fmla="*/ 2147483647 w 545"/>
                  <a:gd name="T61" fmla="*/ 2147483647 h 549"/>
                  <a:gd name="T62" fmla="*/ 2147483647 w 545"/>
                  <a:gd name="T63" fmla="*/ 2147483647 h 549"/>
                  <a:gd name="T64" fmla="*/ 2147483647 w 545"/>
                  <a:gd name="T65" fmla="*/ 0 h 549"/>
                  <a:gd name="T66" fmla="*/ 2147483647 w 545"/>
                  <a:gd name="T67" fmla="*/ 286805718 h 549"/>
                  <a:gd name="T68" fmla="*/ 2147483647 w 545"/>
                  <a:gd name="T69" fmla="*/ 1863827620 h 549"/>
                  <a:gd name="T70" fmla="*/ 2147483647 w 545"/>
                  <a:gd name="T71" fmla="*/ 2147483647 h 549"/>
                  <a:gd name="T72" fmla="*/ 2147483647 w 545"/>
                  <a:gd name="T73" fmla="*/ 2147483647 h 549"/>
                  <a:gd name="T74" fmla="*/ 2147483647 w 545"/>
                  <a:gd name="T75" fmla="*/ 2147483647 h 549"/>
                  <a:gd name="T76" fmla="*/ 2147483647 w 545"/>
                  <a:gd name="T77" fmla="*/ 2147483647 h 549"/>
                  <a:gd name="T78" fmla="*/ 2147483647 w 545"/>
                  <a:gd name="T79" fmla="*/ 2147483647 h 549"/>
                  <a:gd name="T80" fmla="*/ 2147483647 w 545"/>
                  <a:gd name="T81" fmla="*/ 2147483647 h 549"/>
                  <a:gd name="T82" fmla="*/ 2147483647 w 545"/>
                  <a:gd name="T83" fmla="*/ 2147483647 h 549"/>
                  <a:gd name="T84" fmla="*/ 2147483647 w 545"/>
                  <a:gd name="T85" fmla="*/ 2147483647 h 549"/>
                  <a:gd name="T86" fmla="*/ 2147483647 w 545"/>
                  <a:gd name="T87" fmla="*/ 2147483647 h 549"/>
                  <a:gd name="T88" fmla="*/ 2147483647 w 545"/>
                  <a:gd name="T89" fmla="*/ 2147483647 h 549"/>
                  <a:gd name="T90" fmla="*/ 417127276 w 545"/>
                  <a:gd name="T91" fmla="*/ 2147483647 h 549"/>
                  <a:gd name="T92" fmla="*/ 83425455 w 545"/>
                  <a:gd name="T93" fmla="*/ 2147483647 h 549"/>
                  <a:gd name="T94" fmla="*/ 667212268 w 545"/>
                  <a:gd name="T95" fmla="*/ 2147483647 h 549"/>
                  <a:gd name="T96" fmla="*/ 667212268 w 545"/>
                  <a:gd name="T97" fmla="*/ 2147483647 h 549"/>
                  <a:gd name="T98" fmla="*/ 0 w 545"/>
                  <a:gd name="T99" fmla="*/ 2147483647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45" h="549">
                    <a:moveTo>
                      <a:pt x="13" y="420"/>
                    </a:moveTo>
                    <a:lnTo>
                      <a:pt x="21" y="424"/>
                    </a:lnTo>
                    <a:lnTo>
                      <a:pt x="30" y="428"/>
                    </a:lnTo>
                    <a:lnTo>
                      <a:pt x="40" y="431"/>
                    </a:lnTo>
                    <a:lnTo>
                      <a:pt x="46" y="432"/>
                    </a:lnTo>
                    <a:lnTo>
                      <a:pt x="46" y="454"/>
                    </a:lnTo>
                    <a:lnTo>
                      <a:pt x="46" y="472"/>
                    </a:lnTo>
                    <a:lnTo>
                      <a:pt x="46" y="491"/>
                    </a:lnTo>
                    <a:lnTo>
                      <a:pt x="46" y="512"/>
                    </a:lnTo>
                    <a:lnTo>
                      <a:pt x="47" y="518"/>
                    </a:lnTo>
                    <a:lnTo>
                      <a:pt x="47" y="523"/>
                    </a:lnTo>
                    <a:lnTo>
                      <a:pt x="48" y="527"/>
                    </a:lnTo>
                    <a:lnTo>
                      <a:pt x="51" y="531"/>
                    </a:lnTo>
                    <a:lnTo>
                      <a:pt x="53" y="534"/>
                    </a:lnTo>
                    <a:lnTo>
                      <a:pt x="55" y="537"/>
                    </a:lnTo>
                    <a:lnTo>
                      <a:pt x="57" y="540"/>
                    </a:lnTo>
                    <a:lnTo>
                      <a:pt x="61" y="542"/>
                    </a:lnTo>
                    <a:lnTo>
                      <a:pt x="68" y="545"/>
                    </a:lnTo>
                    <a:lnTo>
                      <a:pt x="77" y="547"/>
                    </a:lnTo>
                    <a:lnTo>
                      <a:pt x="88" y="548"/>
                    </a:lnTo>
                    <a:lnTo>
                      <a:pt x="100" y="549"/>
                    </a:lnTo>
                    <a:lnTo>
                      <a:pt x="104" y="548"/>
                    </a:lnTo>
                    <a:lnTo>
                      <a:pt x="109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3" y="539"/>
                    </a:lnTo>
                    <a:lnTo>
                      <a:pt x="130" y="533"/>
                    </a:lnTo>
                    <a:lnTo>
                      <a:pt x="134" y="525"/>
                    </a:lnTo>
                    <a:lnTo>
                      <a:pt x="138" y="516"/>
                    </a:lnTo>
                    <a:lnTo>
                      <a:pt x="143" y="507"/>
                    </a:lnTo>
                    <a:lnTo>
                      <a:pt x="146" y="496"/>
                    </a:lnTo>
                    <a:lnTo>
                      <a:pt x="151" y="487"/>
                    </a:lnTo>
                    <a:lnTo>
                      <a:pt x="154" y="477"/>
                    </a:lnTo>
                    <a:lnTo>
                      <a:pt x="158" y="469"/>
                    </a:lnTo>
                    <a:lnTo>
                      <a:pt x="164" y="461"/>
                    </a:lnTo>
                    <a:lnTo>
                      <a:pt x="169" y="454"/>
                    </a:lnTo>
                    <a:lnTo>
                      <a:pt x="176" y="448"/>
                    </a:lnTo>
                    <a:lnTo>
                      <a:pt x="179" y="446"/>
                    </a:lnTo>
                    <a:lnTo>
                      <a:pt x="183" y="445"/>
                    </a:lnTo>
                    <a:lnTo>
                      <a:pt x="188" y="444"/>
                    </a:lnTo>
                    <a:lnTo>
                      <a:pt x="193" y="444"/>
                    </a:lnTo>
                    <a:lnTo>
                      <a:pt x="201" y="444"/>
                    </a:lnTo>
                    <a:lnTo>
                      <a:pt x="209" y="445"/>
                    </a:lnTo>
                    <a:lnTo>
                      <a:pt x="215" y="446"/>
                    </a:lnTo>
                    <a:lnTo>
                      <a:pt x="222" y="448"/>
                    </a:lnTo>
                    <a:lnTo>
                      <a:pt x="232" y="453"/>
                    </a:lnTo>
                    <a:lnTo>
                      <a:pt x="242" y="457"/>
                    </a:lnTo>
                    <a:lnTo>
                      <a:pt x="252" y="461"/>
                    </a:lnTo>
                    <a:lnTo>
                      <a:pt x="261" y="465"/>
                    </a:lnTo>
                    <a:lnTo>
                      <a:pt x="267" y="467"/>
                    </a:lnTo>
                    <a:lnTo>
                      <a:pt x="272" y="468"/>
                    </a:lnTo>
                    <a:lnTo>
                      <a:pt x="279" y="469"/>
                    </a:lnTo>
                    <a:lnTo>
                      <a:pt x="286" y="469"/>
                    </a:lnTo>
                    <a:lnTo>
                      <a:pt x="297" y="469"/>
                    </a:lnTo>
                    <a:lnTo>
                      <a:pt x="305" y="468"/>
                    </a:lnTo>
                    <a:lnTo>
                      <a:pt x="313" y="466"/>
                    </a:lnTo>
                    <a:lnTo>
                      <a:pt x="319" y="464"/>
                    </a:lnTo>
                    <a:lnTo>
                      <a:pt x="324" y="461"/>
                    </a:lnTo>
                    <a:lnTo>
                      <a:pt x="328" y="457"/>
                    </a:lnTo>
                    <a:lnTo>
                      <a:pt x="332" y="453"/>
                    </a:lnTo>
                    <a:lnTo>
                      <a:pt x="335" y="447"/>
                    </a:lnTo>
                    <a:lnTo>
                      <a:pt x="345" y="422"/>
                    </a:lnTo>
                    <a:lnTo>
                      <a:pt x="359" y="388"/>
                    </a:lnTo>
                    <a:lnTo>
                      <a:pt x="365" y="380"/>
                    </a:lnTo>
                    <a:lnTo>
                      <a:pt x="373" y="372"/>
                    </a:lnTo>
                    <a:lnTo>
                      <a:pt x="382" y="363"/>
                    </a:lnTo>
                    <a:lnTo>
                      <a:pt x="393" y="353"/>
                    </a:lnTo>
                    <a:lnTo>
                      <a:pt x="418" y="333"/>
                    </a:lnTo>
                    <a:lnTo>
                      <a:pt x="447" y="314"/>
                    </a:lnTo>
                    <a:lnTo>
                      <a:pt x="476" y="296"/>
                    </a:lnTo>
                    <a:lnTo>
                      <a:pt x="503" y="278"/>
                    </a:lnTo>
                    <a:lnTo>
                      <a:pt x="527" y="264"/>
                    </a:lnTo>
                    <a:lnTo>
                      <a:pt x="545" y="253"/>
                    </a:lnTo>
                    <a:lnTo>
                      <a:pt x="538" y="235"/>
                    </a:lnTo>
                    <a:lnTo>
                      <a:pt x="528" y="232"/>
                    </a:lnTo>
                    <a:lnTo>
                      <a:pt x="518" y="229"/>
                    </a:lnTo>
                    <a:lnTo>
                      <a:pt x="511" y="223"/>
                    </a:lnTo>
                    <a:lnTo>
                      <a:pt x="503" y="218"/>
                    </a:lnTo>
                    <a:lnTo>
                      <a:pt x="496" y="212"/>
                    </a:lnTo>
                    <a:lnTo>
                      <a:pt x="491" y="206"/>
                    </a:lnTo>
                    <a:lnTo>
                      <a:pt x="485" y="199"/>
                    </a:lnTo>
                    <a:lnTo>
                      <a:pt x="480" y="191"/>
                    </a:lnTo>
                    <a:lnTo>
                      <a:pt x="470" y="175"/>
                    </a:lnTo>
                    <a:lnTo>
                      <a:pt x="460" y="157"/>
                    </a:lnTo>
                    <a:lnTo>
                      <a:pt x="454" y="149"/>
                    </a:lnTo>
                    <a:lnTo>
                      <a:pt x="447" y="141"/>
                    </a:lnTo>
                    <a:lnTo>
                      <a:pt x="440" y="132"/>
                    </a:lnTo>
                    <a:lnTo>
                      <a:pt x="432" y="124"/>
                    </a:lnTo>
                    <a:lnTo>
                      <a:pt x="404" y="101"/>
                    </a:lnTo>
                    <a:lnTo>
                      <a:pt x="377" y="76"/>
                    </a:lnTo>
                    <a:lnTo>
                      <a:pt x="370" y="69"/>
                    </a:lnTo>
                    <a:lnTo>
                      <a:pt x="365" y="62"/>
                    </a:lnTo>
                    <a:lnTo>
                      <a:pt x="359" y="53"/>
                    </a:lnTo>
                    <a:lnTo>
                      <a:pt x="355" y="44"/>
                    </a:lnTo>
                    <a:lnTo>
                      <a:pt x="350" y="35"/>
                    </a:lnTo>
                    <a:lnTo>
                      <a:pt x="348" y="24"/>
                    </a:lnTo>
                    <a:lnTo>
                      <a:pt x="346" y="13"/>
                    </a:lnTo>
                    <a:lnTo>
                      <a:pt x="346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8" y="1"/>
                    </a:lnTo>
                    <a:lnTo>
                      <a:pt x="244" y="2"/>
                    </a:lnTo>
                    <a:lnTo>
                      <a:pt x="221" y="6"/>
                    </a:lnTo>
                    <a:lnTo>
                      <a:pt x="198" y="9"/>
                    </a:lnTo>
                    <a:lnTo>
                      <a:pt x="176" y="13"/>
                    </a:lnTo>
                    <a:lnTo>
                      <a:pt x="153" y="19"/>
                    </a:lnTo>
                    <a:lnTo>
                      <a:pt x="123" y="21"/>
                    </a:lnTo>
                    <a:lnTo>
                      <a:pt x="95" y="22"/>
                    </a:lnTo>
                    <a:lnTo>
                      <a:pt x="84" y="23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8" y="30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4"/>
                    </a:lnTo>
                    <a:lnTo>
                      <a:pt x="69" y="50"/>
                    </a:lnTo>
                    <a:lnTo>
                      <a:pt x="73" y="56"/>
                    </a:lnTo>
                    <a:lnTo>
                      <a:pt x="77" y="63"/>
                    </a:lnTo>
                    <a:lnTo>
                      <a:pt x="80" y="68"/>
                    </a:lnTo>
                    <a:lnTo>
                      <a:pt x="84" y="74"/>
                    </a:lnTo>
                    <a:lnTo>
                      <a:pt x="86" y="80"/>
                    </a:lnTo>
                    <a:lnTo>
                      <a:pt x="87" y="87"/>
                    </a:lnTo>
                    <a:lnTo>
                      <a:pt x="86" y="107"/>
                    </a:lnTo>
                    <a:lnTo>
                      <a:pt x="82" y="129"/>
                    </a:lnTo>
                    <a:lnTo>
                      <a:pt x="78" y="150"/>
                    </a:lnTo>
                    <a:lnTo>
                      <a:pt x="74" y="171"/>
                    </a:lnTo>
                    <a:lnTo>
                      <a:pt x="68" y="193"/>
                    </a:lnTo>
                    <a:lnTo>
                      <a:pt x="64" y="214"/>
                    </a:lnTo>
                    <a:lnTo>
                      <a:pt x="62" y="237"/>
                    </a:lnTo>
                    <a:lnTo>
                      <a:pt x="61" y="259"/>
                    </a:lnTo>
                    <a:lnTo>
                      <a:pt x="54" y="261"/>
                    </a:lnTo>
                    <a:lnTo>
                      <a:pt x="47" y="263"/>
                    </a:lnTo>
                    <a:lnTo>
                      <a:pt x="42" y="266"/>
                    </a:lnTo>
                    <a:lnTo>
                      <a:pt x="36" y="269"/>
                    </a:lnTo>
                    <a:lnTo>
                      <a:pt x="26" y="277"/>
                    </a:lnTo>
                    <a:lnTo>
                      <a:pt x="18" y="287"/>
                    </a:lnTo>
                    <a:lnTo>
                      <a:pt x="10" y="297"/>
                    </a:lnTo>
                    <a:lnTo>
                      <a:pt x="5" y="307"/>
                    </a:lnTo>
                    <a:lnTo>
                      <a:pt x="1" y="317"/>
                    </a:lnTo>
                    <a:lnTo>
                      <a:pt x="0" y="327"/>
                    </a:lnTo>
                    <a:lnTo>
                      <a:pt x="1" y="339"/>
                    </a:lnTo>
                    <a:lnTo>
                      <a:pt x="3" y="349"/>
                    </a:lnTo>
                    <a:lnTo>
                      <a:pt x="6" y="358"/>
                    </a:lnTo>
                    <a:lnTo>
                      <a:pt x="8" y="367"/>
                    </a:lnTo>
                    <a:lnTo>
                      <a:pt x="9" y="376"/>
                    </a:lnTo>
                    <a:lnTo>
                      <a:pt x="9" y="386"/>
                    </a:lnTo>
                    <a:lnTo>
                      <a:pt x="8" y="391"/>
                    </a:lnTo>
                    <a:lnTo>
                      <a:pt x="6" y="397"/>
                    </a:lnTo>
                    <a:lnTo>
                      <a:pt x="3" y="402"/>
                    </a:lnTo>
                    <a:lnTo>
                      <a:pt x="0" y="408"/>
                    </a:lnTo>
                    <a:lnTo>
                      <a:pt x="13" y="42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0" name="Freeform 253"/>
              <p:cNvSpPr>
                <a:spLocks/>
              </p:cNvSpPr>
              <p:nvPr/>
            </p:nvSpPr>
            <p:spPr bwMode="auto">
              <a:xfrm>
                <a:off x="5067866" y="4707495"/>
                <a:ext cx="196844" cy="436276"/>
              </a:xfrm>
              <a:custGeom>
                <a:avLst/>
                <a:gdLst>
                  <a:gd name="T0" fmla="*/ 21242815 w 452"/>
                  <a:gd name="T1" fmla="*/ 71337991 h 832"/>
                  <a:gd name="T2" fmla="*/ 26174082 w 452"/>
                  <a:gd name="T3" fmla="*/ 67784998 h 832"/>
                  <a:gd name="T4" fmla="*/ 31295230 w 452"/>
                  <a:gd name="T5" fmla="*/ 65598622 h 832"/>
                  <a:gd name="T6" fmla="*/ 36416379 w 452"/>
                  <a:gd name="T7" fmla="*/ 63411722 h 832"/>
                  <a:gd name="T8" fmla="*/ 40778436 w 452"/>
                  <a:gd name="T9" fmla="*/ 59311874 h 832"/>
                  <a:gd name="T10" fmla="*/ 44002943 w 452"/>
                  <a:gd name="T11" fmla="*/ 54665169 h 832"/>
                  <a:gd name="T12" fmla="*/ 44002943 w 452"/>
                  <a:gd name="T13" fmla="*/ 48925277 h 832"/>
                  <a:gd name="T14" fmla="*/ 50262076 w 452"/>
                  <a:gd name="T15" fmla="*/ 48652372 h 832"/>
                  <a:gd name="T16" fmla="*/ 53486148 w 452"/>
                  <a:gd name="T17" fmla="*/ 47285756 h 832"/>
                  <a:gd name="T18" fmla="*/ 56521210 w 452"/>
                  <a:gd name="T19" fmla="*/ 44279096 h 832"/>
                  <a:gd name="T20" fmla="*/ 60693820 w 452"/>
                  <a:gd name="T21" fmla="*/ 36352304 h 832"/>
                  <a:gd name="T22" fmla="*/ 66383743 w 452"/>
                  <a:gd name="T23" fmla="*/ 20499242 h 832"/>
                  <a:gd name="T24" fmla="*/ 71694338 w 452"/>
                  <a:gd name="T25" fmla="*/ 0 h 832"/>
                  <a:gd name="T26" fmla="*/ 73022204 w 452"/>
                  <a:gd name="T27" fmla="*/ 5193037 h 832"/>
                  <a:gd name="T28" fmla="*/ 77194815 w 452"/>
                  <a:gd name="T29" fmla="*/ 12846401 h 832"/>
                  <a:gd name="T30" fmla="*/ 84971261 w 452"/>
                  <a:gd name="T31" fmla="*/ 23232998 h 832"/>
                  <a:gd name="T32" fmla="*/ 83453948 w 452"/>
                  <a:gd name="T33" fmla="*/ 28152607 h 832"/>
                  <a:gd name="T34" fmla="*/ 84212604 w 452"/>
                  <a:gd name="T35" fmla="*/ 37718920 h 832"/>
                  <a:gd name="T36" fmla="*/ 85729917 w 452"/>
                  <a:gd name="T37" fmla="*/ 50565321 h 832"/>
                  <a:gd name="T38" fmla="*/ 84971261 w 452"/>
                  <a:gd name="T39" fmla="*/ 56305213 h 832"/>
                  <a:gd name="T40" fmla="*/ 81177979 w 452"/>
                  <a:gd name="T41" fmla="*/ 63958578 h 832"/>
                  <a:gd name="T42" fmla="*/ 77574143 w 452"/>
                  <a:gd name="T43" fmla="*/ 71337991 h 832"/>
                  <a:gd name="T44" fmla="*/ 76815486 w 452"/>
                  <a:gd name="T45" fmla="*/ 77351311 h 832"/>
                  <a:gd name="T46" fmla="*/ 74539517 w 452"/>
                  <a:gd name="T47" fmla="*/ 84184392 h 832"/>
                  <a:gd name="T48" fmla="*/ 72642876 w 452"/>
                  <a:gd name="T49" fmla="*/ 86917625 h 832"/>
                  <a:gd name="T50" fmla="*/ 71504891 w 452"/>
                  <a:gd name="T51" fmla="*/ 90744568 h 832"/>
                  <a:gd name="T52" fmla="*/ 69797697 w 452"/>
                  <a:gd name="T53" fmla="*/ 99491121 h 832"/>
                  <a:gd name="T54" fmla="*/ 64107774 w 452"/>
                  <a:gd name="T55" fmla="*/ 116710275 h 832"/>
                  <a:gd name="T56" fmla="*/ 60883266 w 452"/>
                  <a:gd name="T57" fmla="*/ 128463488 h 832"/>
                  <a:gd name="T58" fmla="*/ 60314492 w 452"/>
                  <a:gd name="T59" fmla="*/ 136663185 h 832"/>
                  <a:gd name="T60" fmla="*/ 58797179 w 452"/>
                  <a:gd name="T61" fmla="*/ 145136310 h 832"/>
                  <a:gd name="T62" fmla="*/ 53296702 w 452"/>
                  <a:gd name="T63" fmla="*/ 164542887 h 832"/>
                  <a:gd name="T64" fmla="*/ 49313538 w 452"/>
                  <a:gd name="T65" fmla="*/ 174109200 h 832"/>
                  <a:gd name="T66" fmla="*/ 45899584 w 452"/>
                  <a:gd name="T67" fmla="*/ 179028809 h 832"/>
                  <a:gd name="T68" fmla="*/ 44002943 w 452"/>
                  <a:gd name="T69" fmla="*/ 180395425 h 832"/>
                  <a:gd name="T70" fmla="*/ 43244287 w 452"/>
                  <a:gd name="T71" fmla="*/ 195155298 h 832"/>
                  <a:gd name="T72" fmla="*/ 40778436 w 452"/>
                  <a:gd name="T73" fmla="*/ 207454843 h 832"/>
                  <a:gd name="T74" fmla="*/ 36226497 w 452"/>
                  <a:gd name="T75" fmla="*/ 217294584 h 832"/>
                  <a:gd name="T76" fmla="*/ 29777918 w 452"/>
                  <a:gd name="T77" fmla="*/ 223854760 h 832"/>
                  <a:gd name="T78" fmla="*/ 20863487 w 452"/>
                  <a:gd name="T79" fmla="*/ 227134325 h 832"/>
                  <a:gd name="T80" fmla="*/ 15173564 w 452"/>
                  <a:gd name="T81" fmla="*/ 226041137 h 832"/>
                  <a:gd name="T82" fmla="*/ 13845697 w 452"/>
                  <a:gd name="T83" fmla="*/ 223307905 h 832"/>
                  <a:gd name="T84" fmla="*/ 9483205 w 452"/>
                  <a:gd name="T85" fmla="*/ 221394433 h 832"/>
                  <a:gd name="T86" fmla="*/ 4931267 w 452"/>
                  <a:gd name="T87" fmla="*/ 218114868 h 832"/>
                  <a:gd name="T88" fmla="*/ 2275969 w 452"/>
                  <a:gd name="T89" fmla="*/ 212374975 h 832"/>
                  <a:gd name="T90" fmla="*/ 569210 w 452"/>
                  <a:gd name="T91" fmla="*/ 205541372 h 832"/>
                  <a:gd name="T92" fmla="*/ 0 w 452"/>
                  <a:gd name="T93" fmla="*/ 193515254 h 832"/>
                  <a:gd name="T94" fmla="*/ 758656 w 452"/>
                  <a:gd name="T95" fmla="*/ 189688833 h 832"/>
                  <a:gd name="T96" fmla="*/ 3603836 w 452"/>
                  <a:gd name="T97" fmla="*/ 185315557 h 832"/>
                  <a:gd name="T98" fmla="*/ 2086523 w 452"/>
                  <a:gd name="T99" fmla="*/ 183675513 h 832"/>
                  <a:gd name="T100" fmla="*/ 0 w 452"/>
                  <a:gd name="T101" fmla="*/ 178209048 h 832"/>
                  <a:gd name="T102" fmla="*/ 948538 w 452"/>
                  <a:gd name="T103" fmla="*/ 171648873 h 832"/>
                  <a:gd name="T104" fmla="*/ 1517313 w 452"/>
                  <a:gd name="T105" fmla="*/ 166729263 h 832"/>
                  <a:gd name="T106" fmla="*/ 948538 w 452"/>
                  <a:gd name="T107" fmla="*/ 161536227 h 832"/>
                  <a:gd name="T108" fmla="*/ 3413954 w 452"/>
                  <a:gd name="T109" fmla="*/ 160442515 h 832"/>
                  <a:gd name="T110" fmla="*/ 8155774 w 452"/>
                  <a:gd name="T111" fmla="*/ 155249479 h 832"/>
                  <a:gd name="T112" fmla="*/ 11949056 w 452"/>
                  <a:gd name="T113" fmla="*/ 147049782 h 832"/>
                  <a:gd name="T114" fmla="*/ 14414907 w 452"/>
                  <a:gd name="T115" fmla="*/ 138303229 h 832"/>
                  <a:gd name="T116" fmla="*/ 16311548 w 452"/>
                  <a:gd name="T117" fmla="*/ 126277111 h 832"/>
                  <a:gd name="T118" fmla="*/ 15742338 w 452"/>
                  <a:gd name="T119" fmla="*/ 119716935 h 832"/>
                  <a:gd name="T120" fmla="*/ 13276923 w 452"/>
                  <a:gd name="T121" fmla="*/ 111517238 h 832"/>
                  <a:gd name="T122" fmla="*/ 10621190 w 452"/>
                  <a:gd name="T123" fmla="*/ 104410730 h 832"/>
                  <a:gd name="T124" fmla="*/ 10052415 w 452"/>
                  <a:gd name="T125" fmla="*/ 99217693 h 8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2" h="832">
                    <a:moveTo>
                      <a:pt x="93" y="264"/>
                    </a:moveTo>
                    <a:lnTo>
                      <a:pt x="103" y="263"/>
                    </a:lnTo>
                    <a:lnTo>
                      <a:pt x="112" y="261"/>
                    </a:lnTo>
                    <a:lnTo>
                      <a:pt x="120" y="257"/>
                    </a:lnTo>
                    <a:lnTo>
                      <a:pt x="129" y="252"/>
                    </a:lnTo>
                    <a:lnTo>
                      <a:pt x="138" y="248"/>
                    </a:lnTo>
                    <a:lnTo>
                      <a:pt x="147" y="244"/>
                    </a:lnTo>
                    <a:lnTo>
                      <a:pt x="157" y="241"/>
                    </a:lnTo>
                    <a:lnTo>
                      <a:pt x="165" y="240"/>
                    </a:lnTo>
                    <a:lnTo>
                      <a:pt x="175" y="239"/>
                    </a:lnTo>
                    <a:lnTo>
                      <a:pt x="184" y="236"/>
                    </a:lnTo>
                    <a:lnTo>
                      <a:pt x="192" y="232"/>
                    </a:lnTo>
                    <a:lnTo>
                      <a:pt x="199" y="227"/>
                    </a:lnTo>
                    <a:lnTo>
                      <a:pt x="206" y="222"/>
                    </a:lnTo>
                    <a:lnTo>
                      <a:pt x="215" y="217"/>
                    </a:lnTo>
                    <a:lnTo>
                      <a:pt x="222" y="213"/>
                    </a:lnTo>
                    <a:lnTo>
                      <a:pt x="232" y="209"/>
                    </a:lnTo>
                    <a:lnTo>
                      <a:pt x="232" y="200"/>
                    </a:lnTo>
                    <a:lnTo>
                      <a:pt x="232" y="191"/>
                    </a:lnTo>
                    <a:lnTo>
                      <a:pt x="232" y="184"/>
                    </a:lnTo>
                    <a:lnTo>
                      <a:pt x="232" y="179"/>
                    </a:lnTo>
                    <a:lnTo>
                      <a:pt x="248" y="179"/>
                    </a:lnTo>
                    <a:lnTo>
                      <a:pt x="259" y="179"/>
                    </a:lnTo>
                    <a:lnTo>
                      <a:pt x="265" y="178"/>
                    </a:lnTo>
                    <a:lnTo>
                      <a:pt x="271" y="177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7" y="170"/>
                    </a:lnTo>
                    <a:lnTo>
                      <a:pt x="293" y="166"/>
                    </a:lnTo>
                    <a:lnTo>
                      <a:pt x="298" y="162"/>
                    </a:lnTo>
                    <a:lnTo>
                      <a:pt x="303" y="157"/>
                    </a:lnTo>
                    <a:lnTo>
                      <a:pt x="311" y="145"/>
                    </a:lnTo>
                    <a:lnTo>
                      <a:pt x="320" y="133"/>
                    </a:lnTo>
                    <a:lnTo>
                      <a:pt x="329" y="120"/>
                    </a:lnTo>
                    <a:lnTo>
                      <a:pt x="336" y="106"/>
                    </a:lnTo>
                    <a:lnTo>
                      <a:pt x="350" y="75"/>
                    </a:lnTo>
                    <a:lnTo>
                      <a:pt x="361" y="46"/>
                    </a:lnTo>
                    <a:lnTo>
                      <a:pt x="371" y="20"/>
                    </a:lnTo>
                    <a:lnTo>
                      <a:pt x="378" y="0"/>
                    </a:lnTo>
                    <a:lnTo>
                      <a:pt x="379" y="7"/>
                    </a:lnTo>
                    <a:lnTo>
                      <a:pt x="383" y="13"/>
                    </a:lnTo>
                    <a:lnTo>
                      <a:pt x="385" y="19"/>
                    </a:lnTo>
                    <a:lnTo>
                      <a:pt x="389" y="25"/>
                    </a:lnTo>
                    <a:lnTo>
                      <a:pt x="397" y="36"/>
                    </a:lnTo>
                    <a:lnTo>
                      <a:pt x="407" y="47"/>
                    </a:lnTo>
                    <a:lnTo>
                      <a:pt x="430" y="65"/>
                    </a:lnTo>
                    <a:lnTo>
                      <a:pt x="452" y="80"/>
                    </a:lnTo>
                    <a:lnTo>
                      <a:pt x="448" y="85"/>
                    </a:lnTo>
                    <a:lnTo>
                      <a:pt x="444" y="91"/>
                    </a:lnTo>
                    <a:lnTo>
                      <a:pt x="442" y="96"/>
                    </a:lnTo>
                    <a:lnTo>
                      <a:pt x="440" y="103"/>
                    </a:lnTo>
                    <a:lnTo>
                      <a:pt x="440" y="114"/>
                    </a:lnTo>
                    <a:lnTo>
                      <a:pt x="442" y="125"/>
                    </a:lnTo>
                    <a:lnTo>
                      <a:pt x="444" y="138"/>
                    </a:lnTo>
                    <a:lnTo>
                      <a:pt x="448" y="151"/>
                    </a:lnTo>
                    <a:lnTo>
                      <a:pt x="451" y="168"/>
                    </a:lnTo>
                    <a:lnTo>
                      <a:pt x="452" y="185"/>
                    </a:lnTo>
                    <a:lnTo>
                      <a:pt x="451" y="192"/>
                    </a:lnTo>
                    <a:lnTo>
                      <a:pt x="450" y="199"/>
                    </a:lnTo>
                    <a:lnTo>
                      <a:pt x="448" y="206"/>
                    </a:lnTo>
                    <a:lnTo>
                      <a:pt x="444" y="213"/>
                    </a:lnTo>
                    <a:lnTo>
                      <a:pt x="437" y="224"/>
                    </a:lnTo>
                    <a:lnTo>
                      <a:pt x="428" y="234"/>
                    </a:lnTo>
                    <a:lnTo>
                      <a:pt x="420" y="244"/>
                    </a:lnTo>
                    <a:lnTo>
                      <a:pt x="412" y="255"/>
                    </a:lnTo>
                    <a:lnTo>
                      <a:pt x="409" y="261"/>
                    </a:lnTo>
                    <a:lnTo>
                      <a:pt x="407" y="269"/>
                    </a:lnTo>
                    <a:lnTo>
                      <a:pt x="406" y="276"/>
                    </a:lnTo>
                    <a:lnTo>
                      <a:pt x="405" y="283"/>
                    </a:lnTo>
                    <a:lnTo>
                      <a:pt x="402" y="289"/>
                    </a:lnTo>
                    <a:lnTo>
                      <a:pt x="397" y="302"/>
                    </a:lnTo>
                    <a:lnTo>
                      <a:pt x="393" y="308"/>
                    </a:lnTo>
                    <a:lnTo>
                      <a:pt x="388" y="314"/>
                    </a:lnTo>
                    <a:lnTo>
                      <a:pt x="386" y="316"/>
                    </a:lnTo>
                    <a:lnTo>
                      <a:pt x="383" y="318"/>
                    </a:lnTo>
                    <a:lnTo>
                      <a:pt x="381" y="319"/>
                    </a:lnTo>
                    <a:lnTo>
                      <a:pt x="378" y="320"/>
                    </a:lnTo>
                    <a:lnTo>
                      <a:pt x="377" y="332"/>
                    </a:lnTo>
                    <a:lnTo>
                      <a:pt x="376" y="343"/>
                    </a:lnTo>
                    <a:lnTo>
                      <a:pt x="373" y="354"/>
                    </a:lnTo>
                    <a:lnTo>
                      <a:pt x="368" y="364"/>
                    </a:lnTo>
                    <a:lnTo>
                      <a:pt x="360" y="386"/>
                    </a:lnTo>
                    <a:lnTo>
                      <a:pt x="349" y="406"/>
                    </a:lnTo>
                    <a:lnTo>
                      <a:pt x="338" y="427"/>
                    </a:lnTo>
                    <a:lnTo>
                      <a:pt x="328" y="449"/>
                    </a:lnTo>
                    <a:lnTo>
                      <a:pt x="325" y="459"/>
                    </a:lnTo>
                    <a:lnTo>
                      <a:pt x="321" y="470"/>
                    </a:lnTo>
                    <a:lnTo>
                      <a:pt x="319" y="481"/>
                    </a:lnTo>
                    <a:lnTo>
                      <a:pt x="319" y="493"/>
                    </a:lnTo>
                    <a:lnTo>
                      <a:pt x="318" y="500"/>
                    </a:lnTo>
                    <a:lnTo>
                      <a:pt x="316" y="509"/>
                    </a:lnTo>
                    <a:lnTo>
                      <a:pt x="314" y="520"/>
                    </a:lnTo>
                    <a:lnTo>
                      <a:pt x="310" y="531"/>
                    </a:lnTo>
                    <a:lnTo>
                      <a:pt x="300" y="559"/>
                    </a:lnTo>
                    <a:lnTo>
                      <a:pt x="288" y="587"/>
                    </a:lnTo>
                    <a:lnTo>
                      <a:pt x="281" y="602"/>
                    </a:lnTo>
                    <a:lnTo>
                      <a:pt x="274" y="615"/>
                    </a:lnTo>
                    <a:lnTo>
                      <a:pt x="266" y="627"/>
                    </a:lnTo>
                    <a:lnTo>
                      <a:pt x="260" y="637"/>
                    </a:lnTo>
                    <a:lnTo>
                      <a:pt x="252" y="646"/>
                    </a:lnTo>
                    <a:lnTo>
                      <a:pt x="245" y="653"/>
                    </a:lnTo>
                    <a:lnTo>
                      <a:pt x="242" y="655"/>
                    </a:lnTo>
                    <a:lnTo>
                      <a:pt x="239" y="658"/>
                    </a:lnTo>
                    <a:lnTo>
                      <a:pt x="236" y="659"/>
                    </a:lnTo>
                    <a:lnTo>
                      <a:pt x="232" y="660"/>
                    </a:lnTo>
                    <a:lnTo>
                      <a:pt x="231" y="678"/>
                    </a:lnTo>
                    <a:lnTo>
                      <a:pt x="230" y="696"/>
                    </a:lnTo>
                    <a:lnTo>
                      <a:pt x="228" y="714"/>
                    </a:lnTo>
                    <a:lnTo>
                      <a:pt x="225" y="730"/>
                    </a:lnTo>
                    <a:lnTo>
                      <a:pt x="220" y="745"/>
                    </a:lnTo>
                    <a:lnTo>
                      <a:pt x="215" y="759"/>
                    </a:lnTo>
                    <a:lnTo>
                      <a:pt x="207" y="773"/>
                    </a:lnTo>
                    <a:lnTo>
                      <a:pt x="199" y="785"/>
                    </a:lnTo>
                    <a:lnTo>
                      <a:pt x="191" y="795"/>
                    </a:lnTo>
                    <a:lnTo>
                      <a:pt x="181" y="805"/>
                    </a:lnTo>
                    <a:lnTo>
                      <a:pt x="169" y="812"/>
                    </a:lnTo>
                    <a:lnTo>
                      <a:pt x="157" y="819"/>
                    </a:lnTo>
                    <a:lnTo>
                      <a:pt x="142" y="825"/>
                    </a:lnTo>
                    <a:lnTo>
                      <a:pt x="127" y="829"/>
                    </a:lnTo>
                    <a:lnTo>
                      <a:pt x="110" y="831"/>
                    </a:lnTo>
                    <a:lnTo>
                      <a:pt x="93" y="832"/>
                    </a:lnTo>
                    <a:lnTo>
                      <a:pt x="86" y="831"/>
                    </a:lnTo>
                    <a:lnTo>
                      <a:pt x="80" y="827"/>
                    </a:lnTo>
                    <a:lnTo>
                      <a:pt x="77" y="825"/>
                    </a:lnTo>
                    <a:lnTo>
                      <a:pt x="75" y="821"/>
                    </a:lnTo>
                    <a:lnTo>
                      <a:pt x="73" y="817"/>
                    </a:lnTo>
                    <a:lnTo>
                      <a:pt x="73" y="813"/>
                    </a:lnTo>
                    <a:lnTo>
                      <a:pt x="61" y="812"/>
                    </a:lnTo>
                    <a:lnTo>
                      <a:pt x="50" y="810"/>
                    </a:lnTo>
                    <a:lnTo>
                      <a:pt x="41" y="807"/>
                    </a:lnTo>
                    <a:lnTo>
                      <a:pt x="34" y="803"/>
                    </a:lnTo>
                    <a:lnTo>
                      <a:pt x="26" y="798"/>
                    </a:lnTo>
                    <a:lnTo>
                      <a:pt x="20" y="791"/>
                    </a:lnTo>
                    <a:lnTo>
                      <a:pt x="15" y="785"/>
                    </a:lnTo>
                    <a:lnTo>
                      <a:pt x="12" y="777"/>
                    </a:lnTo>
                    <a:lnTo>
                      <a:pt x="8" y="769"/>
                    </a:lnTo>
                    <a:lnTo>
                      <a:pt x="5" y="760"/>
                    </a:lnTo>
                    <a:lnTo>
                      <a:pt x="3" y="752"/>
                    </a:lnTo>
                    <a:lnTo>
                      <a:pt x="2" y="743"/>
                    </a:lnTo>
                    <a:lnTo>
                      <a:pt x="0" y="726"/>
                    </a:lnTo>
                    <a:lnTo>
                      <a:pt x="0" y="708"/>
                    </a:lnTo>
                    <a:lnTo>
                      <a:pt x="1" y="702"/>
                    </a:lnTo>
                    <a:lnTo>
                      <a:pt x="2" y="697"/>
                    </a:lnTo>
                    <a:lnTo>
                      <a:pt x="4" y="694"/>
                    </a:lnTo>
                    <a:lnTo>
                      <a:pt x="7" y="691"/>
                    </a:lnTo>
                    <a:lnTo>
                      <a:pt x="14" y="685"/>
                    </a:lnTo>
                    <a:lnTo>
                      <a:pt x="19" y="678"/>
                    </a:lnTo>
                    <a:lnTo>
                      <a:pt x="17" y="677"/>
                    </a:lnTo>
                    <a:lnTo>
                      <a:pt x="14" y="675"/>
                    </a:lnTo>
                    <a:lnTo>
                      <a:pt x="11" y="672"/>
                    </a:lnTo>
                    <a:lnTo>
                      <a:pt x="7" y="668"/>
                    </a:lnTo>
                    <a:lnTo>
                      <a:pt x="2" y="660"/>
                    </a:lnTo>
                    <a:lnTo>
                      <a:pt x="0" y="652"/>
                    </a:lnTo>
                    <a:lnTo>
                      <a:pt x="1" y="642"/>
                    </a:lnTo>
                    <a:lnTo>
                      <a:pt x="3" y="635"/>
                    </a:lnTo>
                    <a:lnTo>
                      <a:pt x="5" y="628"/>
                    </a:lnTo>
                    <a:lnTo>
                      <a:pt x="7" y="622"/>
                    </a:lnTo>
                    <a:lnTo>
                      <a:pt x="8" y="616"/>
                    </a:lnTo>
                    <a:lnTo>
                      <a:pt x="8" y="610"/>
                    </a:lnTo>
                    <a:lnTo>
                      <a:pt x="5" y="602"/>
                    </a:lnTo>
                    <a:lnTo>
                      <a:pt x="0" y="591"/>
                    </a:lnTo>
                    <a:lnTo>
                      <a:pt x="5" y="591"/>
                    </a:lnTo>
                    <a:lnTo>
                      <a:pt x="9" y="590"/>
                    </a:lnTo>
                    <a:lnTo>
                      <a:pt x="14" y="589"/>
                    </a:lnTo>
                    <a:lnTo>
                      <a:pt x="18" y="587"/>
                    </a:lnTo>
                    <a:lnTo>
                      <a:pt x="27" y="582"/>
                    </a:lnTo>
                    <a:lnTo>
                      <a:pt x="36" y="575"/>
                    </a:lnTo>
                    <a:lnTo>
                      <a:pt x="43" y="568"/>
                    </a:lnTo>
                    <a:lnTo>
                      <a:pt x="50" y="559"/>
                    </a:lnTo>
                    <a:lnTo>
                      <a:pt x="57" y="549"/>
                    </a:lnTo>
                    <a:lnTo>
                      <a:pt x="63" y="538"/>
                    </a:lnTo>
                    <a:lnTo>
                      <a:pt x="68" y="527"/>
                    </a:lnTo>
                    <a:lnTo>
                      <a:pt x="73" y="516"/>
                    </a:lnTo>
                    <a:lnTo>
                      <a:pt x="76" y="506"/>
                    </a:lnTo>
                    <a:lnTo>
                      <a:pt x="80" y="496"/>
                    </a:lnTo>
                    <a:lnTo>
                      <a:pt x="84" y="476"/>
                    </a:lnTo>
                    <a:lnTo>
                      <a:pt x="86" y="462"/>
                    </a:lnTo>
                    <a:lnTo>
                      <a:pt x="85" y="453"/>
                    </a:lnTo>
                    <a:lnTo>
                      <a:pt x="84" y="445"/>
                    </a:lnTo>
                    <a:lnTo>
                      <a:pt x="83" y="438"/>
                    </a:lnTo>
                    <a:lnTo>
                      <a:pt x="81" y="430"/>
                    </a:lnTo>
                    <a:lnTo>
                      <a:pt x="75" y="419"/>
                    </a:lnTo>
                    <a:lnTo>
                      <a:pt x="70" y="408"/>
                    </a:lnTo>
                    <a:lnTo>
                      <a:pt x="63" y="398"/>
                    </a:lnTo>
                    <a:lnTo>
                      <a:pt x="58" y="388"/>
                    </a:lnTo>
                    <a:lnTo>
                      <a:pt x="56" y="382"/>
                    </a:lnTo>
                    <a:lnTo>
                      <a:pt x="54" y="376"/>
                    </a:lnTo>
                    <a:lnTo>
                      <a:pt x="53" y="370"/>
                    </a:lnTo>
                    <a:lnTo>
                      <a:pt x="53" y="363"/>
                    </a:lnTo>
                    <a:lnTo>
                      <a:pt x="93" y="264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9" name="Freeform 254"/>
              <p:cNvSpPr>
                <a:spLocks/>
              </p:cNvSpPr>
              <p:nvPr/>
            </p:nvSpPr>
            <p:spPr bwMode="auto">
              <a:xfrm>
                <a:off x="4743450" y="4406863"/>
                <a:ext cx="36513" cy="66675"/>
              </a:xfrm>
              <a:custGeom>
                <a:avLst/>
                <a:gdLst>
                  <a:gd name="T0" fmla="*/ 2147483647 w 80"/>
                  <a:gd name="T1" fmla="*/ 296258192 h 126"/>
                  <a:gd name="T2" fmla="*/ 2147483647 w 80"/>
                  <a:gd name="T3" fmla="*/ 2147483647 h 126"/>
                  <a:gd name="T4" fmla="*/ 2147483647 w 80"/>
                  <a:gd name="T5" fmla="*/ 2147483647 h 126"/>
                  <a:gd name="T6" fmla="*/ 2147483647 w 80"/>
                  <a:gd name="T7" fmla="*/ 2147483647 h 126"/>
                  <a:gd name="T8" fmla="*/ 2147483647 w 80"/>
                  <a:gd name="T9" fmla="*/ 2147483647 h 126"/>
                  <a:gd name="T10" fmla="*/ 2147483647 w 80"/>
                  <a:gd name="T11" fmla="*/ 2147483647 h 126"/>
                  <a:gd name="T12" fmla="*/ 2147483647 w 80"/>
                  <a:gd name="T13" fmla="*/ 2147483647 h 126"/>
                  <a:gd name="T14" fmla="*/ 2147483647 w 80"/>
                  <a:gd name="T15" fmla="*/ 2147483647 h 126"/>
                  <a:gd name="T16" fmla="*/ 2147483647 w 80"/>
                  <a:gd name="T17" fmla="*/ 2147483647 h 126"/>
                  <a:gd name="T18" fmla="*/ 2147483647 w 80"/>
                  <a:gd name="T19" fmla="*/ 2147483647 h 126"/>
                  <a:gd name="T20" fmla="*/ 1235917127 w 80"/>
                  <a:gd name="T21" fmla="*/ 2147483647 h 126"/>
                  <a:gd name="T22" fmla="*/ 0 w 80"/>
                  <a:gd name="T23" fmla="*/ 2147483647 h 126"/>
                  <a:gd name="T24" fmla="*/ 665558051 w 80"/>
                  <a:gd name="T25" fmla="*/ 2147483647 h 126"/>
                  <a:gd name="T26" fmla="*/ 2147483647 w 80"/>
                  <a:gd name="T27" fmla="*/ 2147483647 h 126"/>
                  <a:gd name="T28" fmla="*/ 2147483647 w 80"/>
                  <a:gd name="T29" fmla="*/ 1778110067 h 126"/>
                  <a:gd name="T30" fmla="*/ 2147483647 w 80"/>
                  <a:gd name="T31" fmla="*/ 740925938 h 126"/>
                  <a:gd name="T32" fmla="*/ 2147483647 w 80"/>
                  <a:gd name="T33" fmla="*/ 148129096 h 126"/>
                  <a:gd name="T34" fmla="*/ 2147483647 w 80"/>
                  <a:gd name="T35" fmla="*/ 0 h 126"/>
                  <a:gd name="T36" fmla="*/ 2147483647 w 80"/>
                  <a:gd name="T37" fmla="*/ 0 h 126"/>
                  <a:gd name="T38" fmla="*/ 2147483647 w 80"/>
                  <a:gd name="T39" fmla="*/ 148129096 h 126"/>
                  <a:gd name="T40" fmla="*/ 2147483647 w 80"/>
                  <a:gd name="T41" fmla="*/ 296258192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26">
                    <a:moveTo>
                      <a:pt x="80" y="2"/>
                    </a:moveTo>
                    <a:lnTo>
                      <a:pt x="80" y="101"/>
                    </a:lnTo>
                    <a:lnTo>
                      <a:pt x="78" y="104"/>
                    </a:lnTo>
                    <a:lnTo>
                      <a:pt x="75" y="107"/>
                    </a:lnTo>
                    <a:lnTo>
                      <a:pt x="70" y="109"/>
                    </a:lnTo>
                    <a:lnTo>
                      <a:pt x="67" y="111"/>
                    </a:lnTo>
                    <a:lnTo>
                      <a:pt x="58" y="114"/>
                    </a:lnTo>
                    <a:lnTo>
                      <a:pt x="48" y="116"/>
                    </a:lnTo>
                    <a:lnTo>
                      <a:pt x="36" y="117"/>
                    </a:lnTo>
                    <a:lnTo>
                      <a:pt x="25" y="119"/>
                    </a:lnTo>
                    <a:lnTo>
                      <a:pt x="13" y="123"/>
                    </a:lnTo>
                    <a:lnTo>
                      <a:pt x="0" y="126"/>
                    </a:lnTo>
                    <a:lnTo>
                      <a:pt x="7" y="40"/>
                    </a:lnTo>
                    <a:lnTo>
                      <a:pt x="23" y="27"/>
                    </a:lnTo>
                    <a:lnTo>
                      <a:pt x="41" y="12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0" y="2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0" name="Freeform 255"/>
              <p:cNvSpPr>
                <a:spLocks/>
              </p:cNvSpPr>
              <p:nvPr/>
            </p:nvSpPr>
            <p:spPr bwMode="auto">
              <a:xfrm>
                <a:off x="4732338" y="4367175"/>
                <a:ext cx="55562" cy="60325"/>
              </a:xfrm>
              <a:custGeom>
                <a:avLst/>
                <a:gdLst>
                  <a:gd name="T0" fmla="*/ 2147483647 w 124"/>
                  <a:gd name="T1" fmla="*/ 0 h 117"/>
                  <a:gd name="T2" fmla="*/ 2147483647 w 124"/>
                  <a:gd name="T3" fmla="*/ 2056018821 h 117"/>
                  <a:gd name="T4" fmla="*/ 2147483647 w 124"/>
                  <a:gd name="T5" fmla="*/ 2147483647 h 117"/>
                  <a:gd name="T6" fmla="*/ 2147483647 w 124"/>
                  <a:gd name="T7" fmla="*/ 2147483647 h 117"/>
                  <a:gd name="T8" fmla="*/ 2147483647 w 124"/>
                  <a:gd name="T9" fmla="*/ 2147483647 h 117"/>
                  <a:gd name="T10" fmla="*/ 2147483647 w 124"/>
                  <a:gd name="T11" fmla="*/ 2147483647 h 117"/>
                  <a:gd name="T12" fmla="*/ 2147483647 w 124"/>
                  <a:gd name="T13" fmla="*/ 2147483647 h 117"/>
                  <a:gd name="T14" fmla="*/ 2147483647 w 124"/>
                  <a:gd name="T15" fmla="*/ 2147483647 h 117"/>
                  <a:gd name="T16" fmla="*/ 2147483647 w 124"/>
                  <a:gd name="T17" fmla="*/ 2147483647 h 117"/>
                  <a:gd name="T18" fmla="*/ 2147483647 w 124"/>
                  <a:gd name="T19" fmla="*/ 2147483647 h 117"/>
                  <a:gd name="T20" fmla="*/ 2147483647 w 124"/>
                  <a:gd name="T21" fmla="*/ 2147483647 h 117"/>
                  <a:gd name="T22" fmla="*/ 2147483647 w 124"/>
                  <a:gd name="T23" fmla="*/ 2147483647 h 117"/>
                  <a:gd name="T24" fmla="*/ 2147483647 w 124"/>
                  <a:gd name="T25" fmla="*/ 2147483647 h 117"/>
                  <a:gd name="T26" fmla="*/ 2147483647 w 124"/>
                  <a:gd name="T27" fmla="*/ 2147483647 h 117"/>
                  <a:gd name="T28" fmla="*/ 2147483647 w 124"/>
                  <a:gd name="T29" fmla="*/ 2147483647 h 117"/>
                  <a:gd name="T30" fmla="*/ 2147483647 w 124"/>
                  <a:gd name="T31" fmla="*/ 2147483647 h 117"/>
                  <a:gd name="T32" fmla="*/ 2147483647 w 124"/>
                  <a:gd name="T33" fmla="*/ 2147483647 h 117"/>
                  <a:gd name="T34" fmla="*/ 2069200125 w 124"/>
                  <a:gd name="T35" fmla="*/ 2147483647 h 117"/>
                  <a:gd name="T36" fmla="*/ 1169521850 w 124"/>
                  <a:gd name="T37" fmla="*/ 2147483647 h 117"/>
                  <a:gd name="T38" fmla="*/ 359791283 w 124"/>
                  <a:gd name="T39" fmla="*/ 2147483647 h 117"/>
                  <a:gd name="T40" fmla="*/ 0 w 124"/>
                  <a:gd name="T41" fmla="*/ 2147483647 h 117"/>
                  <a:gd name="T42" fmla="*/ 89947709 w 124"/>
                  <a:gd name="T43" fmla="*/ 2147483647 h 117"/>
                  <a:gd name="T44" fmla="*/ 179895417 w 124"/>
                  <a:gd name="T45" fmla="*/ 2147483647 h 117"/>
                  <a:gd name="T46" fmla="*/ 449738992 w 124"/>
                  <a:gd name="T47" fmla="*/ 2147483647 h 117"/>
                  <a:gd name="T48" fmla="*/ 809730567 w 124"/>
                  <a:gd name="T49" fmla="*/ 2147483647 h 117"/>
                  <a:gd name="T50" fmla="*/ 1529312684 w 124"/>
                  <a:gd name="T51" fmla="*/ 2147483647 h 117"/>
                  <a:gd name="T52" fmla="*/ 2147483647 w 124"/>
                  <a:gd name="T53" fmla="*/ 2147483647 h 117"/>
                  <a:gd name="T54" fmla="*/ 2147483647 w 124"/>
                  <a:gd name="T55" fmla="*/ 2147483647 h 117"/>
                  <a:gd name="T56" fmla="*/ 2147483647 w 124"/>
                  <a:gd name="T57" fmla="*/ 1644762156 h 117"/>
                  <a:gd name="T58" fmla="*/ 2147483647 w 124"/>
                  <a:gd name="T59" fmla="*/ 1644762156 h 117"/>
                  <a:gd name="T60" fmla="*/ 2147483647 w 124"/>
                  <a:gd name="T61" fmla="*/ 1644762156 h 117"/>
                  <a:gd name="T62" fmla="*/ 2147483647 w 124"/>
                  <a:gd name="T63" fmla="*/ 822513845 h 117"/>
                  <a:gd name="T64" fmla="*/ 2147483647 w 124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117">
                    <a:moveTo>
                      <a:pt x="113" y="0"/>
                    </a:moveTo>
                    <a:lnTo>
                      <a:pt x="116" y="15"/>
                    </a:lnTo>
                    <a:lnTo>
                      <a:pt x="122" y="35"/>
                    </a:lnTo>
                    <a:lnTo>
                      <a:pt x="124" y="45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3" y="64"/>
                    </a:lnTo>
                    <a:lnTo>
                      <a:pt x="122" y="69"/>
                    </a:lnTo>
                    <a:lnTo>
                      <a:pt x="119" y="73"/>
                    </a:lnTo>
                    <a:lnTo>
                      <a:pt x="114" y="72"/>
                    </a:lnTo>
                    <a:lnTo>
                      <a:pt x="108" y="71"/>
                    </a:lnTo>
                    <a:lnTo>
                      <a:pt x="103" y="72"/>
                    </a:lnTo>
                    <a:lnTo>
                      <a:pt x="96" y="73"/>
                    </a:lnTo>
                    <a:lnTo>
                      <a:pt x="83" y="78"/>
                    </a:lnTo>
                    <a:lnTo>
                      <a:pt x="71" y="85"/>
                    </a:lnTo>
                    <a:lnTo>
                      <a:pt x="46" y="103"/>
                    </a:lnTo>
                    <a:lnTo>
                      <a:pt x="26" y="117"/>
                    </a:lnTo>
                    <a:lnTo>
                      <a:pt x="23" y="112"/>
                    </a:lnTo>
                    <a:lnTo>
                      <a:pt x="13" y="101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7" y="52"/>
                    </a:lnTo>
                    <a:lnTo>
                      <a:pt x="27" y="42"/>
                    </a:lnTo>
                    <a:lnTo>
                      <a:pt x="48" y="22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6" y="12"/>
                    </a:lnTo>
                    <a:lnTo>
                      <a:pt x="100" y="6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1" name="Freeform 256"/>
              <p:cNvSpPr>
                <a:spLocks/>
              </p:cNvSpPr>
              <p:nvPr/>
            </p:nvSpPr>
            <p:spPr bwMode="auto">
              <a:xfrm>
                <a:off x="5041900" y="3067013"/>
                <a:ext cx="503238" cy="473075"/>
              </a:xfrm>
              <a:custGeom>
                <a:avLst/>
                <a:gdLst>
                  <a:gd name="T0" fmla="*/ 2147483647 w 1156"/>
                  <a:gd name="T1" fmla="*/ 2147483647 h 900"/>
                  <a:gd name="T2" fmla="*/ 2147483647 w 1156"/>
                  <a:gd name="T3" fmla="*/ 2147483647 h 900"/>
                  <a:gd name="T4" fmla="*/ 2147483647 w 1156"/>
                  <a:gd name="T5" fmla="*/ 2147483647 h 900"/>
                  <a:gd name="T6" fmla="*/ 2147483647 w 1156"/>
                  <a:gd name="T7" fmla="*/ 2147483647 h 900"/>
                  <a:gd name="T8" fmla="*/ 2147483647 w 1156"/>
                  <a:gd name="T9" fmla="*/ 2147483647 h 900"/>
                  <a:gd name="T10" fmla="*/ 2147483647 w 1156"/>
                  <a:gd name="T11" fmla="*/ 2147483647 h 900"/>
                  <a:gd name="T12" fmla="*/ 2147483647 w 1156"/>
                  <a:gd name="T13" fmla="*/ 2147483647 h 900"/>
                  <a:gd name="T14" fmla="*/ 2147483647 w 1156"/>
                  <a:gd name="T15" fmla="*/ 2147483647 h 900"/>
                  <a:gd name="T16" fmla="*/ 2147483647 w 1156"/>
                  <a:gd name="T17" fmla="*/ 2147483647 h 900"/>
                  <a:gd name="T18" fmla="*/ 2147483647 w 1156"/>
                  <a:gd name="T19" fmla="*/ 2147483647 h 900"/>
                  <a:gd name="T20" fmla="*/ 2147483647 w 1156"/>
                  <a:gd name="T21" fmla="*/ 2147483647 h 900"/>
                  <a:gd name="T22" fmla="*/ 2147483647 w 1156"/>
                  <a:gd name="T23" fmla="*/ 2147483647 h 900"/>
                  <a:gd name="T24" fmla="*/ 2147483647 w 1156"/>
                  <a:gd name="T25" fmla="*/ 145331794 h 900"/>
                  <a:gd name="T26" fmla="*/ 2147483647 w 1156"/>
                  <a:gd name="T27" fmla="*/ 2147483647 h 900"/>
                  <a:gd name="T28" fmla="*/ 2147483647 w 1156"/>
                  <a:gd name="T29" fmla="*/ 2147483647 h 900"/>
                  <a:gd name="T30" fmla="*/ 2147483647 w 1156"/>
                  <a:gd name="T31" fmla="*/ 2147483647 h 900"/>
                  <a:gd name="T32" fmla="*/ 329936067 w 1156"/>
                  <a:gd name="T33" fmla="*/ 2147483647 h 900"/>
                  <a:gd name="T34" fmla="*/ 412562435 w 1156"/>
                  <a:gd name="T35" fmla="*/ 2147483647 h 900"/>
                  <a:gd name="T36" fmla="*/ 2147483647 w 1156"/>
                  <a:gd name="T37" fmla="*/ 2147483647 h 900"/>
                  <a:gd name="T38" fmla="*/ 2147483647 w 1156"/>
                  <a:gd name="T39" fmla="*/ 2147483647 h 900"/>
                  <a:gd name="T40" fmla="*/ 2147483647 w 1156"/>
                  <a:gd name="T41" fmla="*/ 2147483647 h 900"/>
                  <a:gd name="T42" fmla="*/ 2147483647 w 1156"/>
                  <a:gd name="T43" fmla="*/ 2147483647 h 900"/>
                  <a:gd name="T44" fmla="*/ 2147483647 w 1156"/>
                  <a:gd name="T45" fmla="*/ 2147483647 h 900"/>
                  <a:gd name="T46" fmla="*/ 2147483647 w 1156"/>
                  <a:gd name="T47" fmla="*/ 2147483647 h 900"/>
                  <a:gd name="T48" fmla="*/ 2147483647 w 1156"/>
                  <a:gd name="T49" fmla="*/ 2147483647 h 900"/>
                  <a:gd name="T50" fmla="*/ 2147483647 w 1156"/>
                  <a:gd name="T51" fmla="*/ 2147483647 h 900"/>
                  <a:gd name="T52" fmla="*/ 2147483647 w 1156"/>
                  <a:gd name="T53" fmla="*/ 2147483647 h 900"/>
                  <a:gd name="T54" fmla="*/ 2147483647 w 1156"/>
                  <a:gd name="T55" fmla="*/ 2147483647 h 900"/>
                  <a:gd name="T56" fmla="*/ 2147483647 w 1156"/>
                  <a:gd name="T57" fmla="*/ 2147483647 h 900"/>
                  <a:gd name="T58" fmla="*/ 2147483647 w 1156"/>
                  <a:gd name="T59" fmla="*/ 2147483647 h 900"/>
                  <a:gd name="T60" fmla="*/ 2147483647 w 1156"/>
                  <a:gd name="T61" fmla="*/ 2147483647 h 900"/>
                  <a:gd name="T62" fmla="*/ 2147483647 w 1156"/>
                  <a:gd name="T63" fmla="*/ 2147483647 h 900"/>
                  <a:gd name="T64" fmla="*/ 2147483647 w 1156"/>
                  <a:gd name="T65" fmla="*/ 2147483647 h 900"/>
                  <a:gd name="T66" fmla="*/ 2147483647 w 1156"/>
                  <a:gd name="T67" fmla="*/ 2147483647 h 900"/>
                  <a:gd name="T68" fmla="*/ 2147483647 w 1156"/>
                  <a:gd name="T69" fmla="*/ 2147483647 h 900"/>
                  <a:gd name="T70" fmla="*/ 2147483647 w 1156"/>
                  <a:gd name="T71" fmla="*/ 2147483647 h 900"/>
                  <a:gd name="T72" fmla="*/ 2147483647 w 1156"/>
                  <a:gd name="T73" fmla="*/ 2147483647 h 900"/>
                  <a:gd name="T74" fmla="*/ 2147483647 w 1156"/>
                  <a:gd name="T75" fmla="*/ 2147483647 h 900"/>
                  <a:gd name="T76" fmla="*/ 2147483647 w 1156"/>
                  <a:gd name="T77" fmla="*/ 2147483647 h 900"/>
                  <a:gd name="T78" fmla="*/ 2147483647 w 1156"/>
                  <a:gd name="T79" fmla="*/ 2147483647 h 900"/>
                  <a:gd name="T80" fmla="*/ 2147483647 w 1156"/>
                  <a:gd name="T81" fmla="*/ 2147483647 h 900"/>
                  <a:gd name="T82" fmla="*/ 2147483647 w 1156"/>
                  <a:gd name="T83" fmla="*/ 2147483647 h 900"/>
                  <a:gd name="T84" fmla="*/ 2147483647 w 1156"/>
                  <a:gd name="T85" fmla="*/ 2147483647 h 900"/>
                  <a:gd name="T86" fmla="*/ 2147483647 w 1156"/>
                  <a:gd name="T87" fmla="*/ 2147483647 h 900"/>
                  <a:gd name="T88" fmla="*/ 2147483647 w 1156"/>
                  <a:gd name="T89" fmla="*/ 2147483647 h 900"/>
                  <a:gd name="T90" fmla="*/ 2147483647 w 1156"/>
                  <a:gd name="T91" fmla="*/ 2147483647 h 900"/>
                  <a:gd name="T92" fmla="*/ 2147483647 w 1156"/>
                  <a:gd name="T93" fmla="*/ 2147483647 h 900"/>
                  <a:gd name="T94" fmla="*/ 2147483647 w 1156"/>
                  <a:gd name="T95" fmla="*/ 2147483647 h 900"/>
                  <a:gd name="T96" fmla="*/ 2147483647 w 1156"/>
                  <a:gd name="T97" fmla="*/ 2147483647 h 900"/>
                  <a:gd name="T98" fmla="*/ 2147483647 w 1156"/>
                  <a:gd name="T99" fmla="*/ 2147483647 h 900"/>
                  <a:gd name="T100" fmla="*/ 2147483647 w 1156"/>
                  <a:gd name="T101" fmla="*/ 2147483647 h 900"/>
                  <a:gd name="T102" fmla="*/ 2147483647 w 1156"/>
                  <a:gd name="T103" fmla="*/ 2147483647 h 900"/>
                  <a:gd name="T104" fmla="*/ 2147483647 w 1156"/>
                  <a:gd name="T105" fmla="*/ 2147483647 h 900"/>
                  <a:gd name="T106" fmla="*/ 2147483647 w 1156"/>
                  <a:gd name="T107" fmla="*/ 2147483647 h 900"/>
                  <a:gd name="T108" fmla="*/ 2147483647 w 1156"/>
                  <a:gd name="T109" fmla="*/ 2147483647 h 9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56" h="900">
                    <a:moveTo>
                      <a:pt x="963" y="271"/>
                    </a:moveTo>
                    <a:lnTo>
                      <a:pt x="954" y="252"/>
                    </a:lnTo>
                    <a:lnTo>
                      <a:pt x="948" y="234"/>
                    </a:lnTo>
                    <a:lnTo>
                      <a:pt x="941" y="213"/>
                    </a:lnTo>
                    <a:lnTo>
                      <a:pt x="937" y="191"/>
                    </a:lnTo>
                    <a:lnTo>
                      <a:pt x="928" y="191"/>
                    </a:lnTo>
                    <a:lnTo>
                      <a:pt x="920" y="190"/>
                    </a:lnTo>
                    <a:lnTo>
                      <a:pt x="913" y="189"/>
                    </a:lnTo>
                    <a:lnTo>
                      <a:pt x="906" y="187"/>
                    </a:lnTo>
                    <a:lnTo>
                      <a:pt x="893" y="183"/>
                    </a:lnTo>
                    <a:lnTo>
                      <a:pt x="881" y="177"/>
                    </a:lnTo>
                    <a:lnTo>
                      <a:pt x="859" y="162"/>
                    </a:lnTo>
                    <a:lnTo>
                      <a:pt x="839" y="145"/>
                    </a:lnTo>
                    <a:lnTo>
                      <a:pt x="828" y="137"/>
                    </a:lnTo>
                    <a:lnTo>
                      <a:pt x="816" y="129"/>
                    </a:lnTo>
                    <a:lnTo>
                      <a:pt x="803" y="122"/>
                    </a:lnTo>
                    <a:lnTo>
                      <a:pt x="789" y="116"/>
                    </a:lnTo>
                    <a:lnTo>
                      <a:pt x="773" y="111"/>
                    </a:lnTo>
                    <a:lnTo>
                      <a:pt x="755" y="106"/>
                    </a:lnTo>
                    <a:lnTo>
                      <a:pt x="745" y="105"/>
                    </a:lnTo>
                    <a:lnTo>
                      <a:pt x="734" y="104"/>
                    </a:lnTo>
                    <a:lnTo>
                      <a:pt x="723" y="104"/>
                    </a:lnTo>
                    <a:lnTo>
                      <a:pt x="711" y="104"/>
                    </a:lnTo>
                    <a:lnTo>
                      <a:pt x="617" y="104"/>
                    </a:lnTo>
                    <a:lnTo>
                      <a:pt x="609" y="113"/>
                    </a:lnTo>
                    <a:lnTo>
                      <a:pt x="587" y="129"/>
                    </a:lnTo>
                    <a:lnTo>
                      <a:pt x="576" y="138"/>
                    </a:lnTo>
                    <a:lnTo>
                      <a:pt x="565" y="146"/>
                    </a:lnTo>
                    <a:lnTo>
                      <a:pt x="556" y="152"/>
                    </a:lnTo>
                    <a:lnTo>
                      <a:pt x="551" y="154"/>
                    </a:lnTo>
                    <a:lnTo>
                      <a:pt x="542" y="155"/>
                    </a:lnTo>
                    <a:lnTo>
                      <a:pt x="532" y="157"/>
                    </a:lnTo>
                    <a:lnTo>
                      <a:pt x="522" y="159"/>
                    </a:lnTo>
                    <a:lnTo>
                      <a:pt x="512" y="160"/>
                    </a:lnTo>
                    <a:lnTo>
                      <a:pt x="518" y="173"/>
                    </a:lnTo>
                    <a:lnTo>
                      <a:pt x="504" y="179"/>
                    </a:lnTo>
                    <a:lnTo>
                      <a:pt x="490" y="184"/>
                    </a:lnTo>
                    <a:lnTo>
                      <a:pt x="478" y="188"/>
                    </a:lnTo>
                    <a:lnTo>
                      <a:pt x="465" y="192"/>
                    </a:lnTo>
                    <a:lnTo>
                      <a:pt x="453" y="194"/>
                    </a:lnTo>
                    <a:lnTo>
                      <a:pt x="439" y="196"/>
                    </a:lnTo>
                    <a:lnTo>
                      <a:pt x="426" y="197"/>
                    </a:lnTo>
                    <a:lnTo>
                      <a:pt x="412" y="197"/>
                    </a:lnTo>
                    <a:lnTo>
                      <a:pt x="405" y="198"/>
                    </a:lnTo>
                    <a:lnTo>
                      <a:pt x="398" y="199"/>
                    </a:lnTo>
                    <a:lnTo>
                      <a:pt x="393" y="200"/>
                    </a:lnTo>
                    <a:lnTo>
                      <a:pt x="389" y="200"/>
                    </a:lnTo>
                    <a:lnTo>
                      <a:pt x="383" y="199"/>
                    </a:lnTo>
                    <a:lnTo>
                      <a:pt x="379" y="197"/>
                    </a:lnTo>
                    <a:lnTo>
                      <a:pt x="371" y="194"/>
                    </a:lnTo>
                    <a:lnTo>
                      <a:pt x="367" y="190"/>
                    </a:lnTo>
                    <a:lnTo>
                      <a:pt x="363" y="184"/>
                    </a:lnTo>
                    <a:lnTo>
                      <a:pt x="358" y="179"/>
                    </a:lnTo>
                    <a:lnTo>
                      <a:pt x="355" y="173"/>
                    </a:lnTo>
                    <a:lnTo>
                      <a:pt x="351" y="168"/>
                    </a:lnTo>
                    <a:lnTo>
                      <a:pt x="345" y="163"/>
                    </a:lnTo>
                    <a:lnTo>
                      <a:pt x="338" y="160"/>
                    </a:lnTo>
                    <a:lnTo>
                      <a:pt x="316" y="153"/>
                    </a:lnTo>
                    <a:lnTo>
                      <a:pt x="280" y="142"/>
                    </a:lnTo>
                    <a:lnTo>
                      <a:pt x="260" y="136"/>
                    </a:lnTo>
                    <a:lnTo>
                      <a:pt x="244" y="128"/>
                    </a:lnTo>
                    <a:lnTo>
                      <a:pt x="237" y="124"/>
                    </a:lnTo>
                    <a:lnTo>
                      <a:pt x="232" y="120"/>
                    </a:lnTo>
                    <a:lnTo>
                      <a:pt x="228" y="116"/>
                    </a:lnTo>
                    <a:lnTo>
                      <a:pt x="225" y="111"/>
                    </a:lnTo>
                    <a:lnTo>
                      <a:pt x="228" y="86"/>
                    </a:lnTo>
                    <a:lnTo>
                      <a:pt x="228" y="65"/>
                    </a:lnTo>
                    <a:lnTo>
                      <a:pt x="228" y="56"/>
                    </a:lnTo>
                    <a:lnTo>
                      <a:pt x="226" y="46"/>
                    </a:lnTo>
                    <a:lnTo>
                      <a:pt x="224" y="37"/>
                    </a:lnTo>
                    <a:lnTo>
                      <a:pt x="222" y="30"/>
                    </a:lnTo>
                    <a:lnTo>
                      <a:pt x="220" y="23"/>
                    </a:lnTo>
                    <a:lnTo>
                      <a:pt x="217" y="17"/>
                    </a:lnTo>
                    <a:lnTo>
                      <a:pt x="212" y="12"/>
                    </a:lnTo>
                    <a:lnTo>
                      <a:pt x="207" y="8"/>
                    </a:lnTo>
                    <a:lnTo>
                      <a:pt x="201" y="5"/>
                    </a:lnTo>
                    <a:lnTo>
                      <a:pt x="195" y="2"/>
                    </a:lnTo>
                    <a:lnTo>
                      <a:pt x="188" y="1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8" y="3"/>
                    </a:lnTo>
                    <a:lnTo>
                      <a:pt x="164" y="7"/>
                    </a:lnTo>
                    <a:lnTo>
                      <a:pt x="161" y="11"/>
                    </a:lnTo>
                    <a:lnTo>
                      <a:pt x="155" y="21"/>
                    </a:lnTo>
                    <a:lnTo>
                      <a:pt x="151" y="34"/>
                    </a:lnTo>
                    <a:lnTo>
                      <a:pt x="147" y="46"/>
                    </a:lnTo>
                    <a:lnTo>
                      <a:pt x="144" y="57"/>
                    </a:lnTo>
                    <a:lnTo>
                      <a:pt x="142" y="62"/>
                    </a:lnTo>
                    <a:lnTo>
                      <a:pt x="139" y="65"/>
                    </a:lnTo>
                    <a:lnTo>
                      <a:pt x="136" y="67"/>
                    </a:lnTo>
                    <a:lnTo>
                      <a:pt x="133" y="68"/>
                    </a:lnTo>
                    <a:lnTo>
                      <a:pt x="125" y="68"/>
                    </a:lnTo>
                    <a:lnTo>
                      <a:pt x="118" y="66"/>
                    </a:lnTo>
                    <a:lnTo>
                      <a:pt x="109" y="64"/>
                    </a:lnTo>
                    <a:lnTo>
                      <a:pt x="100" y="62"/>
                    </a:lnTo>
                    <a:lnTo>
                      <a:pt x="79" y="54"/>
                    </a:lnTo>
                    <a:lnTo>
                      <a:pt x="58" y="46"/>
                    </a:lnTo>
                    <a:lnTo>
                      <a:pt x="39" y="38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5" y="72"/>
                    </a:lnTo>
                    <a:lnTo>
                      <a:pt x="7" y="81"/>
                    </a:lnTo>
                    <a:lnTo>
                      <a:pt x="15" y="96"/>
                    </a:lnTo>
                    <a:lnTo>
                      <a:pt x="24" y="111"/>
                    </a:lnTo>
                    <a:lnTo>
                      <a:pt x="33" y="124"/>
                    </a:lnTo>
                    <a:lnTo>
                      <a:pt x="42" y="138"/>
                    </a:lnTo>
                    <a:lnTo>
                      <a:pt x="45" y="146"/>
                    </a:lnTo>
                    <a:lnTo>
                      <a:pt x="49" y="156"/>
                    </a:lnTo>
                    <a:lnTo>
                      <a:pt x="52" y="167"/>
                    </a:lnTo>
                    <a:lnTo>
                      <a:pt x="53" y="179"/>
                    </a:lnTo>
                    <a:lnTo>
                      <a:pt x="60" y="179"/>
                    </a:lnTo>
                    <a:lnTo>
                      <a:pt x="64" y="190"/>
                    </a:lnTo>
                    <a:lnTo>
                      <a:pt x="73" y="205"/>
                    </a:lnTo>
                    <a:lnTo>
                      <a:pt x="83" y="223"/>
                    </a:lnTo>
                    <a:lnTo>
                      <a:pt x="96" y="241"/>
                    </a:lnTo>
                    <a:lnTo>
                      <a:pt x="109" y="258"/>
                    </a:lnTo>
                    <a:lnTo>
                      <a:pt x="122" y="273"/>
                    </a:lnTo>
                    <a:lnTo>
                      <a:pt x="129" y="280"/>
                    </a:lnTo>
                    <a:lnTo>
                      <a:pt x="135" y="284"/>
                    </a:lnTo>
                    <a:lnTo>
                      <a:pt x="141" y="288"/>
                    </a:lnTo>
                    <a:lnTo>
                      <a:pt x="146" y="290"/>
                    </a:lnTo>
                    <a:lnTo>
                      <a:pt x="139" y="296"/>
                    </a:lnTo>
                    <a:lnTo>
                      <a:pt x="130" y="304"/>
                    </a:lnTo>
                    <a:lnTo>
                      <a:pt x="127" y="310"/>
                    </a:lnTo>
                    <a:lnTo>
                      <a:pt x="122" y="316"/>
                    </a:lnTo>
                    <a:lnTo>
                      <a:pt x="120" y="324"/>
                    </a:lnTo>
                    <a:lnTo>
                      <a:pt x="120" y="332"/>
                    </a:lnTo>
                    <a:lnTo>
                      <a:pt x="120" y="341"/>
                    </a:lnTo>
                    <a:lnTo>
                      <a:pt x="123" y="350"/>
                    </a:lnTo>
                    <a:lnTo>
                      <a:pt x="128" y="360"/>
                    </a:lnTo>
                    <a:lnTo>
                      <a:pt x="133" y="370"/>
                    </a:lnTo>
                    <a:lnTo>
                      <a:pt x="140" y="380"/>
                    </a:lnTo>
                    <a:lnTo>
                      <a:pt x="147" y="391"/>
                    </a:lnTo>
                    <a:lnTo>
                      <a:pt x="157" y="401"/>
                    </a:lnTo>
                    <a:lnTo>
                      <a:pt x="167" y="410"/>
                    </a:lnTo>
                    <a:lnTo>
                      <a:pt x="177" y="420"/>
                    </a:lnTo>
                    <a:lnTo>
                      <a:pt x="188" y="428"/>
                    </a:lnTo>
                    <a:lnTo>
                      <a:pt x="200" y="436"/>
                    </a:lnTo>
                    <a:lnTo>
                      <a:pt x="212" y="442"/>
                    </a:lnTo>
                    <a:lnTo>
                      <a:pt x="224" y="449"/>
                    </a:lnTo>
                    <a:lnTo>
                      <a:pt x="236" y="453"/>
                    </a:lnTo>
                    <a:lnTo>
                      <a:pt x="247" y="455"/>
                    </a:lnTo>
                    <a:lnTo>
                      <a:pt x="259" y="456"/>
                    </a:lnTo>
                    <a:lnTo>
                      <a:pt x="260" y="469"/>
                    </a:lnTo>
                    <a:lnTo>
                      <a:pt x="264" y="483"/>
                    </a:lnTo>
                    <a:lnTo>
                      <a:pt x="265" y="490"/>
                    </a:lnTo>
                    <a:lnTo>
                      <a:pt x="265" y="500"/>
                    </a:lnTo>
                    <a:lnTo>
                      <a:pt x="263" y="511"/>
                    </a:lnTo>
                    <a:lnTo>
                      <a:pt x="259" y="524"/>
                    </a:lnTo>
                    <a:lnTo>
                      <a:pt x="305" y="573"/>
                    </a:lnTo>
                    <a:lnTo>
                      <a:pt x="312" y="574"/>
                    </a:lnTo>
                    <a:lnTo>
                      <a:pt x="319" y="576"/>
                    </a:lnTo>
                    <a:lnTo>
                      <a:pt x="324" y="578"/>
                    </a:lnTo>
                    <a:lnTo>
                      <a:pt x="330" y="580"/>
                    </a:lnTo>
                    <a:lnTo>
                      <a:pt x="335" y="581"/>
                    </a:lnTo>
                    <a:lnTo>
                      <a:pt x="342" y="581"/>
                    </a:lnTo>
                    <a:lnTo>
                      <a:pt x="349" y="578"/>
                    </a:lnTo>
                    <a:lnTo>
                      <a:pt x="358" y="573"/>
                    </a:lnTo>
                    <a:lnTo>
                      <a:pt x="372" y="593"/>
                    </a:lnTo>
                    <a:lnTo>
                      <a:pt x="404" y="639"/>
                    </a:lnTo>
                    <a:lnTo>
                      <a:pt x="423" y="664"/>
                    </a:lnTo>
                    <a:lnTo>
                      <a:pt x="439" y="687"/>
                    </a:lnTo>
                    <a:lnTo>
                      <a:pt x="447" y="697"/>
                    </a:lnTo>
                    <a:lnTo>
                      <a:pt x="455" y="705"/>
                    </a:lnTo>
                    <a:lnTo>
                      <a:pt x="460" y="711"/>
                    </a:lnTo>
                    <a:lnTo>
                      <a:pt x="465" y="714"/>
                    </a:lnTo>
                    <a:lnTo>
                      <a:pt x="471" y="720"/>
                    </a:lnTo>
                    <a:lnTo>
                      <a:pt x="479" y="727"/>
                    </a:lnTo>
                    <a:lnTo>
                      <a:pt x="483" y="729"/>
                    </a:lnTo>
                    <a:lnTo>
                      <a:pt x="488" y="731"/>
                    </a:lnTo>
                    <a:lnTo>
                      <a:pt x="493" y="733"/>
                    </a:lnTo>
                    <a:lnTo>
                      <a:pt x="498" y="733"/>
                    </a:lnTo>
                    <a:lnTo>
                      <a:pt x="504" y="733"/>
                    </a:lnTo>
                    <a:lnTo>
                      <a:pt x="512" y="733"/>
                    </a:lnTo>
                    <a:lnTo>
                      <a:pt x="522" y="733"/>
                    </a:lnTo>
                    <a:lnTo>
                      <a:pt x="532" y="733"/>
                    </a:lnTo>
                    <a:lnTo>
                      <a:pt x="533" y="741"/>
                    </a:lnTo>
                    <a:lnTo>
                      <a:pt x="537" y="748"/>
                    </a:lnTo>
                    <a:lnTo>
                      <a:pt x="542" y="755"/>
                    </a:lnTo>
                    <a:lnTo>
                      <a:pt x="547" y="761"/>
                    </a:lnTo>
                    <a:lnTo>
                      <a:pt x="554" y="766"/>
                    </a:lnTo>
                    <a:lnTo>
                      <a:pt x="561" y="771"/>
                    </a:lnTo>
                    <a:lnTo>
                      <a:pt x="570" y="776"/>
                    </a:lnTo>
                    <a:lnTo>
                      <a:pt x="579" y="781"/>
                    </a:lnTo>
                    <a:lnTo>
                      <a:pt x="598" y="787"/>
                    </a:lnTo>
                    <a:lnTo>
                      <a:pt x="616" y="791"/>
                    </a:lnTo>
                    <a:lnTo>
                      <a:pt x="635" y="794"/>
                    </a:lnTo>
                    <a:lnTo>
                      <a:pt x="651" y="795"/>
                    </a:lnTo>
                    <a:lnTo>
                      <a:pt x="663" y="795"/>
                    </a:lnTo>
                    <a:lnTo>
                      <a:pt x="671" y="795"/>
                    </a:lnTo>
                    <a:lnTo>
                      <a:pt x="685" y="795"/>
                    </a:lnTo>
                    <a:lnTo>
                      <a:pt x="700" y="793"/>
                    </a:lnTo>
                    <a:lnTo>
                      <a:pt x="706" y="792"/>
                    </a:lnTo>
                    <a:lnTo>
                      <a:pt x="713" y="790"/>
                    </a:lnTo>
                    <a:lnTo>
                      <a:pt x="718" y="787"/>
                    </a:lnTo>
                    <a:lnTo>
                      <a:pt x="724" y="783"/>
                    </a:lnTo>
                    <a:lnTo>
                      <a:pt x="732" y="780"/>
                    </a:lnTo>
                    <a:lnTo>
                      <a:pt x="742" y="773"/>
                    </a:lnTo>
                    <a:lnTo>
                      <a:pt x="749" y="769"/>
                    </a:lnTo>
                    <a:lnTo>
                      <a:pt x="756" y="766"/>
                    </a:lnTo>
                    <a:lnTo>
                      <a:pt x="763" y="764"/>
                    </a:lnTo>
                    <a:lnTo>
                      <a:pt x="771" y="764"/>
                    </a:lnTo>
                    <a:lnTo>
                      <a:pt x="779" y="764"/>
                    </a:lnTo>
                    <a:lnTo>
                      <a:pt x="785" y="767"/>
                    </a:lnTo>
                    <a:lnTo>
                      <a:pt x="790" y="771"/>
                    </a:lnTo>
                    <a:lnTo>
                      <a:pt x="794" y="775"/>
                    </a:lnTo>
                    <a:lnTo>
                      <a:pt x="796" y="782"/>
                    </a:lnTo>
                    <a:lnTo>
                      <a:pt x="798" y="789"/>
                    </a:lnTo>
                    <a:lnTo>
                      <a:pt x="801" y="796"/>
                    </a:lnTo>
                    <a:lnTo>
                      <a:pt x="802" y="804"/>
                    </a:lnTo>
                    <a:lnTo>
                      <a:pt x="803" y="820"/>
                    </a:lnTo>
                    <a:lnTo>
                      <a:pt x="805" y="837"/>
                    </a:lnTo>
                    <a:lnTo>
                      <a:pt x="807" y="845"/>
                    </a:lnTo>
                    <a:lnTo>
                      <a:pt x="809" y="851"/>
                    </a:lnTo>
                    <a:lnTo>
                      <a:pt x="813" y="857"/>
                    </a:lnTo>
                    <a:lnTo>
                      <a:pt x="817" y="862"/>
                    </a:lnTo>
                    <a:lnTo>
                      <a:pt x="822" y="865"/>
                    </a:lnTo>
                    <a:lnTo>
                      <a:pt x="828" y="867"/>
                    </a:lnTo>
                    <a:lnTo>
                      <a:pt x="838" y="869"/>
                    </a:lnTo>
                    <a:lnTo>
                      <a:pt x="849" y="871"/>
                    </a:lnTo>
                    <a:lnTo>
                      <a:pt x="874" y="874"/>
                    </a:lnTo>
                    <a:lnTo>
                      <a:pt x="897" y="875"/>
                    </a:lnTo>
                    <a:lnTo>
                      <a:pt x="925" y="876"/>
                    </a:lnTo>
                    <a:lnTo>
                      <a:pt x="948" y="878"/>
                    </a:lnTo>
                    <a:lnTo>
                      <a:pt x="970" y="882"/>
                    </a:lnTo>
                    <a:lnTo>
                      <a:pt x="991" y="887"/>
                    </a:lnTo>
                    <a:lnTo>
                      <a:pt x="1011" y="892"/>
                    </a:lnTo>
                    <a:lnTo>
                      <a:pt x="1035" y="896"/>
                    </a:lnTo>
                    <a:lnTo>
                      <a:pt x="1047" y="898"/>
                    </a:lnTo>
                    <a:lnTo>
                      <a:pt x="1060" y="899"/>
                    </a:lnTo>
                    <a:lnTo>
                      <a:pt x="1074" y="900"/>
                    </a:lnTo>
                    <a:lnTo>
                      <a:pt x="1089" y="900"/>
                    </a:lnTo>
                    <a:lnTo>
                      <a:pt x="1091" y="879"/>
                    </a:lnTo>
                    <a:lnTo>
                      <a:pt x="1093" y="865"/>
                    </a:lnTo>
                    <a:lnTo>
                      <a:pt x="1095" y="854"/>
                    </a:lnTo>
                    <a:lnTo>
                      <a:pt x="1096" y="844"/>
                    </a:lnTo>
                    <a:lnTo>
                      <a:pt x="1096" y="840"/>
                    </a:lnTo>
                    <a:lnTo>
                      <a:pt x="1097" y="836"/>
                    </a:lnTo>
                    <a:lnTo>
                      <a:pt x="1099" y="831"/>
                    </a:lnTo>
                    <a:lnTo>
                      <a:pt x="1102" y="827"/>
                    </a:lnTo>
                    <a:lnTo>
                      <a:pt x="1108" y="820"/>
                    </a:lnTo>
                    <a:lnTo>
                      <a:pt x="1116" y="814"/>
                    </a:lnTo>
                    <a:lnTo>
                      <a:pt x="1136" y="802"/>
                    </a:lnTo>
                    <a:lnTo>
                      <a:pt x="1156" y="789"/>
                    </a:lnTo>
                    <a:lnTo>
                      <a:pt x="1156" y="770"/>
                    </a:lnTo>
                    <a:lnTo>
                      <a:pt x="1151" y="769"/>
                    </a:lnTo>
                    <a:lnTo>
                      <a:pt x="1147" y="768"/>
                    </a:lnTo>
                    <a:lnTo>
                      <a:pt x="1143" y="766"/>
                    </a:lnTo>
                    <a:lnTo>
                      <a:pt x="1140" y="764"/>
                    </a:lnTo>
                    <a:lnTo>
                      <a:pt x="1136" y="758"/>
                    </a:lnTo>
                    <a:lnTo>
                      <a:pt x="1132" y="750"/>
                    </a:lnTo>
                    <a:lnTo>
                      <a:pt x="1130" y="734"/>
                    </a:lnTo>
                    <a:lnTo>
                      <a:pt x="1129" y="720"/>
                    </a:lnTo>
                    <a:lnTo>
                      <a:pt x="1121" y="719"/>
                    </a:lnTo>
                    <a:lnTo>
                      <a:pt x="1114" y="717"/>
                    </a:lnTo>
                    <a:lnTo>
                      <a:pt x="1105" y="713"/>
                    </a:lnTo>
                    <a:lnTo>
                      <a:pt x="1096" y="708"/>
                    </a:lnTo>
                    <a:lnTo>
                      <a:pt x="1087" y="701"/>
                    </a:lnTo>
                    <a:lnTo>
                      <a:pt x="1077" y="694"/>
                    </a:lnTo>
                    <a:lnTo>
                      <a:pt x="1069" y="686"/>
                    </a:lnTo>
                    <a:lnTo>
                      <a:pt x="1061" y="678"/>
                    </a:lnTo>
                    <a:lnTo>
                      <a:pt x="1044" y="660"/>
                    </a:lnTo>
                    <a:lnTo>
                      <a:pt x="1031" y="643"/>
                    </a:lnTo>
                    <a:lnTo>
                      <a:pt x="1026" y="635"/>
                    </a:lnTo>
                    <a:lnTo>
                      <a:pt x="1021" y="628"/>
                    </a:lnTo>
                    <a:lnTo>
                      <a:pt x="1018" y="622"/>
                    </a:lnTo>
                    <a:lnTo>
                      <a:pt x="1016" y="616"/>
                    </a:lnTo>
                    <a:lnTo>
                      <a:pt x="1017" y="609"/>
                    </a:lnTo>
                    <a:lnTo>
                      <a:pt x="1018" y="603"/>
                    </a:lnTo>
                    <a:lnTo>
                      <a:pt x="1019" y="598"/>
                    </a:lnTo>
                    <a:lnTo>
                      <a:pt x="1021" y="593"/>
                    </a:lnTo>
                    <a:lnTo>
                      <a:pt x="1027" y="584"/>
                    </a:lnTo>
                    <a:lnTo>
                      <a:pt x="1033" y="576"/>
                    </a:lnTo>
                    <a:lnTo>
                      <a:pt x="1039" y="568"/>
                    </a:lnTo>
                    <a:lnTo>
                      <a:pt x="1044" y="559"/>
                    </a:lnTo>
                    <a:lnTo>
                      <a:pt x="1047" y="553"/>
                    </a:lnTo>
                    <a:lnTo>
                      <a:pt x="1048" y="548"/>
                    </a:lnTo>
                    <a:lnTo>
                      <a:pt x="1049" y="542"/>
                    </a:lnTo>
                    <a:lnTo>
                      <a:pt x="1050" y="536"/>
                    </a:lnTo>
                    <a:lnTo>
                      <a:pt x="1049" y="531"/>
                    </a:lnTo>
                    <a:lnTo>
                      <a:pt x="1048" y="526"/>
                    </a:lnTo>
                    <a:lnTo>
                      <a:pt x="1047" y="522"/>
                    </a:lnTo>
                    <a:lnTo>
                      <a:pt x="1044" y="519"/>
                    </a:lnTo>
                    <a:lnTo>
                      <a:pt x="1041" y="517"/>
                    </a:lnTo>
                    <a:lnTo>
                      <a:pt x="1038" y="515"/>
                    </a:lnTo>
                    <a:lnTo>
                      <a:pt x="1035" y="513"/>
                    </a:lnTo>
                    <a:lnTo>
                      <a:pt x="1030" y="512"/>
                    </a:lnTo>
                    <a:lnTo>
                      <a:pt x="1013" y="511"/>
                    </a:lnTo>
                    <a:lnTo>
                      <a:pt x="996" y="512"/>
                    </a:lnTo>
                    <a:lnTo>
                      <a:pt x="993" y="511"/>
                    </a:lnTo>
                    <a:lnTo>
                      <a:pt x="990" y="510"/>
                    </a:lnTo>
                    <a:lnTo>
                      <a:pt x="986" y="509"/>
                    </a:lnTo>
                    <a:lnTo>
                      <a:pt x="983" y="507"/>
                    </a:lnTo>
                    <a:lnTo>
                      <a:pt x="976" y="501"/>
                    </a:lnTo>
                    <a:lnTo>
                      <a:pt x="971" y="493"/>
                    </a:lnTo>
                    <a:lnTo>
                      <a:pt x="966" y="485"/>
                    </a:lnTo>
                    <a:lnTo>
                      <a:pt x="962" y="475"/>
                    </a:lnTo>
                    <a:lnTo>
                      <a:pt x="958" y="464"/>
                    </a:lnTo>
                    <a:lnTo>
                      <a:pt x="954" y="453"/>
                    </a:lnTo>
                    <a:lnTo>
                      <a:pt x="950" y="429"/>
                    </a:lnTo>
                    <a:lnTo>
                      <a:pt x="946" y="407"/>
                    </a:lnTo>
                    <a:lnTo>
                      <a:pt x="943" y="389"/>
                    </a:lnTo>
                    <a:lnTo>
                      <a:pt x="943" y="375"/>
                    </a:lnTo>
                    <a:lnTo>
                      <a:pt x="940" y="375"/>
                    </a:lnTo>
                    <a:lnTo>
                      <a:pt x="937" y="373"/>
                    </a:lnTo>
                    <a:lnTo>
                      <a:pt x="934" y="371"/>
                    </a:lnTo>
                    <a:lnTo>
                      <a:pt x="931" y="369"/>
                    </a:lnTo>
                    <a:lnTo>
                      <a:pt x="928" y="366"/>
                    </a:lnTo>
                    <a:lnTo>
                      <a:pt x="926" y="363"/>
                    </a:lnTo>
                    <a:lnTo>
                      <a:pt x="924" y="360"/>
                    </a:lnTo>
                    <a:lnTo>
                      <a:pt x="924" y="357"/>
                    </a:lnTo>
                    <a:lnTo>
                      <a:pt x="924" y="354"/>
                    </a:lnTo>
                    <a:lnTo>
                      <a:pt x="925" y="351"/>
                    </a:lnTo>
                    <a:lnTo>
                      <a:pt x="926" y="348"/>
                    </a:lnTo>
                    <a:lnTo>
                      <a:pt x="928" y="345"/>
                    </a:lnTo>
                    <a:lnTo>
                      <a:pt x="934" y="339"/>
                    </a:lnTo>
                    <a:lnTo>
                      <a:pt x="940" y="334"/>
                    </a:lnTo>
                    <a:lnTo>
                      <a:pt x="946" y="328"/>
                    </a:lnTo>
                    <a:lnTo>
                      <a:pt x="951" y="323"/>
                    </a:lnTo>
                    <a:lnTo>
                      <a:pt x="955" y="318"/>
                    </a:lnTo>
                    <a:lnTo>
                      <a:pt x="957" y="314"/>
                    </a:lnTo>
                    <a:lnTo>
                      <a:pt x="958" y="301"/>
                    </a:lnTo>
                    <a:lnTo>
                      <a:pt x="960" y="293"/>
                    </a:lnTo>
                    <a:lnTo>
                      <a:pt x="962" y="285"/>
                    </a:lnTo>
                    <a:lnTo>
                      <a:pt x="963" y="27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2" name="Freeform 257"/>
              <p:cNvSpPr>
                <a:spLocks/>
              </p:cNvSpPr>
              <p:nvPr/>
            </p:nvSpPr>
            <p:spPr bwMode="auto">
              <a:xfrm>
                <a:off x="5065713" y="3724238"/>
                <a:ext cx="247650" cy="228600"/>
              </a:xfrm>
              <a:custGeom>
                <a:avLst/>
                <a:gdLst>
                  <a:gd name="T0" fmla="*/ 2121280121 w 571"/>
                  <a:gd name="T1" fmla="*/ 2147483647 h 443"/>
                  <a:gd name="T2" fmla="*/ 2147483647 w 571"/>
                  <a:gd name="T3" fmla="*/ 2147483647 h 443"/>
                  <a:gd name="T4" fmla="*/ 2147483647 w 571"/>
                  <a:gd name="T5" fmla="*/ 2147483647 h 443"/>
                  <a:gd name="T6" fmla="*/ 2147483647 w 571"/>
                  <a:gd name="T7" fmla="*/ 2147483647 h 443"/>
                  <a:gd name="T8" fmla="*/ 2147483647 w 571"/>
                  <a:gd name="T9" fmla="*/ 2147483647 h 443"/>
                  <a:gd name="T10" fmla="*/ 2147483647 w 571"/>
                  <a:gd name="T11" fmla="*/ 2147483647 h 443"/>
                  <a:gd name="T12" fmla="*/ 2147483647 w 571"/>
                  <a:gd name="T13" fmla="*/ 2147483647 h 443"/>
                  <a:gd name="T14" fmla="*/ 2147483647 w 571"/>
                  <a:gd name="T15" fmla="*/ 2147483647 h 443"/>
                  <a:gd name="T16" fmla="*/ 2147483647 w 571"/>
                  <a:gd name="T17" fmla="*/ 2147483647 h 443"/>
                  <a:gd name="T18" fmla="*/ 2147483647 w 571"/>
                  <a:gd name="T19" fmla="*/ 2147483647 h 443"/>
                  <a:gd name="T20" fmla="*/ 2147483647 w 571"/>
                  <a:gd name="T21" fmla="*/ 2147483647 h 443"/>
                  <a:gd name="T22" fmla="*/ 2147483647 w 571"/>
                  <a:gd name="T23" fmla="*/ 2147483647 h 443"/>
                  <a:gd name="T24" fmla="*/ 2147483647 w 571"/>
                  <a:gd name="T25" fmla="*/ 2147483647 h 443"/>
                  <a:gd name="T26" fmla="*/ 2147483647 w 571"/>
                  <a:gd name="T27" fmla="*/ 2147483647 h 443"/>
                  <a:gd name="T28" fmla="*/ 2147483647 w 571"/>
                  <a:gd name="T29" fmla="*/ 2147483647 h 443"/>
                  <a:gd name="T30" fmla="*/ 2147483647 w 571"/>
                  <a:gd name="T31" fmla="*/ 2147483647 h 443"/>
                  <a:gd name="T32" fmla="*/ 2147483647 w 571"/>
                  <a:gd name="T33" fmla="*/ 2147483647 h 443"/>
                  <a:gd name="T34" fmla="*/ 2147483647 w 571"/>
                  <a:gd name="T35" fmla="*/ 2147483647 h 443"/>
                  <a:gd name="T36" fmla="*/ 2147483647 w 571"/>
                  <a:gd name="T37" fmla="*/ 2147483647 h 443"/>
                  <a:gd name="T38" fmla="*/ 2147483647 w 571"/>
                  <a:gd name="T39" fmla="*/ 2147483647 h 443"/>
                  <a:gd name="T40" fmla="*/ 2147483647 w 571"/>
                  <a:gd name="T41" fmla="*/ 2147483647 h 443"/>
                  <a:gd name="T42" fmla="*/ 2147483647 w 571"/>
                  <a:gd name="T43" fmla="*/ 2147483647 h 443"/>
                  <a:gd name="T44" fmla="*/ 2147483647 w 571"/>
                  <a:gd name="T45" fmla="*/ 2147483647 h 443"/>
                  <a:gd name="T46" fmla="*/ 2147483647 w 571"/>
                  <a:gd name="T47" fmla="*/ 2147483647 h 443"/>
                  <a:gd name="T48" fmla="*/ 2147483647 w 571"/>
                  <a:gd name="T49" fmla="*/ 2147483647 h 443"/>
                  <a:gd name="T50" fmla="*/ 2147483647 w 571"/>
                  <a:gd name="T51" fmla="*/ 2147483647 h 443"/>
                  <a:gd name="T52" fmla="*/ 2147483647 w 571"/>
                  <a:gd name="T53" fmla="*/ 2147483647 h 443"/>
                  <a:gd name="T54" fmla="*/ 2147483647 w 571"/>
                  <a:gd name="T55" fmla="*/ 2147483647 h 443"/>
                  <a:gd name="T56" fmla="*/ 2147483647 w 571"/>
                  <a:gd name="T57" fmla="*/ 2147483647 h 443"/>
                  <a:gd name="T58" fmla="*/ 2147483647 w 571"/>
                  <a:gd name="T59" fmla="*/ 2147483647 h 443"/>
                  <a:gd name="T60" fmla="*/ 2147483647 w 571"/>
                  <a:gd name="T61" fmla="*/ 2147483647 h 443"/>
                  <a:gd name="T62" fmla="*/ 2147483647 w 571"/>
                  <a:gd name="T63" fmla="*/ 2147483647 h 443"/>
                  <a:gd name="T64" fmla="*/ 2147483647 w 571"/>
                  <a:gd name="T65" fmla="*/ 2147483647 h 443"/>
                  <a:gd name="T66" fmla="*/ 2147483647 w 571"/>
                  <a:gd name="T67" fmla="*/ 2147483647 h 443"/>
                  <a:gd name="T68" fmla="*/ 2147483647 w 571"/>
                  <a:gd name="T69" fmla="*/ 2147483647 h 443"/>
                  <a:gd name="T70" fmla="*/ 2147483647 w 571"/>
                  <a:gd name="T71" fmla="*/ 2147483647 h 443"/>
                  <a:gd name="T72" fmla="*/ 2147483647 w 571"/>
                  <a:gd name="T73" fmla="*/ 2147483647 h 443"/>
                  <a:gd name="T74" fmla="*/ 2147483647 w 571"/>
                  <a:gd name="T75" fmla="*/ 2147483647 h 443"/>
                  <a:gd name="T76" fmla="*/ 2147483647 w 571"/>
                  <a:gd name="T77" fmla="*/ 2147483647 h 443"/>
                  <a:gd name="T78" fmla="*/ 2147483647 w 571"/>
                  <a:gd name="T79" fmla="*/ 2147483647 h 443"/>
                  <a:gd name="T80" fmla="*/ 1305272938 w 571"/>
                  <a:gd name="T81" fmla="*/ 2147483647 h 443"/>
                  <a:gd name="T82" fmla="*/ 0 w 571"/>
                  <a:gd name="T83" fmla="*/ 2147483647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1" h="443">
                    <a:moveTo>
                      <a:pt x="0" y="196"/>
                    </a:moveTo>
                    <a:lnTo>
                      <a:pt x="26" y="190"/>
                    </a:lnTo>
                    <a:lnTo>
                      <a:pt x="33" y="184"/>
                    </a:lnTo>
                    <a:lnTo>
                      <a:pt x="37" y="177"/>
                    </a:lnTo>
                    <a:lnTo>
                      <a:pt x="39" y="171"/>
                    </a:lnTo>
                    <a:lnTo>
                      <a:pt x="41" y="164"/>
                    </a:lnTo>
                    <a:lnTo>
                      <a:pt x="41" y="149"/>
                    </a:lnTo>
                    <a:lnTo>
                      <a:pt x="39" y="129"/>
                    </a:lnTo>
                    <a:lnTo>
                      <a:pt x="41" y="124"/>
                    </a:lnTo>
                    <a:lnTo>
                      <a:pt x="44" y="120"/>
                    </a:lnTo>
                    <a:lnTo>
                      <a:pt x="49" y="116"/>
                    </a:lnTo>
                    <a:lnTo>
                      <a:pt x="55" y="112"/>
                    </a:lnTo>
                    <a:lnTo>
                      <a:pt x="61" y="109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80" y="104"/>
                    </a:lnTo>
                    <a:lnTo>
                      <a:pt x="92" y="105"/>
                    </a:lnTo>
                    <a:lnTo>
                      <a:pt x="103" y="106"/>
                    </a:lnTo>
                    <a:lnTo>
                      <a:pt x="114" y="107"/>
                    </a:lnTo>
                    <a:lnTo>
                      <a:pt x="124" y="109"/>
                    </a:lnTo>
                    <a:lnTo>
                      <a:pt x="142" y="113"/>
                    </a:lnTo>
                    <a:lnTo>
                      <a:pt x="158" y="120"/>
                    </a:lnTo>
                    <a:lnTo>
                      <a:pt x="172" y="127"/>
                    </a:lnTo>
                    <a:lnTo>
                      <a:pt x="184" y="135"/>
                    </a:lnTo>
                    <a:lnTo>
                      <a:pt x="195" y="145"/>
                    </a:lnTo>
                    <a:lnTo>
                      <a:pt x="206" y="154"/>
                    </a:lnTo>
                    <a:lnTo>
                      <a:pt x="227" y="127"/>
                    </a:lnTo>
                    <a:lnTo>
                      <a:pt x="254" y="92"/>
                    </a:lnTo>
                    <a:lnTo>
                      <a:pt x="276" y="62"/>
                    </a:lnTo>
                    <a:lnTo>
                      <a:pt x="285" y="49"/>
                    </a:lnTo>
                    <a:lnTo>
                      <a:pt x="538" y="0"/>
                    </a:lnTo>
                    <a:lnTo>
                      <a:pt x="538" y="43"/>
                    </a:lnTo>
                    <a:lnTo>
                      <a:pt x="548" y="60"/>
                    </a:lnTo>
                    <a:lnTo>
                      <a:pt x="557" y="78"/>
                    </a:lnTo>
                    <a:lnTo>
                      <a:pt x="560" y="87"/>
                    </a:lnTo>
                    <a:lnTo>
                      <a:pt x="562" y="98"/>
                    </a:lnTo>
                    <a:lnTo>
                      <a:pt x="564" y="110"/>
                    </a:lnTo>
                    <a:lnTo>
                      <a:pt x="564" y="123"/>
                    </a:lnTo>
                    <a:lnTo>
                      <a:pt x="565" y="136"/>
                    </a:lnTo>
                    <a:lnTo>
                      <a:pt x="568" y="151"/>
                    </a:lnTo>
                    <a:lnTo>
                      <a:pt x="570" y="164"/>
                    </a:lnTo>
                    <a:lnTo>
                      <a:pt x="571" y="178"/>
                    </a:lnTo>
                    <a:lnTo>
                      <a:pt x="568" y="180"/>
                    </a:lnTo>
                    <a:lnTo>
                      <a:pt x="564" y="180"/>
                    </a:lnTo>
                    <a:lnTo>
                      <a:pt x="563" y="179"/>
                    </a:lnTo>
                    <a:lnTo>
                      <a:pt x="562" y="179"/>
                    </a:lnTo>
                    <a:lnTo>
                      <a:pt x="561" y="179"/>
                    </a:lnTo>
                    <a:lnTo>
                      <a:pt x="558" y="184"/>
                    </a:lnTo>
                    <a:lnTo>
                      <a:pt x="553" y="196"/>
                    </a:lnTo>
                    <a:lnTo>
                      <a:pt x="548" y="207"/>
                    </a:lnTo>
                    <a:lnTo>
                      <a:pt x="541" y="217"/>
                    </a:lnTo>
                    <a:lnTo>
                      <a:pt x="534" y="225"/>
                    </a:lnTo>
                    <a:lnTo>
                      <a:pt x="525" y="232"/>
                    </a:lnTo>
                    <a:lnTo>
                      <a:pt x="515" y="239"/>
                    </a:lnTo>
                    <a:lnTo>
                      <a:pt x="505" y="244"/>
                    </a:lnTo>
                    <a:lnTo>
                      <a:pt x="494" y="249"/>
                    </a:lnTo>
                    <a:lnTo>
                      <a:pt x="449" y="267"/>
                    </a:lnTo>
                    <a:lnTo>
                      <a:pt x="405" y="283"/>
                    </a:lnTo>
                    <a:lnTo>
                      <a:pt x="374" y="296"/>
                    </a:lnTo>
                    <a:lnTo>
                      <a:pt x="347" y="307"/>
                    </a:lnTo>
                    <a:lnTo>
                      <a:pt x="321" y="318"/>
                    </a:lnTo>
                    <a:lnTo>
                      <a:pt x="295" y="328"/>
                    </a:lnTo>
                    <a:lnTo>
                      <a:pt x="270" y="337"/>
                    </a:lnTo>
                    <a:lnTo>
                      <a:pt x="245" y="345"/>
                    </a:lnTo>
                    <a:lnTo>
                      <a:pt x="216" y="354"/>
                    </a:lnTo>
                    <a:lnTo>
                      <a:pt x="186" y="363"/>
                    </a:lnTo>
                    <a:lnTo>
                      <a:pt x="177" y="366"/>
                    </a:lnTo>
                    <a:lnTo>
                      <a:pt x="167" y="371"/>
                    </a:lnTo>
                    <a:lnTo>
                      <a:pt x="158" y="376"/>
                    </a:lnTo>
                    <a:lnTo>
                      <a:pt x="149" y="381"/>
                    </a:lnTo>
                    <a:lnTo>
                      <a:pt x="134" y="392"/>
                    </a:lnTo>
                    <a:lnTo>
                      <a:pt x="119" y="403"/>
                    </a:lnTo>
                    <a:lnTo>
                      <a:pt x="105" y="414"/>
                    </a:lnTo>
                    <a:lnTo>
                      <a:pt x="92" y="426"/>
                    </a:lnTo>
                    <a:lnTo>
                      <a:pt x="79" y="435"/>
                    </a:lnTo>
                    <a:lnTo>
                      <a:pt x="67" y="443"/>
                    </a:lnTo>
                    <a:lnTo>
                      <a:pt x="58" y="410"/>
                    </a:lnTo>
                    <a:lnTo>
                      <a:pt x="50" y="378"/>
                    </a:lnTo>
                    <a:lnTo>
                      <a:pt x="42" y="345"/>
                    </a:lnTo>
                    <a:lnTo>
                      <a:pt x="33" y="313"/>
                    </a:lnTo>
                    <a:lnTo>
                      <a:pt x="24" y="282"/>
                    </a:lnTo>
                    <a:lnTo>
                      <a:pt x="16" y="251"/>
                    </a:lnTo>
                    <a:lnTo>
                      <a:pt x="8" y="223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5" name="Freeform 258"/>
              <p:cNvSpPr>
                <a:spLocks/>
              </p:cNvSpPr>
              <p:nvPr/>
            </p:nvSpPr>
            <p:spPr bwMode="auto">
              <a:xfrm>
                <a:off x="5261483" y="3498514"/>
                <a:ext cx="119397" cy="121549"/>
              </a:xfrm>
              <a:custGeom>
                <a:avLst/>
                <a:gdLst>
                  <a:gd name="T0" fmla="*/ 0 w 286"/>
                  <a:gd name="T1" fmla="*/ 31081662 h 228"/>
                  <a:gd name="T2" fmla="*/ 711666 w 286"/>
                  <a:gd name="T3" fmla="*/ 30521804 h 228"/>
                  <a:gd name="T4" fmla="*/ 1245732 w 286"/>
                  <a:gd name="T5" fmla="*/ 30521804 h 228"/>
                  <a:gd name="T6" fmla="*/ 1779798 w 286"/>
                  <a:gd name="T7" fmla="*/ 30801733 h 228"/>
                  <a:gd name="T8" fmla="*/ 1957399 w 286"/>
                  <a:gd name="T9" fmla="*/ 31081662 h 228"/>
                  <a:gd name="T10" fmla="*/ 2135421 w 286"/>
                  <a:gd name="T11" fmla="*/ 32761767 h 228"/>
                  <a:gd name="T12" fmla="*/ 2313443 w 286"/>
                  <a:gd name="T13" fmla="*/ 34441871 h 228"/>
                  <a:gd name="T14" fmla="*/ 2491465 w 286"/>
                  <a:gd name="T15" fmla="*/ 35842046 h 228"/>
                  <a:gd name="T16" fmla="*/ 2847509 w 286"/>
                  <a:gd name="T17" fmla="*/ 36682363 h 228"/>
                  <a:gd name="T18" fmla="*/ 3381153 w 286"/>
                  <a:gd name="T19" fmla="*/ 37522150 h 228"/>
                  <a:gd name="T20" fmla="*/ 4270841 w 286"/>
                  <a:gd name="T21" fmla="*/ 38082538 h 228"/>
                  <a:gd name="T22" fmla="*/ 5160951 w 286"/>
                  <a:gd name="T23" fmla="*/ 38362467 h 228"/>
                  <a:gd name="T24" fmla="*/ 6584706 w 286"/>
                  <a:gd name="T25" fmla="*/ 38642396 h 228"/>
                  <a:gd name="T26" fmla="*/ 8542104 w 286"/>
                  <a:gd name="T27" fmla="*/ 38642396 h 228"/>
                  <a:gd name="T28" fmla="*/ 10677525 w 286"/>
                  <a:gd name="T29" fmla="*/ 38082538 h 228"/>
                  <a:gd name="T30" fmla="*/ 17440253 w 286"/>
                  <a:gd name="T31" fmla="*/ 36402433 h 228"/>
                  <a:gd name="T32" fmla="*/ 22956826 w 286"/>
                  <a:gd name="T33" fmla="*/ 34161942 h 228"/>
                  <a:gd name="T34" fmla="*/ 25448291 w 286"/>
                  <a:gd name="T35" fmla="*/ 33042225 h 228"/>
                  <a:gd name="T36" fmla="*/ 27761734 w 286"/>
                  <a:gd name="T37" fmla="*/ 31921979 h 228"/>
                  <a:gd name="T38" fmla="*/ 29719132 w 286"/>
                  <a:gd name="T39" fmla="*/ 30521804 h 228"/>
                  <a:gd name="T40" fmla="*/ 31676953 w 286"/>
                  <a:gd name="T41" fmla="*/ 28841700 h 228"/>
                  <a:gd name="T42" fmla="*/ 33456329 w 286"/>
                  <a:gd name="T43" fmla="*/ 26881667 h 228"/>
                  <a:gd name="T44" fmla="*/ 35236128 w 286"/>
                  <a:gd name="T45" fmla="*/ 24361775 h 228"/>
                  <a:gd name="T46" fmla="*/ 37015504 w 286"/>
                  <a:gd name="T47" fmla="*/ 21841354 h 228"/>
                  <a:gd name="T48" fmla="*/ 38973325 w 286"/>
                  <a:gd name="T49" fmla="*/ 18201217 h 228"/>
                  <a:gd name="T50" fmla="*/ 40752701 w 286"/>
                  <a:gd name="T51" fmla="*/ 14561079 h 228"/>
                  <a:gd name="T52" fmla="*/ 42888544 w 286"/>
                  <a:gd name="T53" fmla="*/ 10360554 h 228"/>
                  <a:gd name="T54" fmla="*/ 45023965 w 286"/>
                  <a:gd name="T55" fmla="*/ 5600171 h 228"/>
                  <a:gd name="T56" fmla="*/ 47337407 w 286"/>
                  <a:gd name="T57" fmla="*/ 0 h 228"/>
                  <a:gd name="T58" fmla="*/ 48049073 w 286"/>
                  <a:gd name="T59" fmla="*/ 1960033 h 228"/>
                  <a:gd name="T60" fmla="*/ 48761162 w 286"/>
                  <a:gd name="T61" fmla="*/ 3640137 h 228"/>
                  <a:gd name="T62" fmla="*/ 49116784 w 286"/>
                  <a:gd name="T63" fmla="*/ 5600171 h 228"/>
                  <a:gd name="T64" fmla="*/ 49650850 w 286"/>
                  <a:gd name="T65" fmla="*/ 7560204 h 228"/>
                  <a:gd name="T66" fmla="*/ 50184916 w 286"/>
                  <a:gd name="T67" fmla="*/ 11760729 h 228"/>
                  <a:gd name="T68" fmla="*/ 50896582 w 286"/>
                  <a:gd name="T69" fmla="*/ 17360900 h 228"/>
                  <a:gd name="T70" fmla="*/ 43778232 w 286"/>
                  <a:gd name="T71" fmla="*/ 55443437 h 228"/>
                  <a:gd name="T72" fmla="*/ 40219057 w 286"/>
                  <a:gd name="T73" fmla="*/ 63843958 h 228"/>
                  <a:gd name="T74" fmla="*/ 9431793 w 286"/>
                  <a:gd name="T75" fmla="*/ 58803646 h 228"/>
                  <a:gd name="T76" fmla="*/ 0 w 286"/>
                  <a:gd name="T77" fmla="*/ 31081662 h 2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6" h="228">
                    <a:moveTo>
                      <a:pt x="0" y="111"/>
                    </a:moveTo>
                    <a:lnTo>
                      <a:pt x="4" y="109"/>
                    </a:lnTo>
                    <a:lnTo>
                      <a:pt x="7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2" y="117"/>
                    </a:lnTo>
                    <a:lnTo>
                      <a:pt x="13" y="123"/>
                    </a:lnTo>
                    <a:lnTo>
                      <a:pt x="14" y="128"/>
                    </a:lnTo>
                    <a:lnTo>
                      <a:pt x="16" y="131"/>
                    </a:lnTo>
                    <a:lnTo>
                      <a:pt x="19" y="134"/>
                    </a:lnTo>
                    <a:lnTo>
                      <a:pt x="24" y="136"/>
                    </a:lnTo>
                    <a:lnTo>
                      <a:pt x="29" y="137"/>
                    </a:lnTo>
                    <a:lnTo>
                      <a:pt x="37" y="138"/>
                    </a:lnTo>
                    <a:lnTo>
                      <a:pt x="48" y="138"/>
                    </a:lnTo>
                    <a:lnTo>
                      <a:pt x="60" y="136"/>
                    </a:lnTo>
                    <a:lnTo>
                      <a:pt x="98" y="130"/>
                    </a:lnTo>
                    <a:lnTo>
                      <a:pt x="129" y="122"/>
                    </a:lnTo>
                    <a:lnTo>
                      <a:pt x="143" y="118"/>
                    </a:lnTo>
                    <a:lnTo>
                      <a:pt x="156" y="114"/>
                    </a:lnTo>
                    <a:lnTo>
                      <a:pt x="167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198" y="87"/>
                    </a:lnTo>
                    <a:lnTo>
                      <a:pt x="208" y="78"/>
                    </a:lnTo>
                    <a:lnTo>
                      <a:pt x="219" y="65"/>
                    </a:lnTo>
                    <a:lnTo>
                      <a:pt x="229" y="52"/>
                    </a:lnTo>
                    <a:lnTo>
                      <a:pt x="241" y="37"/>
                    </a:lnTo>
                    <a:lnTo>
                      <a:pt x="253" y="20"/>
                    </a:lnTo>
                    <a:lnTo>
                      <a:pt x="266" y="0"/>
                    </a:lnTo>
                    <a:lnTo>
                      <a:pt x="270" y="7"/>
                    </a:lnTo>
                    <a:lnTo>
                      <a:pt x="274" y="13"/>
                    </a:lnTo>
                    <a:lnTo>
                      <a:pt x="276" y="20"/>
                    </a:lnTo>
                    <a:lnTo>
                      <a:pt x="279" y="27"/>
                    </a:lnTo>
                    <a:lnTo>
                      <a:pt x="282" y="42"/>
                    </a:lnTo>
                    <a:lnTo>
                      <a:pt x="286" y="62"/>
                    </a:lnTo>
                    <a:lnTo>
                      <a:pt x="246" y="198"/>
                    </a:lnTo>
                    <a:lnTo>
                      <a:pt x="226" y="228"/>
                    </a:lnTo>
                    <a:lnTo>
                      <a:pt x="53" y="21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4" name="Freeform 259"/>
              <p:cNvSpPr>
                <a:spLocks/>
              </p:cNvSpPr>
              <p:nvPr/>
            </p:nvSpPr>
            <p:spPr bwMode="auto">
              <a:xfrm>
                <a:off x="4948238" y="3151150"/>
                <a:ext cx="222250" cy="263525"/>
              </a:xfrm>
              <a:custGeom>
                <a:avLst/>
                <a:gdLst>
                  <a:gd name="T0" fmla="*/ 2147483647 w 524"/>
                  <a:gd name="T1" fmla="*/ 2147483647 h 505"/>
                  <a:gd name="T2" fmla="*/ 2147483647 w 524"/>
                  <a:gd name="T3" fmla="*/ 2147483647 h 505"/>
                  <a:gd name="T4" fmla="*/ 2147483647 w 524"/>
                  <a:gd name="T5" fmla="*/ 2147483647 h 505"/>
                  <a:gd name="T6" fmla="*/ 2147483647 w 524"/>
                  <a:gd name="T7" fmla="*/ 2147483647 h 505"/>
                  <a:gd name="T8" fmla="*/ 2147483647 w 524"/>
                  <a:gd name="T9" fmla="*/ 2147483647 h 505"/>
                  <a:gd name="T10" fmla="*/ 2147483647 w 524"/>
                  <a:gd name="T11" fmla="*/ 2147483647 h 505"/>
                  <a:gd name="T12" fmla="*/ 2147483647 w 524"/>
                  <a:gd name="T13" fmla="*/ 2147483647 h 505"/>
                  <a:gd name="T14" fmla="*/ 2147483647 w 524"/>
                  <a:gd name="T15" fmla="*/ 2147483647 h 505"/>
                  <a:gd name="T16" fmla="*/ 2147483647 w 524"/>
                  <a:gd name="T17" fmla="*/ 2147483647 h 505"/>
                  <a:gd name="T18" fmla="*/ 2147483647 w 524"/>
                  <a:gd name="T19" fmla="*/ 2147483647 h 505"/>
                  <a:gd name="T20" fmla="*/ 2147483647 w 524"/>
                  <a:gd name="T21" fmla="*/ 2147483647 h 505"/>
                  <a:gd name="T22" fmla="*/ 2147483647 w 524"/>
                  <a:gd name="T23" fmla="*/ 2147483647 h 505"/>
                  <a:gd name="T24" fmla="*/ 2147483647 w 524"/>
                  <a:gd name="T25" fmla="*/ 2147483647 h 505"/>
                  <a:gd name="T26" fmla="*/ 2147483647 w 524"/>
                  <a:gd name="T27" fmla="*/ 2147483647 h 505"/>
                  <a:gd name="T28" fmla="*/ 2147483647 w 524"/>
                  <a:gd name="T29" fmla="*/ 2147483647 h 505"/>
                  <a:gd name="T30" fmla="*/ 2147483647 w 524"/>
                  <a:gd name="T31" fmla="*/ 2147483647 h 505"/>
                  <a:gd name="T32" fmla="*/ 2147483647 w 524"/>
                  <a:gd name="T33" fmla="*/ 2147483647 h 505"/>
                  <a:gd name="T34" fmla="*/ 2147483647 w 524"/>
                  <a:gd name="T35" fmla="*/ 2147483647 h 505"/>
                  <a:gd name="T36" fmla="*/ 2147483647 w 524"/>
                  <a:gd name="T37" fmla="*/ 2147483647 h 505"/>
                  <a:gd name="T38" fmla="*/ 2147483647 w 524"/>
                  <a:gd name="T39" fmla="*/ 2147483647 h 505"/>
                  <a:gd name="T40" fmla="*/ 2147483647 w 524"/>
                  <a:gd name="T41" fmla="*/ 2147483647 h 505"/>
                  <a:gd name="T42" fmla="*/ 2147483647 w 524"/>
                  <a:gd name="T43" fmla="*/ 2147483647 h 505"/>
                  <a:gd name="T44" fmla="*/ 2147483647 w 524"/>
                  <a:gd name="T45" fmla="*/ 1563049746 h 505"/>
                  <a:gd name="T46" fmla="*/ 2147483647 w 524"/>
                  <a:gd name="T47" fmla="*/ 852597305 h 505"/>
                  <a:gd name="T48" fmla="*/ 2147483647 w 524"/>
                  <a:gd name="T49" fmla="*/ 426162715 h 505"/>
                  <a:gd name="T50" fmla="*/ 2147483647 w 524"/>
                  <a:gd name="T51" fmla="*/ 1136887031 h 505"/>
                  <a:gd name="T52" fmla="*/ 2147483647 w 524"/>
                  <a:gd name="T53" fmla="*/ 2147483647 h 505"/>
                  <a:gd name="T54" fmla="*/ 2147483647 w 524"/>
                  <a:gd name="T55" fmla="*/ 2147483647 h 505"/>
                  <a:gd name="T56" fmla="*/ 2147483647 w 524"/>
                  <a:gd name="T57" fmla="*/ 2147483647 h 505"/>
                  <a:gd name="T58" fmla="*/ 2147483647 w 524"/>
                  <a:gd name="T59" fmla="*/ 2147483647 h 505"/>
                  <a:gd name="T60" fmla="*/ 2147483647 w 524"/>
                  <a:gd name="T61" fmla="*/ 2147483647 h 505"/>
                  <a:gd name="T62" fmla="*/ 2147483647 w 524"/>
                  <a:gd name="T63" fmla="*/ 2147483647 h 505"/>
                  <a:gd name="T64" fmla="*/ 2147483647 w 524"/>
                  <a:gd name="T65" fmla="*/ 2147483647 h 505"/>
                  <a:gd name="T66" fmla="*/ 2147483647 w 524"/>
                  <a:gd name="T67" fmla="*/ 2147483647 h 505"/>
                  <a:gd name="T68" fmla="*/ 2147483647 w 524"/>
                  <a:gd name="T69" fmla="*/ 2147483647 h 505"/>
                  <a:gd name="T70" fmla="*/ 991945437 w 524"/>
                  <a:gd name="T71" fmla="*/ 2147483647 h 505"/>
                  <a:gd name="T72" fmla="*/ 152551721 w 524"/>
                  <a:gd name="T73" fmla="*/ 2147483647 h 505"/>
                  <a:gd name="T74" fmla="*/ 152551721 w 524"/>
                  <a:gd name="T75" fmla="*/ 2147483647 h 505"/>
                  <a:gd name="T76" fmla="*/ 0 w 524"/>
                  <a:gd name="T77" fmla="*/ 2147483647 h 505"/>
                  <a:gd name="T78" fmla="*/ 0 w 524"/>
                  <a:gd name="T79" fmla="*/ 2147483647 h 505"/>
                  <a:gd name="T80" fmla="*/ 534110437 w 524"/>
                  <a:gd name="T81" fmla="*/ 2147483647 h 505"/>
                  <a:gd name="T82" fmla="*/ 1983890449 w 524"/>
                  <a:gd name="T83" fmla="*/ 2147483647 h 505"/>
                  <a:gd name="T84" fmla="*/ 2147483647 w 524"/>
                  <a:gd name="T85" fmla="*/ 2147483647 h 505"/>
                  <a:gd name="T86" fmla="*/ 2147483647 w 524"/>
                  <a:gd name="T87" fmla="*/ 2147483647 h 505"/>
                  <a:gd name="T88" fmla="*/ 2147483647 w 524"/>
                  <a:gd name="T89" fmla="*/ 2147483647 h 505"/>
                  <a:gd name="T90" fmla="*/ 2147483647 w 524"/>
                  <a:gd name="T91" fmla="*/ 2147483647 h 505"/>
                  <a:gd name="T92" fmla="*/ 2147483647 w 524"/>
                  <a:gd name="T93" fmla="*/ 2147483647 h 505"/>
                  <a:gd name="T94" fmla="*/ 2147483647 w 524"/>
                  <a:gd name="T95" fmla="*/ 2147483647 h 505"/>
                  <a:gd name="T96" fmla="*/ 2147483647 w 524"/>
                  <a:gd name="T97" fmla="*/ 2147483647 h 505"/>
                  <a:gd name="T98" fmla="*/ 2147483647 w 524"/>
                  <a:gd name="T99" fmla="*/ 2147483647 h 505"/>
                  <a:gd name="T100" fmla="*/ 2147483647 w 524"/>
                  <a:gd name="T101" fmla="*/ 2147483647 h 505"/>
                  <a:gd name="T102" fmla="*/ 2147483647 w 524"/>
                  <a:gd name="T103" fmla="*/ 2147483647 h 505"/>
                  <a:gd name="T104" fmla="*/ 2147483647 w 524"/>
                  <a:gd name="T105" fmla="*/ 2147483647 h 505"/>
                  <a:gd name="T106" fmla="*/ 2147483647 w 524"/>
                  <a:gd name="T107" fmla="*/ 2147483647 h 505"/>
                  <a:gd name="T108" fmla="*/ 2147483647 w 524"/>
                  <a:gd name="T109" fmla="*/ 2147483647 h 505"/>
                  <a:gd name="T110" fmla="*/ 2147483647 w 524"/>
                  <a:gd name="T111" fmla="*/ 2147483647 h 505"/>
                  <a:gd name="T112" fmla="*/ 2147483647 w 524"/>
                  <a:gd name="T113" fmla="*/ 2147483647 h 505"/>
                  <a:gd name="T114" fmla="*/ 2147483647 w 524"/>
                  <a:gd name="T115" fmla="*/ 2147483647 h 505"/>
                  <a:gd name="T116" fmla="*/ 2147483647 w 524"/>
                  <a:gd name="T117" fmla="*/ 2147483647 h 505"/>
                  <a:gd name="T118" fmla="*/ 2147483647 w 524"/>
                  <a:gd name="T119" fmla="*/ 2147483647 h 505"/>
                  <a:gd name="T120" fmla="*/ 2147483647 w 524"/>
                  <a:gd name="T121" fmla="*/ 2147483647 h 505"/>
                  <a:gd name="T122" fmla="*/ 2147483647 w 524"/>
                  <a:gd name="T123" fmla="*/ 2147483647 h 5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4" h="505">
                    <a:moveTo>
                      <a:pt x="524" y="419"/>
                    </a:moveTo>
                    <a:lnTo>
                      <a:pt x="478" y="370"/>
                    </a:lnTo>
                    <a:lnTo>
                      <a:pt x="482" y="357"/>
                    </a:lnTo>
                    <a:lnTo>
                      <a:pt x="484" y="346"/>
                    </a:lnTo>
                    <a:lnTo>
                      <a:pt x="484" y="336"/>
                    </a:lnTo>
                    <a:lnTo>
                      <a:pt x="483" y="329"/>
                    </a:lnTo>
                    <a:lnTo>
                      <a:pt x="479" y="315"/>
                    </a:lnTo>
                    <a:lnTo>
                      <a:pt x="478" y="302"/>
                    </a:lnTo>
                    <a:lnTo>
                      <a:pt x="466" y="301"/>
                    </a:lnTo>
                    <a:lnTo>
                      <a:pt x="455" y="299"/>
                    </a:lnTo>
                    <a:lnTo>
                      <a:pt x="443" y="295"/>
                    </a:lnTo>
                    <a:lnTo>
                      <a:pt x="431" y="288"/>
                    </a:lnTo>
                    <a:lnTo>
                      <a:pt x="419" y="282"/>
                    </a:lnTo>
                    <a:lnTo>
                      <a:pt x="407" y="274"/>
                    </a:lnTo>
                    <a:lnTo>
                      <a:pt x="396" y="266"/>
                    </a:lnTo>
                    <a:lnTo>
                      <a:pt x="386" y="256"/>
                    </a:lnTo>
                    <a:lnTo>
                      <a:pt x="376" y="247"/>
                    </a:lnTo>
                    <a:lnTo>
                      <a:pt x="366" y="237"/>
                    </a:lnTo>
                    <a:lnTo>
                      <a:pt x="359" y="226"/>
                    </a:lnTo>
                    <a:lnTo>
                      <a:pt x="352" y="216"/>
                    </a:lnTo>
                    <a:lnTo>
                      <a:pt x="347" y="206"/>
                    </a:lnTo>
                    <a:lnTo>
                      <a:pt x="342" y="196"/>
                    </a:lnTo>
                    <a:lnTo>
                      <a:pt x="339" y="187"/>
                    </a:lnTo>
                    <a:lnTo>
                      <a:pt x="339" y="178"/>
                    </a:lnTo>
                    <a:lnTo>
                      <a:pt x="339" y="170"/>
                    </a:lnTo>
                    <a:lnTo>
                      <a:pt x="341" y="162"/>
                    </a:lnTo>
                    <a:lnTo>
                      <a:pt x="346" y="156"/>
                    </a:lnTo>
                    <a:lnTo>
                      <a:pt x="349" y="150"/>
                    </a:lnTo>
                    <a:lnTo>
                      <a:pt x="358" y="142"/>
                    </a:lnTo>
                    <a:lnTo>
                      <a:pt x="365" y="136"/>
                    </a:lnTo>
                    <a:lnTo>
                      <a:pt x="360" y="134"/>
                    </a:lnTo>
                    <a:lnTo>
                      <a:pt x="354" y="130"/>
                    </a:lnTo>
                    <a:lnTo>
                      <a:pt x="348" y="126"/>
                    </a:lnTo>
                    <a:lnTo>
                      <a:pt x="341" y="119"/>
                    </a:lnTo>
                    <a:lnTo>
                      <a:pt x="328" y="104"/>
                    </a:lnTo>
                    <a:lnTo>
                      <a:pt x="315" y="87"/>
                    </a:lnTo>
                    <a:lnTo>
                      <a:pt x="302" y="69"/>
                    </a:lnTo>
                    <a:lnTo>
                      <a:pt x="292" y="51"/>
                    </a:lnTo>
                    <a:lnTo>
                      <a:pt x="283" y="36"/>
                    </a:lnTo>
                    <a:lnTo>
                      <a:pt x="279" y="25"/>
                    </a:lnTo>
                    <a:lnTo>
                      <a:pt x="272" y="25"/>
                    </a:lnTo>
                    <a:lnTo>
                      <a:pt x="260" y="24"/>
                    </a:lnTo>
                    <a:lnTo>
                      <a:pt x="249" y="22"/>
                    </a:lnTo>
                    <a:lnTo>
                      <a:pt x="239" y="19"/>
                    </a:lnTo>
                    <a:lnTo>
                      <a:pt x="229" y="16"/>
                    </a:lnTo>
                    <a:lnTo>
                      <a:pt x="219" y="11"/>
                    </a:lnTo>
                    <a:lnTo>
                      <a:pt x="208" y="9"/>
                    </a:lnTo>
                    <a:lnTo>
                      <a:pt x="197" y="6"/>
                    </a:lnTo>
                    <a:lnTo>
                      <a:pt x="185" y="6"/>
                    </a:lnTo>
                    <a:lnTo>
                      <a:pt x="170" y="3"/>
                    </a:lnTo>
                    <a:lnTo>
                      <a:pt x="159" y="0"/>
                    </a:lnTo>
                    <a:lnTo>
                      <a:pt x="149" y="8"/>
                    </a:lnTo>
                    <a:lnTo>
                      <a:pt x="126" y="29"/>
                    </a:lnTo>
                    <a:lnTo>
                      <a:pt x="114" y="41"/>
                    </a:lnTo>
                    <a:lnTo>
                      <a:pt x="103" y="52"/>
                    </a:lnTo>
                    <a:lnTo>
                      <a:pt x="98" y="57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3" y="68"/>
                    </a:lnTo>
                    <a:lnTo>
                      <a:pt x="94" y="94"/>
                    </a:lnTo>
                    <a:lnTo>
                      <a:pt x="95" y="125"/>
                    </a:lnTo>
                    <a:lnTo>
                      <a:pt x="95" y="140"/>
                    </a:lnTo>
                    <a:lnTo>
                      <a:pt x="95" y="153"/>
                    </a:lnTo>
                    <a:lnTo>
                      <a:pt x="94" y="164"/>
                    </a:lnTo>
                    <a:lnTo>
                      <a:pt x="93" y="172"/>
                    </a:lnTo>
                    <a:lnTo>
                      <a:pt x="86" y="180"/>
                    </a:lnTo>
                    <a:lnTo>
                      <a:pt x="78" y="188"/>
                    </a:lnTo>
                    <a:lnTo>
                      <a:pt x="67" y="197"/>
                    </a:lnTo>
                    <a:lnTo>
                      <a:pt x="53" y="206"/>
                    </a:lnTo>
                    <a:lnTo>
                      <a:pt x="40" y="214"/>
                    </a:lnTo>
                    <a:lnTo>
                      <a:pt x="26" y="222"/>
                    </a:lnTo>
                    <a:lnTo>
                      <a:pt x="13" y="228"/>
                    </a:lnTo>
                    <a:lnTo>
                      <a:pt x="0" y="235"/>
                    </a:lnTo>
                    <a:lnTo>
                      <a:pt x="2" y="246"/>
                    </a:lnTo>
                    <a:lnTo>
                      <a:pt x="3" y="256"/>
                    </a:lnTo>
                    <a:lnTo>
                      <a:pt x="2" y="264"/>
                    </a:lnTo>
                    <a:lnTo>
                      <a:pt x="1" y="272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7" y="301"/>
                    </a:lnTo>
                    <a:lnTo>
                      <a:pt x="15" y="307"/>
                    </a:lnTo>
                    <a:lnTo>
                      <a:pt x="26" y="314"/>
                    </a:lnTo>
                    <a:lnTo>
                      <a:pt x="41" y="321"/>
                    </a:lnTo>
                    <a:lnTo>
                      <a:pt x="62" y="331"/>
                    </a:lnTo>
                    <a:lnTo>
                      <a:pt x="89" y="341"/>
                    </a:lnTo>
                    <a:lnTo>
                      <a:pt x="120" y="355"/>
                    </a:lnTo>
                    <a:lnTo>
                      <a:pt x="159" y="370"/>
                    </a:lnTo>
                    <a:lnTo>
                      <a:pt x="180" y="374"/>
                    </a:lnTo>
                    <a:lnTo>
                      <a:pt x="198" y="379"/>
                    </a:lnTo>
                    <a:lnTo>
                      <a:pt x="214" y="385"/>
                    </a:lnTo>
                    <a:lnTo>
                      <a:pt x="226" y="393"/>
                    </a:lnTo>
                    <a:lnTo>
                      <a:pt x="237" y="400"/>
                    </a:lnTo>
                    <a:lnTo>
                      <a:pt x="246" y="410"/>
                    </a:lnTo>
                    <a:lnTo>
                      <a:pt x="252" y="418"/>
                    </a:lnTo>
                    <a:lnTo>
                      <a:pt x="258" y="427"/>
                    </a:lnTo>
                    <a:lnTo>
                      <a:pt x="262" y="435"/>
                    </a:lnTo>
                    <a:lnTo>
                      <a:pt x="265" y="443"/>
                    </a:lnTo>
                    <a:lnTo>
                      <a:pt x="266" y="451"/>
                    </a:lnTo>
                    <a:lnTo>
                      <a:pt x="269" y="458"/>
                    </a:lnTo>
                    <a:lnTo>
                      <a:pt x="270" y="469"/>
                    </a:lnTo>
                    <a:lnTo>
                      <a:pt x="272" y="475"/>
                    </a:lnTo>
                    <a:lnTo>
                      <a:pt x="277" y="481"/>
                    </a:lnTo>
                    <a:lnTo>
                      <a:pt x="282" y="485"/>
                    </a:lnTo>
                    <a:lnTo>
                      <a:pt x="287" y="489"/>
                    </a:lnTo>
                    <a:lnTo>
                      <a:pt x="294" y="492"/>
                    </a:lnTo>
                    <a:lnTo>
                      <a:pt x="307" y="497"/>
                    </a:lnTo>
                    <a:lnTo>
                      <a:pt x="325" y="505"/>
                    </a:lnTo>
                    <a:lnTo>
                      <a:pt x="328" y="503"/>
                    </a:lnTo>
                    <a:lnTo>
                      <a:pt x="331" y="501"/>
                    </a:lnTo>
                    <a:lnTo>
                      <a:pt x="335" y="500"/>
                    </a:lnTo>
                    <a:lnTo>
                      <a:pt x="338" y="500"/>
                    </a:lnTo>
                    <a:lnTo>
                      <a:pt x="346" y="499"/>
                    </a:lnTo>
                    <a:lnTo>
                      <a:pt x="353" y="500"/>
                    </a:lnTo>
                    <a:lnTo>
                      <a:pt x="366" y="503"/>
                    </a:lnTo>
                    <a:lnTo>
                      <a:pt x="372" y="505"/>
                    </a:lnTo>
                    <a:lnTo>
                      <a:pt x="383" y="505"/>
                    </a:lnTo>
                    <a:lnTo>
                      <a:pt x="407" y="505"/>
                    </a:lnTo>
                    <a:lnTo>
                      <a:pt x="437" y="505"/>
                    </a:lnTo>
                    <a:lnTo>
                      <a:pt x="458" y="505"/>
                    </a:lnTo>
                    <a:lnTo>
                      <a:pt x="465" y="449"/>
                    </a:lnTo>
                    <a:lnTo>
                      <a:pt x="478" y="443"/>
                    </a:lnTo>
                    <a:lnTo>
                      <a:pt x="492" y="437"/>
                    </a:lnTo>
                    <a:lnTo>
                      <a:pt x="524" y="4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5" name="Freeform 260"/>
              <p:cNvSpPr>
                <a:spLocks/>
              </p:cNvSpPr>
              <p:nvPr/>
            </p:nvSpPr>
            <p:spPr bwMode="auto">
              <a:xfrm>
                <a:off x="5448300" y="3111463"/>
                <a:ext cx="331788" cy="290512"/>
              </a:xfrm>
              <a:custGeom>
                <a:avLst/>
                <a:gdLst>
                  <a:gd name="T0" fmla="*/ 2147483647 w 764"/>
                  <a:gd name="T1" fmla="*/ 2147483647 h 555"/>
                  <a:gd name="T2" fmla="*/ 2147483647 w 764"/>
                  <a:gd name="T3" fmla="*/ 2147483647 h 555"/>
                  <a:gd name="T4" fmla="*/ 2147483647 w 764"/>
                  <a:gd name="T5" fmla="*/ 2147483647 h 555"/>
                  <a:gd name="T6" fmla="*/ 2147483647 w 764"/>
                  <a:gd name="T7" fmla="*/ 2147483647 h 555"/>
                  <a:gd name="T8" fmla="*/ 2147483647 w 764"/>
                  <a:gd name="T9" fmla="*/ 2147483647 h 555"/>
                  <a:gd name="T10" fmla="*/ 2147483647 w 764"/>
                  <a:gd name="T11" fmla="*/ 2147483647 h 555"/>
                  <a:gd name="T12" fmla="*/ 2147483647 w 764"/>
                  <a:gd name="T13" fmla="*/ 2147483647 h 555"/>
                  <a:gd name="T14" fmla="*/ 2147483647 w 764"/>
                  <a:gd name="T15" fmla="*/ 2147483647 h 555"/>
                  <a:gd name="T16" fmla="*/ 2147483647 w 764"/>
                  <a:gd name="T17" fmla="*/ 2147483647 h 555"/>
                  <a:gd name="T18" fmla="*/ 2147483647 w 764"/>
                  <a:gd name="T19" fmla="*/ 2147483647 h 555"/>
                  <a:gd name="T20" fmla="*/ 2147483647 w 764"/>
                  <a:gd name="T21" fmla="*/ 2147483647 h 555"/>
                  <a:gd name="T22" fmla="*/ 2147483647 w 764"/>
                  <a:gd name="T23" fmla="*/ 2147483647 h 555"/>
                  <a:gd name="T24" fmla="*/ 2147483647 w 764"/>
                  <a:gd name="T25" fmla="*/ 2147483647 h 555"/>
                  <a:gd name="T26" fmla="*/ 2147483647 w 764"/>
                  <a:gd name="T27" fmla="*/ 2147483647 h 555"/>
                  <a:gd name="T28" fmla="*/ 2147483647 w 764"/>
                  <a:gd name="T29" fmla="*/ 2147483647 h 555"/>
                  <a:gd name="T30" fmla="*/ 2147483647 w 764"/>
                  <a:gd name="T31" fmla="*/ 573744973 h 555"/>
                  <a:gd name="T32" fmla="*/ 2147483647 w 764"/>
                  <a:gd name="T33" fmla="*/ 2147483647 h 555"/>
                  <a:gd name="T34" fmla="*/ 2147483647 w 764"/>
                  <a:gd name="T35" fmla="*/ 2147483647 h 555"/>
                  <a:gd name="T36" fmla="*/ 2147483647 w 764"/>
                  <a:gd name="T37" fmla="*/ 2147483647 h 555"/>
                  <a:gd name="T38" fmla="*/ 2147483647 w 764"/>
                  <a:gd name="T39" fmla="*/ 2147483647 h 555"/>
                  <a:gd name="T40" fmla="*/ 2147483647 w 764"/>
                  <a:gd name="T41" fmla="*/ 2147483647 h 555"/>
                  <a:gd name="T42" fmla="*/ 2147483647 w 764"/>
                  <a:gd name="T43" fmla="*/ 2147483647 h 555"/>
                  <a:gd name="T44" fmla="*/ 2147483647 w 764"/>
                  <a:gd name="T45" fmla="*/ 2147483647 h 555"/>
                  <a:gd name="T46" fmla="*/ 2147483647 w 764"/>
                  <a:gd name="T47" fmla="*/ 2147483647 h 555"/>
                  <a:gd name="T48" fmla="*/ 2147483647 w 764"/>
                  <a:gd name="T49" fmla="*/ 2147483647 h 555"/>
                  <a:gd name="T50" fmla="*/ 2147483647 w 764"/>
                  <a:gd name="T51" fmla="*/ 2147483647 h 555"/>
                  <a:gd name="T52" fmla="*/ 2147483647 w 764"/>
                  <a:gd name="T53" fmla="*/ 2147483647 h 555"/>
                  <a:gd name="T54" fmla="*/ 2147483647 w 764"/>
                  <a:gd name="T55" fmla="*/ 2147483647 h 555"/>
                  <a:gd name="T56" fmla="*/ 2147483647 w 764"/>
                  <a:gd name="T57" fmla="*/ 2147483647 h 555"/>
                  <a:gd name="T58" fmla="*/ 2147483647 w 764"/>
                  <a:gd name="T59" fmla="*/ 2147483647 h 555"/>
                  <a:gd name="T60" fmla="*/ 2147483647 w 764"/>
                  <a:gd name="T61" fmla="*/ 2147483647 h 555"/>
                  <a:gd name="T62" fmla="*/ 2147483647 w 764"/>
                  <a:gd name="T63" fmla="*/ 2147483647 h 555"/>
                  <a:gd name="T64" fmla="*/ 2147483647 w 764"/>
                  <a:gd name="T65" fmla="*/ 2147483647 h 555"/>
                  <a:gd name="T66" fmla="*/ 2147483647 w 764"/>
                  <a:gd name="T67" fmla="*/ 2147483647 h 555"/>
                  <a:gd name="T68" fmla="*/ 2147483647 w 764"/>
                  <a:gd name="T69" fmla="*/ 2147483647 h 555"/>
                  <a:gd name="T70" fmla="*/ 2147483647 w 764"/>
                  <a:gd name="T71" fmla="*/ 2147483647 h 555"/>
                  <a:gd name="T72" fmla="*/ 2147483647 w 764"/>
                  <a:gd name="T73" fmla="*/ 2147483647 h 555"/>
                  <a:gd name="T74" fmla="*/ 2147483647 w 764"/>
                  <a:gd name="T75" fmla="*/ 2147483647 h 555"/>
                  <a:gd name="T76" fmla="*/ 2147483647 w 764"/>
                  <a:gd name="T77" fmla="*/ 2147483647 h 555"/>
                  <a:gd name="T78" fmla="*/ 2147483647 w 764"/>
                  <a:gd name="T79" fmla="*/ 2147483647 h 555"/>
                  <a:gd name="T80" fmla="*/ 2147483647 w 764"/>
                  <a:gd name="T81" fmla="*/ 2147483647 h 555"/>
                  <a:gd name="T82" fmla="*/ 2147483647 w 764"/>
                  <a:gd name="T83" fmla="*/ 2147483647 h 555"/>
                  <a:gd name="T84" fmla="*/ 2147483647 w 764"/>
                  <a:gd name="T85" fmla="*/ 2147483647 h 555"/>
                  <a:gd name="T86" fmla="*/ 2147483647 w 764"/>
                  <a:gd name="T87" fmla="*/ 2147483647 h 555"/>
                  <a:gd name="T88" fmla="*/ 2147483647 w 764"/>
                  <a:gd name="T89" fmla="*/ 2147483647 h 555"/>
                  <a:gd name="T90" fmla="*/ 2147483647 w 764"/>
                  <a:gd name="T91" fmla="*/ 2147483647 h 555"/>
                  <a:gd name="T92" fmla="*/ 2147483647 w 764"/>
                  <a:gd name="T93" fmla="*/ 2147483647 h 555"/>
                  <a:gd name="T94" fmla="*/ 2147483647 w 764"/>
                  <a:gd name="T95" fmla="*/ 2147483647 h 555"/>
                  <a:gd name="T96" fmla="*/ 2147483647 w 764"/>
                  <a:gd name="T97" fmla="*/ 2147483647 h 555"/>
                  <a:gd name="T98" fmla="*/ 2147483647 w 764"/>
                  <a:gd name="T99" fmla="*/ 2147483647 h 555"/>
                  <a:gd name="T100" fmla="*/ 2147483647 w 764"/>
                  <a:gd name="T101" fmla="*/ 2147483647 h 555"/>
                  <a:gd name="T102" fmla="*/ 2147483647 w 764"/>
                  <a:gd name="T103" fmla="*/ 2147483647 h 555"/>
                  <a:gd name="T104" fmla="*/ 2147483647 w 764"/>
                  <a:gd name="T105" fmla="*/ 2147483647 h 555"/>
                  <a:gd name="T106" fmla="*/ 2147483647 w 764"/>
                  <a:gd name="T107" fmla="*/ 2147483647 h 555"/>
                  <a:gd name="T108" fmla="*/ 2147483647 w 764"/>
                  <a:gd name="T109" fmla="*/ 2147483647 h 555"/>
                  <a:gd name="T110" fmla="*/ 2147483647 w 764"/>
                  <a:gd name="T111" fmla="*/ 2147483647 h 555"/>
                  <a:gd name="T112" fmla="*/ 2147483647 w 764"/>
                  <a:gd name="T113" fmla="*/ 2147483647 h 555"/>
                  <a:gd name="T114" fmla="*/ 1556113514 w 764"/>
                  <a:gd name="T115" fmla="*/ 2147483647 h 555"/>
                  <a:gd name="T116" fmla="*/ 819076437 w 764"/>
                  <a:gd name="T117" fmla="*/ 2147483647 h 555"/>
                  <a:gd name="T118" fmla="*/ 0 w 764"/>
                  <a:gd name="T119" fmla="*/ 2147483647 h 555"/>
                  <a:gd name="T120" fmla="*/ 163890678 w 764"/>
                  <a:gd name="T121" fmla="*/ 2147483647 h 555"/>
                  <a:gd name="T122" fmla="*/ 1801855075 w 764"/>
                  <a:gd name="T123" fmla="*/ 2147483647 h 555"/>
                  <a:gd name="T124" fmla="*/ 2147483647 w 764"/>
                  <a:gd name="T125" fmla="*/ 2147483647 h 5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4" h="555">
                    <a:moveTo>
                      <a:pt x="39" y="191"/>
                    </a:moveTo>
                    <a:lnTo>
                      <a:pt x="48" y="194"/>
                    </a:lnTo>
                    <a:lnTo>
                      <a:pt x="56" y="196"/>
                    </a:lnTo>
                    <a:lnTo>
                      <a:pt x="62" y="196"/>
                    </a:lnTo>
                    <a:lnTo>
                      <a:pt x="68" y="195"/>
                    </a:lnTo>
                    <a:lnTo>
                      <a:pt x="77" y="192"/>
                    </a:lnTo>
                    <a:lnTo>
                      <a:pt x="85" y="191"/>
                    </a:lnTo>
                    <a:lnTo>
                      <a:pt x="93" y="190"/>
                    </a:lnTo>
                    <a:lnTo>
                      <a:pt x="101" y="190"/>
                    </a:lnTo>
                    <a:lnTo>
                      <a:pt x="107" y="188"/>
                    </a:lnTo>
                    <a:lnTo>
                      <a:pt x="114" y="186"/>
                    </a:lnTo>
                    <a:lnTo>
                      <a:pt x="128" y="182"/>
                    </a:lnTo>
                    <a:lnTo>
                      <a:pt x="140" y="175"/>
                    </a:lnTo>
                    <a:lnTo>
                      <a:pt x="152" y="168"/>
                    </a:lnTo>
                    <a:lnTo>
                      <a:pt x="164" y="160"/>
                    </a:lnTo>
                    <a:lnTo>
                      <a:pt x="175" y="151"/>
                    </a:lnTo>
                    <a:lnTo>
                      <a:pt x="185" y="142"/>
                    </a:lnTo>
                    <a:lnTo>
                      <a:pt x="189" y="136"/>
                    </a:lnTo>
                    <a:lnTo>
                      <a:pt x="192" y="131"/>
                    </a:lnTo>
                    <a:lnTo>
                      <a:pt x="194" y="126"/>
                    </a:lnTo>
                    <a:lnTo>
                      <a:pt x="195" y="120"/>
                    </a:lnTo>
                    <a:lnTo>
                      <a:pt x="197" y="109"/>
                    </a:lnTo>
                    <a:lnTo>
                      <a:pt x="198" y="98"/>
                    </a:lnTo>
                    <a:lnTo>
                      <a:pt x="199" y="88"/>
                    </a:lnTo>
                    <a:lnTo>
                      <a:pt x="202" y="78"/>
                    </a:lnTo>
                    <a:lnTo>
                      <a:pt x="204" y="74"/>
                    </a:lnTo>
                    <a:lnTo>
                      <a:pt x="206" y="71"/>
                    </a:lnTo>
                    <a:lnTo>
                      <a:pt x="208" y="69"/>
                    </a:lnTo>
                    <a:lnTo>
                      <a:pt x="212" y="68"/>
                    </a:lnTo>
                    <a:lnTo>
                      <a:pt x="221" y="64"/>
                    </a:lnTo>
                    <a:lnTo>
                      <a:pt x="231" y="62"/>
                    </a:lnTo>
                    <a:lnTo>
                      <a:pt x="240" y="60"/>
                    </a:lnTo>
                    <a:lnTo>
                      <a:pt x="249" y="60"/>
                    </a:lnTo>
                    <a:lnTo>
                      <a:pt x="266" y="61"/>
                    </a:lnTo>
                    <a:lnTo>
                      <a:pt x="285" y="61"/>
                    </a:lnTo>
                    <a:lnTo>
                      <a:pt x="294" y="62"/>
                    </a:lnTo>
                    <a:lnTo>
                      <a:pt x="303" y="63"/>
                    </a:lnTo>
                    <a:lnTo>
                      <a:pt x="310" y="64"/>
                    </a:lnTo>
                    <a:lnTo>
                      <a:pt x="317" y="66"/>
                    </a:lnTo>
                    <a:lnTo>
                      <a:pt x="329" y="71"/>
                    </a:lnTo>
                    <a:lnTo>
                      <a:pt x="339" y="77"/>
                    </a:lnTo>
                    <a:lnTo>
                      <a:pt x="348" y="82"/>
                    </a:lnTo>
                    <a:lnTo>
                      <a:pt x="357" y="88"/>
                    </a:lnTo>
                    <a:lnTo>
                      <a:pt x="362" y="90"/>
                    </a:lnTo>
                    <a:lnTo>
                      <a:pt x="366" y="91"/>
                    </a:lnTo>
                    <a:lnTo>
                      <a:pt x="372" y="92"/>
                    </a:lnTo>
                    <a:lnTo>
                      <a:pt x="378" y="93"/>
                    </a:lnTo>
                    <a:lnTo>
                      <a:pt x="386" y="93"/>
                    </a:lnTo>
                    <a:lnTo>
                      <a:pt x="394" y="92"/>
                    </a:lnTo>
                    <a:lnTo>
                      <a:pt x="402" y="90"/>
                    </a:lnTo>
                    <a:lnTo>
                      <a:pt x="407" y="89"/>
                    </a:lnTo>
                    <a:lnTo>
                      <a:pt x="419" y="84"/>
                    </a:lnTo>
                    <a:lnTo>
                      <a:pt x="429" y="78"/>
                    </a:lnTo>
                    <a:lnTo>
                      <a:pt x="439" y="72"/>
                    </a:lnTo>
                    <a:lnTo>
                      <a:pt x="449" y="66"/>
                    </a:lnTo>
                    <a:lnTo>
                      <a:pt x="460" y="61"/>
                    </a:lnTo>
                    <a:lnTo>
                      <a:pt x="471" y="55"/>
                    </a:lnTo>
                    <a:lnTo>
                      <a:pt x="472" y="48"/>
                    </a:lnTo>
                    <a:lnTo>
                      <a:pt x="475" y="41"/>
                    </a:lnTo>
                    <a:lnTo>
                      <a:pt x="479" y="33"/>
                    </a:lnTo>
                    <a:lnTo>
                      <a:pt x="485" y="25"/>
                    </a:lnTo>
                    <a:lnTo>
                      <a:pt x="496" y="11"/>
                    </a:lnTo>
                    <a:lnTo>
                      <a:pt x="505" y="0"/>
                    </a:lnTo>
                    <a:lnTo>
                      <a:pt x="508" y="4"/>
                    </a:lnTo>
                    <a:lnTo>
                      <a:pt x="512" y="8"/>
                    </a:lnTo>
                    <a:lnTo>
                      <a:pt x="518" y="12"/>
                    </a:lnTo>
                    <a:lnTo>
                      <a:pt x="525" y="15"/>
                    </a:lnTo>
                    <a:lnTo>
                      <a:pt x="530" y="19"/>
                    </a:lnTo>
                    <a:lnTo>
                      <a:pt x="537" y="22"/>
                    </a:lnTo>
                    <a:lnTo>
                      <a:pt x="541" y="26"/>
                    </a:lnTo>
                    <a:lnTo>
                      <a:pt x="544" y="31"/>
                    </a:lnTo>
                    <a:lnTo>
                      <a:pt x="550" y="45"/>
                    </a:lnTo>
                    <a:lnTo>
                      <a:pt x="554" y="58"/>
                    </a:lnTo>
                    <a:lnTo>
                      <a:pt x="556" y="70"/>
                    </a:lnTo>
                    <a:lnTo>
                      <a:pt x="559" y="81"/>
                    </a:lnTo>
                    <a:lnTo>
                      <a:pt x="561" y="87"/>
                    </a:lnTo>
                    <a:lnTo>
                      <a:pt x="562" y="91"/>
                    </a:lnTo>
                    <a:lnTo>
                      <a:pt x="564" y="95"/>
                    </a:lnTo>
                    <a:lnTo>
                      <a:pt x="566" y="99"/>
                    </a:lnTo>
                    <a:lnTo>
                      <a:pt x="570" y="101"/>
                    </a:lnTo>
                    <a:lnTo>
                      <a:pt x="574" y="103"/>
                    </a:lnTo>
                    <a:lnTo>
                      <a:pt x="578" y="104"/>
                    </a:lnTo>
                    <a:lnTo>
                      <a:pt x="584" y="105"/>
                    </a:lnTo>
                    <a:lnTo>
                      <a:pt x="589" y="104"/>
                    </a:lnTo>
                    <a:lnTo>
                      <a:pt x="596" y="100"/>
                    </a:lnTo>
                    <a:lnTo>
                      <a:pt x="602" y="95"/>
                    </a:lnTo>
                    <a:lnTo>
                      <a:pt x="610" y="88"/>
                    </a:lnTo>
                    <a:lnTo>
                      <a:pt x="622" y="73"/>
                    </a:lnTo>
                    <a:lnTo>
                      <a:pt x="631" y="61"/>
                    </a:lnTo>
                    <a:lnTo>
                      <a:pt x="723" y="61"/>
                    </a:lnTo>
                    <a:lnTo>
                      <a:pt x="736" y="61"/>
                    </a:lnTo>
                    <a:lnTo>
                      <a:pt x="743" y="66"/>
                    </a:lnTo>
                    <a:lnTo>
                      <a:pt x="748" y="70"/>
                    </a:lnTo>
                    <a:lnTo>
                      <a:pt x="752" y="75"/>
                    </a:lnTo>
                    <a:lnTo>
                      <a:pt x="755" y="79"/>
                    </a:lnTo>
                    <a:lnTo>
                      <a:pt x="759" y="87"/>
                    </a:lnTo>
                    <a:lnTo>
                      <a:pt x="764" y="93"/>
                    </a:lnTo>
                    <a:lnTo>
                      <a:pt x="740" y="95"/>
                    </a:lnTo>
                    <a:lnTo>
                      <a:pt x="711" y="97"/>
                    </a:lnTo>
                    <a:lnTo>
                      <a:pt x="679" y="100"/>
                    </a:lnTo>
                    <a:lnTo>
                      <a:pt x="647" y="103"/>
                    </a:lnTo>
                    <a:lnTo>
                      <a:pt x="632" y="106"/>
                    </a:lnTo>
                    <a:lnTo>
                      <a:pt x="618" y="109"/>
                    </a:lnTo>
                    <a:lnTo>
                      <a:pt x="605" y="112"/>
                    </a:lnTo>
                    <a:lnTo>
                      <a:pt x="594" y="117"/>
                    </a:lnTo>
                    <a:lnTo>
                      <a:pt x="584" y="122"/>
                    </a:lnTo>
                    <a:lnTo>
                      <a:pt x="577" y="127"/>
                    </a:lnTo>
                    <a:lnTo>
                      <a:pt x="574" y="130"/>
                    </a:lnTo>
                    <a:lnTo>
                      <a:pt x="572" y="134"/>
                    </a:lnTo>
                    <a:lnTo>
                      <a:pt x="571" y="137"/>
                    </a:lnTo>
                    <a:lnTo>
                      <a:pt x="571" y="142"/>
                    </a:lnTo>
                    <a:lnTo>
                      <a:pt x="571" y="147"/>
                    </a:lnTo>
                    <a:lnTo>
                      <a:pt x="572" y="152"/>
                    </a:lnTo>
                    <a:lnTo>
                      <a:pt x="574" y="156"/>
                    </a:lnTo>
                    <a:lnTo>
                      <a:pt x="576" y="159"/>
                    </a:lnTo>
                    <a:lnTo>
                      <a:pt x="582" y="164"/>
                    </a:lnTo>
                    <a:lnTo>
                      <a:pt x="587" y="169"/>
                    </a:lnTo>
                    <a:lnTo>
                      <a:pt x="594" y="173"/>
                    </a:lnTo>
                    <a:lnTo>
                      <a:pt x="599" y="177"/>
                    </a:lnTo>
                    <a:lnTo>
                      <a:pt x="601" y="180"/>
                    </a:lnTo>
                    <a:lnTo>
                      <a:pt x="602" y="183"/>
                    </a:lnTo>
                    <a:lnTo>
                      <a:pt x="604" y="186"/>
                    </a:lnTo>
                    <a:lnTo>
                      <a:pt x="604" y="191"/>
                    </a:lnTo>
                    <a:lnTo>
                      <a:pt x="604" y="195"/>
                    </a:lnTo>
                    <a:lnTo>
                      <a:pt x="602" y="200"/>
                    </a:lnTo>
                    <a:lnTo>
                      <a:pt x="601" y="204"/>
                    </a:lnTo>
                    <a:lnTo>
                      <a:pt x="599" y="207"/>
                    </a:lnTo>
                    <a:lnTo>
                      <a:pt x="594" y="213"/>
                    </a:lnTo>
                    <a:lnTo>
                      <a:pt x="587" y="220"/>
                    </a:lnTo>
                    <a:lnTo>
                      <a:pt x="582" y="226"/>
                    </a:lnTo>
                    <a:lnTo>
                      <a:pt x="576" y="233"/>
                    </a:lnTo>
                    <a:lnTo>
                      <a:pt x="574" y="237"/>
                    </a:lnTo>
                    <a:lnTo>
                      <a:pt x="572" y="242"/>
                    </a:lnTo>
                    <a:lnTo>
                      <a:pt x="571" y="247"/>
                    </a:lnTo>
                    <a:lnTo>
                      <a:pt x="571" y="252"/>
                    </a:lnTo>
                    <a:lnTo>
                      <a:pt x="565" y="255"/>
                    </a:lnTo>
                    <a:lnTo>
                      <a:pt x="560" y="256"/>
                    </a:lnTo>
                    <a:lnTo>
                      <a:pt x="555" y="259"/>
                    </a:lnTo>
                    <a:lnTo>
                      <a:pt x="551" y="262"/>
                    </a:lnTo>
                    <a:lnTo>
                      <a:pt x="542" y="269"/>
                    </a:lnTo>
                    <a:lnTo>
                      <a:pt x="535" y="277"/>
                    </a:lnTo>
                    <a:lnTo>
                      <a:pt x="529" y="287"/>
                    </a:lnTo>
                    <a:lnTo>
                      <a:pt x="523" y="298"/>
                    </a:lnTo>
                    <a:lnTo>
                      <a:pt x="519" y="310"/>
                    </a:lnTo>
                    <a:lnTo>
                      <a:pt x="515" y="323"/>
                    </a:lnTo>
                    <a:lnTo>
                      <a:pt x="512" y="336"/>
                    </a:lnTo>
                    <a:lnTo>
                      <a:pt x="509" y="349"/>
                    </a:lnTo>
                    <a:lnTo>
                      <a:pt x="508" y="363"/>
                    </a:lnTo>
                    <a:lnTo>
                      <a:pt x="506" y="377"/>
                    </a:lnTo>
                    <a:lnTo>
                      <a:pt x="505" y="402"/>
                    </a:lnTo>
                    <a:lnTo>
                      <a:pt x="505" y="425"/>
                    </a:lnTo>
                    <a:lnTo>
                      <a:pt x="497" y="425"/>
                    </a:lnTo>
                    <a:lnTo>
                      <a:pt x="492" y="423"/>
                    </a:lnTo>
                    <a:lnTo>
                      <a:pt x="486" y="420"/>
                    </a:lnTo>
                    <a:lnTo>
                      <a:pt x="482" y="415"/>
                    </a:lnTo>
                    <a:lnTo>
                      <a:pt x="477" y="412"/>
                    </a:lnTo>
                    <a:lnTo>
                      <a:pt x="473" y="409"/>
                    </a:lnTo>
                    <a:lnTo>
                      <a:pt x="470" y="407"/>
                    </a:lnTo>
                    <a:lnTo>
                      <a:pt x="464" y="406"/>
                    </a:lnTo>
                    <a:lnTo>
                      <a:pt x="460" y="407"/>
                    </a:lnTo>
                    <a:lnTo>
                      <a:pt x="455" y="408"/>
                    </a:lnTo>
                    <a:lnTo>
                      <a:pt x="451" y="410"/>
                    </a:lnTo>
                    <a:lnTo>
                      <a:pt x="447" y="412"/>
                    </a:lnTo>
                    <a:lnTo>
                      <a:pt x="439" y="418"/>
                    </a:lnTo>
                    <a:lnTo>
                      <a:pt x="431" y="425"/>
                    </a:lnTo>
                    <a:lnTo>
                      <a:pt x="423" y="432"/>
                    </a:lnTo>
                    <a:lnTo>
                      <a:pt x="416" y="438"/>
                    </a:lnTo>
                    <a:lnTo>
                      <a:pt x="411" y="440"/>
                    </a:lnTo>
                    <a:lnTo>
                      <a:pt x="407" y="442"/>
                    </a:lnTo>
                    <a:lnTo>
                      <a:pt x="403" y="443"/>
                    </a:lnTo>
                    <a:lnTo>
                      <a:pt x="398" y="444"/>
                    </a:lnTo>
                    <a:lnTo>
                      <a:pt x="393" y="444"/>
                    </a:lnTo>
                    <a:lnTo>
                      <a:pt x="388" y="446"/>
                    </a:lnTo>
                    <a:lnTo>
                      <a:pt x="385" y="449"/>
                    </a:lnTo>
                    <a:lnTo>
                      <a:pt x="382" y="453"/>
                    </a:lnTo>
                    <a:lnTo>
                      <a:pt x="375" y="463"/>
                    </a:lnTo>
                    <a:lnTo>
                      <a:pt x="372" y="476"/>
                    </a:lnTo>
                    <a:lnTo>
                      <a:pt x="369" y="489"/>
                    </a:lnTo>
                    <a:lnTo>
                      <a:pt x="366" y="501"/>
                    </a:lnTo>
                    <a:lnTo>
                      <a:pt x="365" y="511"/>
                    </a:lnTo>
                    <a:lnTo>
                      <a:pt x="365" y="517"/>
                    </a:lnTo>
                    <a:lnTo>
                      <a:pt x="362" y="520"/>
                    </a:lnTo>
                    <a:lnTo>
                      <a:pt x="358" y="522"/>
                    </a:lnTo>
                    <a:lnTo>
                      <a:pt x="350" y="525"/>
                    </a:lnTo>
                    <a:lnTo>
                      <a:pt x="342" y="528"/>
                    </a:lnTo>
                    <a:lnTo>
                      <a:pt x="320" y="535"/>
                    </a:lnTo>
                    <a:lnTo>
                      <a:pt x="296" y="541"/>
                    </a:lnTo>
                    <a:lnTo>
                      <a:pt x="270" y="546"/>
                    </a:lnTo>
                    <a:lnTo>
                      <a:pt x="246" y="551"/>
                    </a:lnTo>
                    <a:lnTo>
                      <a:pt x="226" y="554"/>
                    </a:lnTo>
                    <a:lnTo>
                      <a:pt x="212" y="555"/>
                    </a:lnTo>
                    <a:lnTo>
                      <a:pt x="194" y="554"/>
                    </a:lnTo>
                    <a:lnTo>
                      <a:pt x="176" y="553"/>
                    </a:lnTo>
                    <a:lnTo>
                      <a:pt x="159" y="550"/>
                    </a:lnTo>
                    <a:lnTo>
                      <a:pt x="142" y="548"/>
                    </a:lnTo>
                    <a:lnTo>
                      <a:pt x="113" y="542"/>
                    </a:lnTo>
                    <a:lnTo>
                      <a:pt x="92" y="536"/>
                    </a:lnTo>
                    <a:lnTo>
                      <a:pt x="93" y="529"/>
                    </a:lnTo>
                    <a:lnTo>
                      <a:pt x="94" y="523"/>
                    </a:lnTo>
                    <a:lnTo>
                      <a:pt x="95" y="518"/>
                    </a:lnTo>
                    <a:lnTo>
                      <a:pt x="97" y="513"/>
                    </a:lnTo>
                    <a:lnTo>
                      <a:pt x="103" y="504"/>
                    </a:lnTo>
                    <a:lnTo>
                      <a:pt x="109" y="496"/>
                    </a:lnTo>
                    <a:lnTo>
                      <a:pt x="115" y="488"/>
                    </a:lnTo>
                    <a:lnTo>
                      <a:pt x="120" y="479"/>
                    </a:lnTo>
                    <a:lnTo>
                      <a:pt x="123" y="473"/>
                    </a:lnTo>
                    <a:lnTo>
                      <a:pt x="124" y="468"/>
                    </a:lnTo>
                    <a:lnTo>
                      <a:pt x="125" y="462"/>
                    </a:lnTo>
                    <a:lnTo>
                      <a:pt x="126" y="456"/>
                    </a:lnTo>
                    <a:lnTo>
                      <a:pt x="125" y="451"/>
                    </a:lnTo>
                    <a:lnTo>
                      <a:pt x="124" y="446"/>
                    </a:lnTo>
                    <a:lnTo>
                      <a:pt x="123" y="442"/>
                    </a:lnTo>
                    <a:lnTo>
                      <a:pt x="120" y="439"/>
                    </a:lnTo>
                    <a:lnTo>
                      <a:pt x="117" y="437"/>
                    </a:lnTo>
                    <a:lnTo>
                      <a:pt x="114" y="435"/>
                    </a:lnTo>
                    <a:lnTo>
                      <a:pt x="111" y="433"/>
                    </a:lnTo>
                    <a:lnTo>
                      <a:pt x="106" y="432"/>
                    </a:lnTo>
                    <a:lnTo>
                      <a:pt x="89" y="431"/>
                    </a:lnTo>
                    <a:lnTo>
                      <a:pt x="72" y="432"/>
                    </a:lnTo>
                    <a:lnTo>
                      <a:pt x="69" y="431"/>
                    </a:lnTo>
                    <a:lnTo>
                      <a:pt x="66" y="430"/>
                    </a:lnTo>
                    <a:lnTo>
                      <a:pt x="62" y="429"/>
                    </a:lnTo>
                    <a:lnTo>
                      <a:pt x="59" y="427"/>
                    </a:lnTo>
                    <a:lnTo>
                      <a:pt x="52" y="421"/>
                    </a:lnTo>
                    <a:lnTo>
                      <a:pt x="47" y="413"/>
                    </a:lnTo>
                    <a:lnTo>
                      <a:pt x="42" y="405"/>
                    </a:lnTo>
                    <a:lnTo>
                      <a:pt x="38" y="395"/>
                    </a:lnTo>
                    <a:lnTo>
                      <a:pt x="34" y="384"/>
                    </a:lnTo>
                    <a:lnTo>
                      <a:pt x="30" y="373"/>
                    </a:lnTo>
                    <a:lnTo>
                      <a:pt x="26" y="349"/>
                    </a:lnTo>
                    <a:lnTo>
                      <a:pt x="22" y="327"/>
                    </a:lnTo>
                    <a:lnTo>
                      <a:pt x="19" y="309"/>
                    </a:lnTo>
                    <a:lnTo>
                      <a:pt x="19" y="295"/>
                    </a:lnTo>
                    <a:lnTo>
                      <a:pt x="16" y="295"/>
                    </a:lnTo>
                    <a:lnTo>
                      <a:pt x="13" y="293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4" y="286"/>
                    </a:lnTo>
                    <a:lnTo>
                      <a:pt x="2" y="283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1"/>
                    </a:lnTo>
                    <a:lnTo>
                      <a:pt x="2" y="268"/>
                    </a:lnTo>
                    <a:lnTo>
                      <a:pt x="4" y="265"/>
                    </a:lnTo>
                    <a:lnTo>
                      <a:pt x="10" y="259"/>
                    </a:lnTo>
                    <a:lnTo>
                      <a:pt x="16" y="254"/>
                    </a:lnTo>
                    <a:lnTo>
                      <a:pt x="22" y="248"/>
                    </a:lnTo>
                    <a:lnTo>
                      <a:pt x="27" y="243"/>
                    </a:lnTo>
                    <a:lnTo>
                      <a:pt x="31" y="238"/>
                    </a:lnTo>
                    <a:lnTo>
                      <a:pt x="33" y="234"/>
                    </a:lnTo>
                    <a:lnTo>
                      <a:pt x="34" y="221"/>
                    </a:lnTo>
                    <a:lnTo>
                      <a:pt x="36" y="213"/>
                    </a:lnTo>
                    <a:lnTo>
                      <a:pt x="38" y="205"/>
                    </a:lnTo>
                    <a:lnTo>
                      <a:pt x="39" y="1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6" name="Freeform 261"/>
              <p:cNvSpPr>
                <a:spLocks/>
              </p:cNvSpPr>
              <p:nvPr/>
            </p:nvSpPr>
            <p:spPr bwMode="auto">
              <a:xfrm>
                <a:off x="5480050" y="3160675"/>
                <a:ext cx="365125" cy="423863"/>
              </a:xfrm>
              <a:custGeom>
                <a:avLst/>
                <a:gdLst>
                  <a:gd name="T0" fmla="*/ 2147483647 w 831"/>
                  <a:gd name="T1" fmla="*/ 2147483647 h 812"/>
                  <a:gd name="T2" fmla="*/ 2147483647 w 831"/>
                  <a:gd name="T3" fmla="*/ 2147483647 h 812"/>
                  <a:gd name="T4" fmla="*/ 2147483647 w 831"/>
                  <a:gd name="T5" fmla="*/ 1422359992 h 812"/>
                  <a:gd name="T6" fmla="*/ 2147483647 w 831"/>
                  <a:gd name="T7" fmla="*/ 2147483647 h 812"/>
                  <a:gd name="T8" fmla="*/ 2147483647 w 831"/>
                  <a:gd name="T9" fmla="*/ 2147483647 h 812"/>
                  <a:gd name="T10" fmla="*/ 2147483647 w 831"/>
                  <a:gd name="T11" fmla="*/ 2147483647 h 812"/>
                  <a:gd name="T12" fmla="*/ 2147483647 w 831"/>
                  <a:gd name="T13" fmla="*/ 2147483647 h 812"/>
                  <a:gd name="T14" fmla="*/ 2147483647 w 831"/>
                  <a:gd name="T15" fmla="*/ 2147483647 h 812"/>
                  <a:gd name="T16" fmla="*/ 2147483647 w 831"/>
                  <a:gd name="T17" fmla="*/ 2147483647 h 812"/>
                  <a:gd name="T18" fmla="*/ 2147483647 w 831"/>
                  <a:gd name="T19" fmla="*/ 2147483647 h 812"/>
                  <a:gd name="T20" fmla="*/ 2147483647 w 831"/>
                  <a:gd name="T21" fmla="*/ 2147483647 h 812"/>
                  <a:gd name="T22" fmla="*/ 2147483647 w 831"/>
                  <a:gd name="T23" fmla="*/ 2147483647 h 812"/>
                  <a:gd name="T24" fmla="*/ 2147483647 w 831"/>
                  <a:gd name="T25" fmla="*/ 2147483647 h 812"/>
                  <a:gd name="T26" fmla="*/ 2147483647 w 831"/>
                  <a:gd name="T27" fmla="*/ 2147483647 h 812"/>
                  <a:gd name="T28" fmla="*/ 2147483647 w 831"/>
                  <a:gd name="T29" fmla="*/ 2147483647 h 812"/>
                  <a:gd name="T30" fmla="*/ 2147483647 w 831"/>
                  <a:gd name="T31" fmla="*/ 2147483647 h 812"/>
                  <a:gd name="T32" fmla="*/ 2147483647 w 831"/>
                  <a:gd name="T33" fmla="*/ 2147483647 h 812"/>
                  <a:gd name="T34" fmla="*/ 2147483647 w 831"/>
                  <a:gd name="T35" fmla="*/ 2147483647 h 812"/>
                  <a:gd name="T36" fmla="*/ 2147483647 w 831"/>
                  <a:gd name="T37" fmla="*/ 2147483647 h 812"/>
                  <a:gd name="T38" fmla="*/ 2147483647 w 831"/>
                  <a:gd name="T39" fmla="*/ 2147483647 h 812"/>
                  <a:gd name="T40" fmla="*/ 2147483647 w 831"/>
                  <a:gd name="T41" fmla="*/ 2147483647 h 812"/>
                  <a:gd name="T42" fmla="*/ 2147483647 w 831"/>
                  <a:gd name="T43" fmla="*/ 2147483647 h 812"/>
                  <a:gd name="T44" fmla="*/ 2147483647 w 831"/>
                  <a:gd name="T45" fmla="*/ 2147483647 h 812"/>
                  <a:gd name="T46" fmla="*/ 2147483647 w 831"/>
                  <a:gd name="T47" fmla="*/ 2147483647 h 812"/>
                  <a:gd name="T48" fmla="*/ 2147483647 w 831"/>
                  <a:gd name="T49" fmla="*/ 2147483647 h 812"/>
                  <a:gd name="T50" fmla="*/ 2147483647 w 831"/>
                  <a:gd name="T51" fmla="*/ 2147483647 h 812"/>
                  <a:gd name="T52" fmla="*/ 2147483647 w 831"/>
                  <a:gd name="T53" fmla="*/ 2147483647 h 812"/>
                  <a:gd name="T54" fmla="*/ 2147483647 w 831"/>
                  <a:gd name="T55" fmla="*/ 2147483647 h 812"/>
                  <a:gd name="T56" fmla="*/ 2147483647 w 831"/>
                  <a:gd name="T57" fmla="*/ 2147483647 h 812"/>
                  <a:gd name="T58" fmla="*/ 2147483647 w 831"/>
                  <a:gd name="T59" fmla="*/ 2147483647 h 812"/>
                  <a:gd name="T60" fmla="*/ 2147483647 w 831"/>
                  <a:gd name="T61" fmla="*/ 2147483647 h 812"/>
                  <a:gd name="T62" fmla="*/ 2147483647 w 831"/>
                  <a:gd name="T63" fmla="*/ 2147483647 h 812"/>
                  <a:gd name="T64" fmla="*/ 2147483647 w 831"/>
                  <a:gd name="T65" fmla="*/ 2147483647 h 812"/>
                  <a:gd name="T66" fmla="*/ 2147483647 w 831"/>
                  <a:gd name="T67" fmla="*/ 2147483647 h 812"/>
                  <a:gd name="T68" fmla="*/ 2147483647 w 831"/>
                  <a:gd name="T69" fmla="*/ 2147483647 h 812"/>
                  <a:gd name="T70" fmla="*/ 2147483647 w 831"/>
                  <a:gd name="T71" fmla="*/ 2147483647 h 812"/>
                  <a:gd name="T72" fmla="*/ 2147483647 w 831"/>
                  <a:gd name="T73" fmla="*/ 2147483647 h 812"/>
                  <a:gd name="T74" fmla="*/ 2147483647 w 831"/>
                  <a:gd name="T75" fmla="*/ 2147483647 h 812"/>
                  <a:gd name="T76" fmla="*/ 2147483647 w 831"/>
                  <a:gd name="T77" fmla="*/ 2147483647 h 812"/>
                  <a:gd name="T78" fmla="*/ 2147483647 w 831"/>
                  <a:gd name="T79" fmla="*/ 2147483647 h 812"/>
                  <a:gd name="T80" fmla="*/ 2147483647 w 831"/>
                  <a:gd name="T81" fmla="*/ 2147483647 h 812"/>
                  <a:gd name="T82" fmla="*/ 2147483647 w 831"/>
                  <a:gd name="T83" fmla="*/ 2147483647 h 812"/>
                  <a:gd name="T84" fmla="*/ 2147483647 w 831"/>
                  <a:gd name="T85" fmla="*/ 2147483647 h 812"/>
                  <a:gd name="T86" fmla="*/ 2147483647 w 831"/>
                  <a:gd name="T87" fmla="*/ 2147483647 h 812"/>
                  <a:gd name="T88" fmla="*/ 2147483647 w 831"/>
                  <a:gd name="T89" fmla="*/ 2147483647 h 812"/>
                  <a:gd name="T90" fmla="*/ 2147483647 w 831"/>
                  <a:gd name="T91" fmla="*/ 2147483647 h 812"/>
                  <a:gd name="T92" fmla="*/ 2147483647 w 831"/>
                  <a:gd name="T93" fmla="*/ 2147483647 h 812"/>
                  <a:gd name="T94" fmla="*/ 2147483647 w 831"/>
                  <a:gd name="T95" fmla="*/ 2147483647 h 812"/>
                  <a:gd name="T96" fmla="*/ 2147483647 w 831"/>
                  <a:gd name="T97" fmla="*/ 2147483647 h 812"/>
                  <a:gd name="T98" fmla="*/ 2147483647 w 831"/>
                  <a:gd name="T99" fmla="*/ 2147483647 h 812"/>
                  <a:gd name="T100" fmla="*/ 2147483647 w 831"/>
                  <a:gd name="T101" fmla="*/ 2147483647 h 812"/>
                  <a:gd name="T102" fmla="*/ 2147483647 w 831"/>
                  <a:gd name="T103" fmla="*/ 2147483647 h 812"/>
                  <a:gd name="T104" fmla="*/ 2147483647 w 831"/>
                  <a:gd name="T105" fmla="*/ 2147483647 h 812"/>
                  <a:gd name="T106" fmla="*/ 2147483647 w 831"/>
                  <a:gd name="T107" fmla="*/ 2147483647 h 8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31" h="812">
                    <a:moveTo>
                      <a:pt x="831" y="98"/>
                    </a:moveTo>
                    <a:lnTo>
                      <a:pt x="817" y="95"/>
                    </a:lnTo>
                    <a:lnTo>
                      <a:pt x="803" y="91"/>
                    </a:lnTo>
                    <a:lnTo>
                      <a:pt x="791" y="87"/>
                    </a:lnTo>
                    <a:lnTo>
                      <a:pt x="779" y="82"/>
                    </a:lnTo>
                    <a:lnTo>
                      <a:pt x="769" y="77"/>
                    </a:lnTo>
                    <a:lnTo>
                      <a:pt x="758" y="71"/>
                    </a:lnTo>
                    <a:lnTo>
                      <a:pt x="749" y="65"/>
                    </a:lnTo>
                    <a:lnTo>
                      <a:pt x="740" y="58"/>
                    </a:lnTo>
                    <a:lnTo>
                      <a:pt x="707" y="29"/>
                    </a:lnTo>
                    <a:lnTo>
                      <a:pt x="679" y="0"/>
                    </a:lnTo>
                    <a:lnTo>
                      <a:pt x="655" y="2"/>
                    </a:lnTo>
                    <a:lnTo>
                      <a:pt x="626" y="4"/>
                    </a:lnTo>
                    <a:lnTo>
                      <a:pt x="594" y="7"/>
                    </a:lnTo>
                    <a:lnTo>
                      <a:pt x="562" y="10"/>
                    </a:lnTo>
                    <a:lnTo>
                      <a:pt x="547" y="13"/>
                    </a:lnTo>
                    <a:lnTo>
                      <a:pt x="533" y="16"/>
                    </a:lnTo>
                    <a:lnTo>
                      <a:pt x="520" y="19"/>
                    </a:lnTo>
                    <a:lnTo>
                      <a:pt x="509" y="24"/>
                    </a:lnTo>
                    <a:lnTo>
                      <a:pt x="499" y="29"/>
                    </a:lnTo>
                    <a:lnTo>
                      <a:pt x="492" y="34"/>
                    </a:lnTo>
                    <a:lnTo>
                      <a:pt x="489" y="37"/>
                    </a:lnTo>
                    <a:lnTo>
                      <a:pt x="487" y="41"/>
                    </a:lnTo>
                    <a:lnTo>
                      <a:pt x="486" y="44"/>
                    </a:lnTo>
                    <a:lnTo>
                      <a:pt x="486" y="49"/>
                    </a:lnTo>
                    <a:lnTo>
                      <a:pt x="486" y="54"/>
                    </a:lnTo>
                    <a:lnTo>
                      <a:pt x="487" y="59"/>
                    </a:lnTo>
                    <a:lnTo>
                      <a:pt x="489" y="63"/>
                    </a:lnTo>
                    <a:lnTo>
                      <a:pt x="491" y="66"/>
                    </a:lnTo>
                    <a:lnTo>
                      <a:pt x="497" y="71"/>
                    </a:lnTo>
                    <a:lnTo>
                      <a:pt x="502" y="76"/>
                    </a:lnTo>
                    <a:lnTo>
                      <a:pt x="509" y="80"/>
                    </a:lnTo>
                    <a:lnTo>
                      <a:pt x="514" y="84"/>
                    </a:lnTo>
                    <a:lnTo>
                      <a:pt x="516" y="87"/>
                    </a:lnTo>
                    <a:lnTo>
                      <a:pt x="517" y="90"/>
                    </a:lnTo>
                    <a:lnTo>
                      <a:pt x="519" y="93"/>
                    </a:lnTo>
                    <a:lnTo>
                      <a:pt x="519" y="98"/>
                    </a:lnTo>
                    <a:lnTo>
                      <a:pt x="519" y="102"/>
                    </a:lnTo>
                    <a:lnTo>
                      <a:pt x="517" y="107"/>
                    </a:lnTo>
                    <a:lnTo>
                      <a:pt x="516" y="111"/>
                    </a:lnTo>
                    <a:lnTo>
                      <a:pt x="514" y="114"/>
                    </a:lnTo>
                    <a:lnTo>
                      <a:pt x="509" y="120"/>
                    </a:lnTo>
                    <a:lnTo>
                      <a:pt x="502" y="127"/>
                    </a:lnTo>
                    <a:lnTo>
                      <a:pt x="497" y="133"/>
                    </a:lnTo>
                    <a:lnTo>
                      <a:pt x="491" y="140"/>
                    </a:lnTo>
                    <a:lnTo>
                      <a:pt x="489" y="144"/>
                    </a:lnTo>
                    <a:lnTo>
                      <a:pt x="487" y="149"/>
                    </a:lnTo>
                    <a:lnTo>
                      <a:pt x="486" y="154"/>
                    </a:lnTo>
                    <a:lnTo>
                      <a:pt x="486" y="159"/>
                    </a:lnTo>
                    <a:lnTo>
                      <a:pt x="480" y="162"/>
                    </a:lnTo>
                    <a:lnTo>
                      <a:pt x="475" y="163"/>
                    </a:lnTo>
                    <a:lnTo>
                      <a:pt x="470" y="166"/>
                    </a:lnTo>
                    <a:lnTo>
                      <a:pt x="466" y="169"/>
                    </a:lnTo>
                    <a:lnTo>
                      <a:pt x="457" y="176"/>
                    </a:lnTo>
                    <a:lnTo>
                      <a:pt x="450" y="184"/>
                    </a:lnTo>
                    <a:lnTo>
                      <a:pt x="444" y="194"/>
                    </a:lnTo>
                    <a:lnTo>
                      <a:pt x="438" y="205"/>
                    </a:lnTo>
                    <a:lnTo>
                      <a:pt x="434" y="217"/>
                    </a:lnTo>
                    <a:lnTo>
                      <a:pt x="430" y="230"/>
                    </a:lnTo>
                    <a:lnTo>
                      <a:pt x="427" y="243"/>
                    </a:lnTo>
                    <a:lnTo>
                      <a:pt x="424" y="256"/>
                    </a:lnTo>
                    <a:lnTo>
                      <a:pt x="423" y="270"/>
                    </a:lnTo>
                    <a:lnTo>
                      <a:pt x="421" y="284"/>
                    </a:lnTo>
                    <a:lnTo>
                      <a:pt x="420" y="309"/>
                    </a:lnTo>
                    <a:lnTo>
                      <a:pt x="420" y="332"/>
                    </a:lnTo>
                    <a:lnTo>
                      <a:pt x="412" y="332"/>
                    </a:lnTo>
                    <a:lnTo>
                      <a:pt x="407" y="330"/>
                    </a:lnTo>
                    <a:lnTo>
                      <a:pt x="401" y="327"/>
                    </a:lnTo>
                    <a:lnTo>
                      <a:pt x="397" y="322"/>
                    </a:lnTo>
                    <a:lnTo>
                      <a:pt x="392" y="319"/>
                    </a:lnTo>
                    <a:lnTo>
                      <a:pt x="388" y="316"/>
                    </a:lnTo>
                    <a:lnTo>
                      <a:pt x="385" y="314"/>
                    </a:lnTo>
                    <a:lnTo>
                      <a:pt x="379" y="313"/>
                    </a:lnTo>
                    <a:lnTo>
                      <a:pt x="375" y="314"/>
                    </a:lnTo>
                    <a:lnTo>
                      <a:pt x="370" y="315"/>
                    </a:lnTo>
                    <a:lnTo>
                      <a:pt x="366" y="317"/>
                    </a:lnTo>
                    <a:lnTo>
                      <a:pt x="362" y="319"/>
                    </a:lnTo>
                    <a:lnTo>
                      <a:pt x="354" y="325"/>
                    </a:lnTo>
                    <a:lnTo>
                      <a:pt x="346" y="332"/>
                    </a:lnTo>
                    <a:lnTo>
                      <a:pt x="338" y="339"/>
                    </a:lnTo>
                    <a:lnTo>
                      <a:pt x="331" y="345"/>
                    </a:lnTo>
                    <a:lnTo>
                      <a:pt x="326" y="347"/>
                    </a:lnTo>
                    <a:lnTo>
                      <a:pt x="322" y="349"/>
                    </a:lnTo>
                    <a:lnTo>
                      <a:pt x="318" y="350"/>
                    </a:lnTo>
                    <a:lnTo>
                      <a:pt x="313" y="351"/>
                    </a:lnTo>
                    <a:lnTo>
                      <a:pt x="308" y="351"/>
                    </a:lnTo>
                    <a:lnTo>
                      <a:pt x="303" y="353"/>
                    </a:lnTo>
                    <a:lnTo>
                      <a:pt x="300" y="356"/>
                    </a:lnTo>
                    <a:lnTo>
                      <a:pt x="297" y="360"/>
                    </a:lnTo>
                    <a:lnTo>
                      <a:pt x="290" y="370"/>
                    </a:lnTo>
                    <a:lnTo>
                      <a:pt x="287" y="383"/>
                    </a:lnTo>
                    <a:lnTo>
                      <a:pt x="284" y="396"/>
                    </a:lnTo>
                    <a:lnTo>
                      <a:pt x="281" y="408"/>
                    </a:lnTo>
                    <a:lnTo>
                      <a:pt x="280" y="418"/>
                    </a:lnTo>
                    <a:lnTo>
                      <a:pt x="280" y="424"/>
                    </a:lnTo>
                    <a:lnTo>
                      <a:pt x="277" y="427"/>
                    </a:lnTo>
                    <a:lnTo>
                      <a:pt x="273" y="429"/>
                    </a:lnTo>
                    <a:lnTo>
                      <a:pt x="265" y="432"/>
                    </a:lnTo>
                    <a:lnTo>
                      <a:pt x="257" y="435"/>
                    </a:lnTo>
                    <a:lnTo>
                      <a:pt x="235" y="442"/>
                    </a:lnTo>
                    <a:lnTo>
                      <a:pt x="211" y="448"/>
                    </a:lnTo>
                    <a:lnTo>
                      <a:pt x="185" y="453"/>
                    </a:lnTo>
                    <a:lnTo>
                      <a:pt x="161" y="458"/>
                    </a:lnTo>
                    <a:lnTo>
                      <a:pt x="141" y="461"/>
                    </a:lnTo>
                    <a:lnTo>
                      <a:pt x="127" y="462"/>
                    </a:lnTo>
                    <a:lnTo>
                      <a:pt x="109" y="461"/>
                    </a:lnTo>
                    <a:lnTo>
                      <a:pt x="91" y="460"/>
                    </a:lnTo>
                    <a:lnTo>
                      <a:pt x="74" y="457"/>
                    </a:lnTo>
                    <a:lnTo>
                      <a:pt x="56" y="455"/>
                    </a:lnTo>
                    <a:lnTo>
                      <a:pt x="26" y="449"/>
                    </a:lnTo>
                    <a:lnTo>
                      <a:pt x="0" y="443"/>
                    </a:lnTo>
                    <a:lnTo>
                      <a:pt x="8" y="455"/>
                    </a:lnTo>
                    <a:lnTo>
                      <a:pt x="19" y="470"/>
                    </a:lnTo>
                    <a:lnTo>
                      <a:pt x="34" y="487"/>
                    </a:lnTo>
                    <a:lnTo>
                      <a:pt x="51" y="505"/>
                    </a:lnTo>
                    <a:lnTo>
                      <a:pt x="60" y="513"/>
                    </a:lnTo>
                    <a:lnTo>
                      <a:pt x="68" y="521"/>
                    </a:lnTo>
                    <a:lnTo>
                      <a:pt x="77" y="528"/>
                    </a:lnTo>
                    <a:lnTo>
                      <a:pt x="87" y="535"/>
                    </a:lnTo>
                    <a:lnTo>
                      <a:pt x="96" y="540"/>
                    </a:lnTo>
                    <a:lnTo>
                      <a:pt x="105" y="544"/>
                    </a:lnTo>
                    <a:lnTo>
                      <a:pt x="112" y="546"/>
                    </a:lnTo>
                    <a:lnTo>
                      <a:pt x="120" y="547"/>
                    </a:lnTo>
                    <a:lnTo>
                      <a:pt x="121" y="561"/>
                    </a:lnTo>
                    <a:lnTo>
                      <a:pt x="123" y="577"/>
                    </a:lnTo>
                    <a:lnTo>
                      <a:pt x="127" y="585"/>
                    </a:lnTo>
                    <a:lnTo>
                      <a:pt x="131" y="591"/>
                    </a:lnTo>
                    <a:lnTo>
                      <a:pt x="134" y="593"/>
                    </a:lnTo>
                    <a:lnTo>
                      <a:pt x="138" y="595"/>
                    </a:lnTo>
                    <a:lnTo>
                      <a:pt x="142" y="596"/>
                    </a:lnTo>
                    <a:lnTo>
                      <a:pt x="147" y="597"/>
                    </a:lnTo>
                    <a:lnTo>
                      <a:pt x="147" y="616"/>
                    </a:lnTo>
                    <a:lnTo>
                      <a:pt x="127" y="629"/>
                    </a:lnTo>
                    <a:lnTo>
                      <a:pt x="107" y="641"/>
                    </a:lnTo>
                    <a:lnTo>
                      <a:pt x="99" y="647"/>
                    </a:lnTo>
                    <a:lnTo>
                      <a:pt x="93" y="654"/>
                    </a:lnTo>
                    <a:lnTo>
                      <a:pt x="90" y="658"/>
                    </a:lnTo>
                    <a:lnTo>
                      <a:pt x="88" y="663"/>
                    </a:lnTo>
                    <a:lnTo>
                      <a:pt x="87" y="667"/>
                    </a:lnTo>
                    <a:lnTo>
                      <a:pt x="87" y="671"/>
                    </a:lnTo>
                    <a:lnTo>
                      <a:pt x="87" y="680"/>
                    </a:lnTo>
                    <a:lnTo>
                      <a:pt x="87" y="689"/>
                    </a:lnTo>
                    <a:lnTo>
                      <a:pt x="87" y="701"/>
                    </a:lnTo>
                    <a:lnTo>
                      <a:pt x="87" y="721"/>
                    </a:lnTo>
                    <a:lnTo>
                      <a:pt x="109" y="720"/>
                    </a:lnTo>
                    <a:lnTo>
                      <a:pt x="132" y="719"/>
                    </a:lnTo>
                    <a:lnTo>
                      <a:pt x="154" y="717"/>
                    </a:lnTo>
                    <a:lnTo>
                      <a:pt x="177" y="714"/>
                    </a:lnTo>
                    <a:lnTo>
                      <a:pt x="199" y="711"/>
                    </a:lnTo>
                    <a:lnTo>
                      <a:pt x="222" y="710"/>
                    </a:lnTo>
                    <a:lnTo>
                      <a:pt x="244" y="708"/>
                    </a:lnTo>
                    <a:lnTo>
                      <a:pt x="266" y="708"/>
                    </a:lnTo>
                    <a:lnTo>
                      <a:pt x="284" y="707"/>
                    </a:lnTo>
                    <a:lnTo>
                      <a:pt x="297" y="705"/>
                    </a:lnTo>
                    <a:lnTo>
                      <a:pt x="302" y="705"/>
                    </a:lnTo>
                    <a:lnTo>
                      <a:pt x="310" y="705"/>
                    </a:lnTo>
                    <a:lnTo>
                      <a:pt x="318" y="706"/>
                    </a:lnTo>
                    <a:lnTo>
                      <a:pt x="326" y="708"/>
                    </a:lnTo>
                    <a:lnTo>
                      <a:pt x="328" y="714"/>
                    </a:lnTo>
                    <a:lnTo>
                      <a:pt x="330" y="721"/>
                    </a:lnTo>
                    <a:lnTo>
                      <a:pt x="333" y="728"/>
                    </a:lnTo>
                    <a:lnTo>
                      <a:pt x="338" y="735"/>
                    </a:lnTo>
                    <a:lnTo>
                      <a:pt x="345" y="742"/>
                    </a:lnTo>
                    <a:lnTo>
                      <a:pt x="352" y="749"/>
                    </a:lnTo>
                    <a:lnTo>
                      <a:pt x="359" y="756"/>
                    </a:lnTo>
                    <a:lnTo>
                      <a:pt x="368" y="762"/>
                    </a:lnTo>
                    <a:lnTo>
                      <a:pt x="378" y="769"/>
                    </a:lnTo>
                    <a:lnTo>
                      <a:pt x="388" y="776"/>
                    </a:lnTo>
                    <a:lnTo>
                      <a:pt x="398" y="781"/>
                    </a:lnTo>
                    <a:lnTo>
                      <a:pt x="408" y="785"/>
                    </a:lnTo>
                    <a:lnTo>
                      <a:pt x="418" y="789"/>
                    </a:lnTo>
                    <a:lnTo>
                      <a:pt x="427" y="792"/>
                    </a:lnTo>
                    <a:lnTo>
                      <a:pt x="437" y="794"/>
                    </a:lnTo>
                    <a:lnTo>
                      <a:pt x="446" y="794"/>
                    </a:lnTo>
                    <a:lnTo>
                      <a:pt x="449" y="803"/>
                    </a:lnTo>
                    <a:lnTo>
                      <a:pt x="453" y="812"/>
                    </a:lnTo>
                    <a:lnTo>
                      <a:pt x="454" y="806"/>
                    </a:lnTo>
                    <a:lnTo>
                      <a:pt x="455" y="800"/>
                    </a:lnTo>
                    <a:lnTo>
                      <a:pt x="457" y="795"/>
                    </a:lnTo>
                    <a:lnTo>
                      <a:pt x="460" y="791"/>
                    </a:lnTo>
                    <a:lnTo>
                      <a:pt x="464" y="787"/>
                    </a:lnTo>
                    <a:lnTo>
                      <a:pt x="467" y="783"/>
                    </a:lnTo>
                    <a:lnTo>
                      <a:pt x="471" y="780"/>
                    </a:lnTo>
                    <a:lnTo>
                      <a:pt x="477" y="778"/>
                    </a:lnTo>
                    <a:lnTo>
                      <a:pt x="487" y="774"/>
                    </a:lnTo>
                    <a:lnTo>
                      <a:pt x="499" y="770"/>
                    </a:lnTo>
                    <a:lnTo>
                      <a:pt x="512" y="768"/>
                    </a:lnTo>
                    <a:lnTo>
                      <a:pt x="525" y="767"/>
                    </a:lnTo>
                    <a:lnTo>
                      <a:pt x="539" y="765"/>
                    </a:lnTo>
                    <a:lnTo>
                      <a:pt x="554" y="764"/>
                    </a:lnTo>
                    <a:lnTo>
                      <a:pt x="567" y="761"/>
                    </a:lnTo>
                    <a:lnTo>
                      <a:pt x="580" y="758"/>
                    </a:lnTo>
                    <a:lnTo>
                      <a:pt x="586" y="756"/>
                    </a:lnTo>
                    <a:lnTo>
                      <a:pt x="591" y="753"/>
                    </a:lnTo>
                    <a:lnTo>
                      <a:pt x="597" y="750"/>
                    </a:lnTo>
                    <a:lnTo>
                      <a:pt x="602" y="747"/>
                    </a:lnTo>
                    <a:lnTo>
                      <a:pt x="606" y="743"/>
                    </a:lnTo>
                    <a:lnTo>
                      <a:pt x="611" y="738"/>
                    </a:lnTo>
                    <a:lnTo>
                      <a:pt x="615" y="733"/>
                    </a:lnTo>
                    <a:lnTo>
                      <a:pt x="618" y="727"/>
                    </a:lnTo>
                    <a:lnTo>
                      <a:pt x="614" y="725"/>
                    </a:lnTo>
                    <a:lnTo>
                      <a:pt x="610" y="722"/>
                    </a:lnTo>
                    <a:lnTo>
                      <a:pt x="604" y="718"/>
                    </a:lnTo>
                    <a:lnTo>
                      <a:pt x="598" y="712"/>
                    </a:lnTo>
                    <a:lnTo>
                      <a:pt x="584" y="700"/>
                    </a:lnTo>
                    <a:lnTo>
                      <a:pt x="571" y="686"/>
                    </a:lnTo>
                    <a:lnTo>
                      <a:pt x="559" y="671"/>
                    </a:lnTo>
                    <a:lnTo>
                      <a:pt x="548" y="655"/>
                    </a:lnTo>
                    <a:lnTo>
                      <a:pt x="545" y="648"/>
                    </a:lnTo>
                    <a:lnTo>
                      <a:pt x="542" y="641"/>
                    </a:lnTo>
                    <a:lnTo>
                      <a:pt x="539" y="634"/>
                    </a:lnTo>
                    <a:lnTo>
                      <a:pt x="538" y="628"/>
                    </a:lnTo>
                    <a:lnTo>
                      <a:pt x="534" y="627"/>
                    </a:lnTo>
                    <a:lnTo>
                      <a:pt x="530" y="626"/>
                    </a:lnTo>
                    <a:lnTo>
                      <a:pt x="526" y="624"/>
                    </a:lnTo>
                    <a:lnTo>
                      <a:pt x="523" y="620"/>
                    </a:lnTo>
                    <a:lnTo>
                      <a:pt x="517" y="613"/>
                    </a:lnTo>
                    <a:lnTo>
                      <a:pt x="512" y="603"/>
                    </a:lnTo>
                    <a:lnTo>
                      <a:pt x="512" y="579"/>
                    </a:lnTo>
                    <a:lnTo>
                      <a:pt x="526" y="578"/>
                    </a:lnTo>
                    <a:lnTo>
                      <a:pt x="539" y="577"/>
                    </a:lnTo>
                    <a:lnTo>
                      <a:pt x="551" y="575"/>
                    </a:lnTo>
                    <a:lnTo>
                      <a:pt x="562" y="571"/>
                    </a:lnTo>
                    <a:lnTo>
                      <a:pt x="572" y="568"/>
                    </a:lnTo>
                    <a:lnTo>
                      <a:pt x="582" y="563"/>
                    </a:lnTo>
                    <a:lnTo>
                      <a:pt x="591" y="558"/>
                    </a:lnTo>
                    <a:lnTo>
                      <a:pt x="600" y="552"/>
                    </a:lnTo>
                    <a:lnTo>
                      <a:pt x="607" y="545"/>
                    </a:lnTo>
                    <a:lnTo>
                      <a:pt x="615" y="538"/>
                    </a:lnTo>
                    <a:lnTo>
                      <a:pt x="622" y="531"/>
                    </a:lnTo>
                    <a:lnTo>
                      <a:pt x="628" y="523"/>
                    </a:lnTo>
                    <a:lnTo>
                      <a:pt x="639" y="507"/>
                    </a:lnTo>
                    <a:lnTo>
                      <a:pt x="650" y="489"/>
                    </a:lnTo>
                    <a:lnTo>
                      <a:pt x="669" y="453"/>
                    </a:lnTo>
                    <a:lnTo>
                      <a:pt x="688" y="417"/>
                    </a:lnTo>
                    <a:lnTo>
                      <a:pt x="699" y="401"/>
                    </a:lnTo>
                    <a:lnTo>
                      <a:pt x="710" y="387"/>
                    </a:lnTo>
                    <a:lnTo>
                      <a:pt x="716" y="379"/>
                    </a:lnTo>
                    <a:lnTo>
                      <a:pt x="723" y="373"/>
                    </a:lnTo>
                    <a:lnTo>
                      <a:pt x="730" y="368"/>
                    </a:lnTo>
                    <a:lnTo>
                      <a:pt x="738" y="363"/>
                    </a:lnTo>
                    <a:lnTo>
                      <a:pt x="732" y="351"/>
                    </a:lnTo>
                    <a:lnTo>
                      <a:pt x="727" y="340"/>
                    </a:lnTo>
                    <a:lnTo>
                      <a:pt x="726" y="335"/>
                    </a:lnTo>
                    <a:lnTo>
                      <a:pt x="725" y="330"/>
                    </a:lnTo>
                    <a:lnTo>
                      <a:pt x="725" y="324"/>
                    </a:lnTo>
                    <a:lnTo>
                      <a:pt x="725" y="319"/>
                    </a:lnTo>
                    <a:lnTo>
                      <a:pt x="726" y="314"/>
                    </a:lnTo>
                    <a:lnTo>
                      <a:pt x="727" y="309"/>
                    </a:lnTo>
                    <a:lnTo>
                      <a:pt x="729" y="305"/>
                    </a:lnTo>
                    <a:lnTo>
                      <a:pt x="733" y="301"/>
                    </a:lnTo>
                    <a:lnTo>
                      <a:pt x="736" y="298"/>
                    </a:lnTo>
                    <a:lnTo>
                      <a:pt x="740" y="295"/>
                    </a:lnTo>
                    <a:lnTo>
                      <a:pt x="746" y="292"/>
                    </a:lnTo>
                    <a:lnTo>
                      <a:pt x="751" y="289"/>
                    </a:lnTo>
                    <a:lnTo>
                      <a:pt x="722" y="262"/>
                    </a:lnTo>
                    <a:lnTo>
                      <a:pt x="700" y="242"/>
                    </a:lnTo>
                    <a:lnTo>
                      <a:pt x="690" y="232"/>
                    </a:lnTo>
                    <a:lnTo>
                      <a:pt x="680" y="221"/>
                    </a:lnTo>
                    <a:lnTo>
                      <a:pt x="670" y="207"/>
                    </a:lnTo>
                    <a:lnTo>
                      <a:pt x="658" y="190"/>
                    </a:lnTo>
                    <a:lnTo>
                      <a:pt x="658" y="147"/>
                    </a:lnTo>
                    <a:lnTo>
                      <a:pt x="701" y="145"/>
                    </a:lnTo>
                    <a:lnTo>
                      <a:pt x="733" y="143"/>
                    </a:lnTo>
                    <a:lnTo>
                      <a:pt x="758" y="140"/>
                    </a:lnTo>
                    <a:lnTo>
                      <a:pt x="778" y="136"/>
                    </a:lnTo>
                    <a:lnTo>
                      <a:pt x="785" y="134"/>
                    </a:lnTo>
                    <a:lnTo>
                      <a:pt x="792" y="131"/>
                    </a:lnTo>
                    <a:lnTo>
                      <a:pt x="799" y="127"/>
                    </a:lnTo>
                    <a:lnTo>
                      <a:pt x="805" y="123"/>
                    </a:lnTo>
                    <a:lnTo>
                      <a:pt x="817" y="113"/>
                    </a:lnTo>
                    <a:lnTo>
                      <a:pt x="831" y="9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7" name="Freeform 262"/>
              <p:cNvSpPr>
                <a:spLocks/>
              </p:cNvSpPr>
              <p:nvPr/>
            </p:nvSpPr>
            <p:spPr bwMode="auto">
              <a:xfrm>
                <a:off x="6270625" y="3428963"/>
                <a:ext cx="220663" cy="585787"/>
              </a:xfrm>
              <a:custGeom>
                <a:avLst/>
                <a:gdLst>
                  <a:gd name="T0" fmla="*/ 2147483647 w 505"/>
                  <a:gd name="T1" fmla="*/ 2147483647 h 1121"/>
                  <a:gd name="T2" fmla="*/ 2147483647 w 505"/>
                  <a:gd name="T3" fmla="*/ 2147483647 h 1121"/>
                  <a:gd name="T4" fmla="*/ 2147483647 w 505"/>
                  <a:gd name="T5" fmla="*/ 2147483647 h 1121"/>
                  <a:gd name="T6" fmla="*/ 2147483647 w 505"/>
                  <a:gd name="T7" fmla="*/ 2147483647 h 1121"/>
                  <a:gd name="T8" fmla="*/ 2147483647 w 505"/>
                  <a:gd name="T9" fmla="*/ 2147483647 h 1121"/>
                  <a:gd name="T10" fmla="*/ 2147483647 w 505"/>
                  <a:gd name="T11" fmla="*/ 2147483647 h 1121"/>
                  <a:gd name="T12" fmla="*/ 2147483647 w 505"/>
                  <a:gd name="T13" fmla="*/ 2147483647 h 1121"/>
                  <a:gd name="T14" fmla="*/ 2147483647 w 505"/>
                  <a:gd name="T15" fmla="*/ 2147483647 h 1121"/>
                  <a:gd name="T16" fmla="*/ 2147483647 w 505"/>
                  <a:gd name="T17" fmla="*/ 2147483647 h 1121"/>
                  <a:gd name="T18" fmla="*/ 2147483647 w 505"/>
                  <a:gd name="T19" fmla="*/ 2147483647 h 1121"/>
                  <a:gd name="T20" fmla="*/ 2147483647 w 505"/>
                  <a:gd name="T21" fmla="*/ 2147483647 h 1121"/>
                  <a:gd name="T22" fmla="*/ 2147483647 w 505"/>
                  <a:gd name="T23" fmla="*/ 2147483647 h 1121"/>
                  <a:gd name="T24" fmla="*/ 2147483647 w 505"/>
                  <a:gd name="T25" fmla="*/ 2147483647 h 1121"/>
                  <a:gd name="T26" fmla="*/ 2147483647 w 505"/>
                  <a:gd name="T27" fmla="*/ 2147483647 h 1121"/>
                  <a:gd name="T28" fmla="*/ 2147483647 w 505"/>
                  <a:gd name="T29" fmla="*/ 2147483647 h 1121"/>
                  <a:gd name="T30" fmla="*/ 2147483647 w 505"/>
                  <a:gd name="T31" fmla="*/ 2147483647 h 1121"/>
                  <a:gd name="T32" fmla="*/ 667494651 w 505"/>
                  <a:gd name="T33" fmla="*/ 2147483647 h 1121"/>
                  <a:gd name="T34" fmla="*/ 1918855735 w 505"/>
                  <a:gd name="T35" fmla="*/ 2147483647 h 1121"/>
                  <a:gd name="T36" fmla="*/ 2147483647 w 505"/>
                  <a:gd name="T37" fmla="*/ 2147483647 h 1121"/>
                  <a:gd name="T38" fmla="*/ 2147483647 w 505"/>
                  <a:gd name="T39" fmla="*/ 2147483647 h 1121"/>
                  <a:gd name="T40" fmla="*/ 2147483647 w 505"/>
                  <a:gd name="T41" fmla="*/ 2147483647 h 1121"/>
                  <a:gd name="T42" fmla="*/ 2147483647 w 505"/>
                  <a:gd name="T43" fmla="*/ 2147483647 h 1121"/>
                  <a:gd name="T44" fmla="*/ 2147483647 w 505"/>
                  <a:gd name="T45" fmla="*/ 2147483647 h 1121"/>
                  <a:gd name="T46" fmla="*/ 2147483647 w 505"/>
                  <a:gd name="T47" fmla="*/ 2147483647 h 1121"/>
                  <a:gd name="T48" fmla="*/ 2147483647 w 505"/>
                  <a:gd name="T49" fmla="*/ 2147483647 h 1121"/>
                  <a:gd name="T50" fmla="*/ 2147483647 w 505"/>
                  <a:gd name="T51" fmla="*/ 2147483647 h 1121"/>
                  <a:gd name="T52" fmla="*/ 2147483647 w 505"/>
                  <a:gd name="T53" fmla="*/ 2147483647 h 1121"/>
                  <a:gd name="T54" fmla="*/ 2147483647 w 505"/>
                  <a:gd name="T55" fmla="*/ 2147483647 h 1121"/>
                  <a:gd name="T56" fmla="*/ 2147483647 w 505"/>
                  <a:gd name="T57" fmla="*/ 2147483647 h 1121"/>
                  <a:gd name="T58" fmla="*/ 2147483647 w 505"/>
                  <a:gd name="T59" fmla="*/ 2147483647 h 1121"/>
                  <a:gd name="T60" fmla="*/ 2147483647 w 505"/>
                  <a:gd name="T61" fmla="*/ 2147483647 h 1121"/>
                  <a:gd name="T62" fmla="*/ 2147483647 w 505"/>
                  <a:gd name="T63" fmla="*/ 2147483647 h 1121"/>
                  <a:gd name="T64" fmla="*/ 2147483647 w 505"/>
                  <a:gd name="T65" fmla="*/ 2147483647 h 1121"/>
                  <a:gd name="T66" fmla="*/ 2147483647 w 505"/>
                  <a:gd name="T67" fmla="*/ 2147483647 h 1121"/>
                  <a:gd name="T68" fmla="*/ 2147483647 w 505"/>
                  <a:gd name="T69" fmla="*/ 2147483647 h 1121"/>
                  <a:gd name="T70" fmla="*/ 2147483647 w 505"/>
                  <a:gd name="T71" fmla="*/ 2147483647 h 1121"/>
                  <a:gd name="T72" fmla="*/ 2147483647 w 505"/>
                  <a:gd name="T73" fmla="*/ 2147483647 h 1121"/>
                  <a:gd name="T74" fmla="*/ 2147483647 w 505"/>
                  <a:gd name="T75" fmla="*/ 2147483647 h 1121"/>
                  <a:gd name="T76" fmla="*/ 2147483647 w 505"/>
                  <a:gd name="T77" fmla="*/ 2147483647 h 1121"/>
                  <a:gd name="T78" fmla="*/ 2147483647 w 505"/>
                  <a:gd name="T79" fmla="*/ 2147483647 h 1121"/>
                  <a:gd name="T80" fmla="*/ 2147483647 w 505"/>
                  <a:gd name="T81" fmla="*/ 2147483647 h 1121"/>
                  <a:gd name="T82" fmla="*/ 2147483647 w 505"/>
                  <a:gd name="T83" fmla="*/ 2147483647 h 1121"/>
                  <a:gd name="T84" fmla="*/ 2147483647 w 505"/>
                  <a:gd name="T85" fmla="*/ 2147483647 h 1121"/>
                  <a:gd name="T86" fmla="*/ 2147483647 w 505"/>
                  <a:gd name="T87" fmla="*/ 2147483647 h 1121"/>
                  <a:gd name="T88" fmla="*/ 2147483647 w 505"/>
                  <a:gd name="T89" fmla="*/ 2147483647 h 1121"/>
                  <a:gd name="T90" fmla="*/ 2147483647 w 505"/>
                  <a:gd name="T91" fmla="*/ 2147483647 h 1121"/>
                  <a:gd name="T92" fmla="*/ 2147483647 w 505"/>
                  <a:gd name="T93" fmla="*/ 2147483647 h 1121"/>
                  <a:gd name="T94" fmla="*/ 2147483647 w 505"/>
                  <a:gd name="T95" fmla="*/ 2147483647 h 1121"/>
                  <a:gd name="T96" fmla="*/ 2147483647 w 505"/>
                  <a:gd name="T97" fmla="*/ 2147483647 h 1121"/>
                  <a:gd name="T98" fmla="*/ 2147483647 w 505"/>
                  <a:gd name="T99" fmla="*/ 2147483647 h 1121"/>
                  <a:gd name="T100" fmla="*/ 2147483647 w 505"/>
                  <a:gd name="T101" fmla="*/ 2147483647 h 1121"/>
                  <a:gd name="T102" fmla="*/ 2147483647 w 505"/>
                  <a:gd name="T103" fmla="*/ 2147483647 h 1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8" name="Freeform 263"/>
              <p:cNvSpPr>
                <a:spLocks/>
              </p:cNvSpPr>
              <p:nvPr/>
            </p:nvSpPr>
            <p:spPr bwMode="auto">
              <a:xfrm>
                <a:off x="3594100" y="3938550"/>
                <a:ext cx="80963" cy="58738"/>
              </a:xfrm>
              <a:custGeom>
                <a:avLst/>
                <a:gdLst>
                  <a:gd name="T0" fmla="*/ 2147483647 w 180"/>
                  <a:gd name="T1" fmla="*/ 1009686815 h 112"/>
                  <a:gd name="T2" fmla="*/ 2147483647 w 180"/>
                  <a:gd name="T3" fmla="*/ 2147483647 h 112"/>
                  <a:gd name="T4" fmla="*/ 2147483647 w 180"/>
                  <a:gd name="T5" fmla="*/ 2147483647 h 112"/>
                  <a:gd name="T6" fmla="*/ 2147483647 w 180"/>
                  <a:gd name="T7" fmla="*/ 2147483647 h 112"/>
                  <a:gd name="T8" fmla="*/ 2147483647 w 180"/>
                  <a:gd name="T9" fmla="*/ 2147483647 h 112"/>
                  <a:gd name="T10" fmla="*/ 2147483647 w 180"/>
                  <a:gd name="T11" fmla="*/ 2147483647 h 112"/>
                  <a:gd name="T12" fmla="*/ 2147483647 w 180"/>
                  <a:gd name="T13" fmla="*/ 2147483647 h 112"/>
                  <a:gd name="T14" fmla="*/ 2147483647 w 180"/>
                  <a:gd name="T15" fmla="*/ 2147483647 h 112"/>
                  <a:gd name="T16" fmla="*/ 2147483647 w 180"/>
                  <a:gd name="T17" fmla="*/ 2147483647 h 112"/>
                  <a:gd name="T18" fmla="*/ 2147483647 w 180"/>
                  <a:gd name="T19" fmla="*/ 2147483647 h 112"/>
                  <a:gd name="T20" fmla="*/ 2147483647 w 180"/>
                  <a:gd name="T21" fmla="*/ 2147483647 h 112"/>
                  <a:gd name="T22" fmla="*/ 2147483647 w 180"/>
                  <a:gd name="T23" fmla="*/ 2147483647 h 112"/>
                  <a:gd name="T24" fmla="*/ 2147483647 w 180"/>
                  <a:gd name="T25" fmla="*/ 2147483647 h 112"/>
                  <a:gd name="T26" fmla="*/ 2147483647 w 180"/>
                  <a:gd name="T27" fmla="*/ 2147483647 h 112"/>
                  <a:gd name="T28" fmla="*/ 2147483647 w 180"/>
                  <a:gd name="T29" fmla="*/ 2147483647 h 112"/>
                  <a:gd name="T30" fmla="*/ 2147483647 w 180"/>
                  <a:gd name="T31" fmla="*/ 2147483647 h 112"/>
                  <a:gd name="T32" fmla="*/ 2147483647 w 180"/>
                  <a:gd name="T33" fmla="*/ 2147483647 h 112"/>
                  <a:gd name="T34" fmla="*/ 2147483647 w 180"/>
                  <a:gd name="T35" fmla="*/ 2147483647 h 112"/>
                  <a:gd name="T36" fmla="*/ 2147483647 w 180"/>
                  <a:gd name="T37" fmla="*/ 2147483647 h 112"/>
                  <a:gd name="T38" fmla="*/ 2147483647 w 180"/>
                  <a:gd name="T39" fmla="*/ 2147483647 h 112"/>
                  <a:gd name="T40" fmla="*/ 2147483647 w 180"/>
                  <a:gd name="T41" fmla="*/ 2147483647 h 112"/>
                  <a:gd name="T42" fmla="*/ 1637942662 w 180"/>
                  <a:gd name="T43" fmla="*/ 2147483647 h 112"/>
                  <a:gd name="T44" fmla="*/ 0 w 180"/>
                  <a:gd name="T45" fmla="*/ 2147483647 h 112"/>
                  <a:gd name="T46" fmla="*/ 2147483647 w 180"/>
                  <a:gd name="T47" fmla="*/ 2019373631 h 112"/>
                  <a:gd name="T48" fmla="*/ 2147483647 w 180"/>
                  <a:gd name="T49" fmla="*/ 1298207871 h 112"/>
                  <a:gd name="T50" fmla="*/ 2147483647 w 180"/>
                  <a:gd name="T51" fmla="*/ 721165759 h 112"/>
                  <a:gd name="T52" fmla="*/ 2147483647 w 180"/>
                  <a:gd name="T53" fmla="*/ 432644179 h 112"/>
                  <a:gd name="T54" fmla="*/ 2147483647 w 180"/>
                  <a:gd name="T55" fmla="*/ 144123123 h 112"/>
                  <a:gd name="T56" fmla="*/ 2147483647 w 180"/>
                  <a:gd name="T57" fmla="*/ 0 h 112"/>
                  <a:gd name="T58" fmla="*/ 2147483647 w 180"/>
                  <a:gd name="T59" fmla="*/ 144123123 h 112"/>
                  <a:gd name="T60" fmla="*/ 2147483647 w 180"/>
                  <a:gd name="T61" fmla="*/ 432644179 h 112"/>
                  <a:gd name="T62" fmla="*/ 2147483647 w 180"/>
                  <a:gd name="T63" fmla="*/ 1009686815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0" h="112">
                    <a:moveTo>
                      <a:pt x="180" y="7"/>
                    </a:moveTo>
                    <a:lnTo>
                      <a:pt x="171" y="24"/>
                    </a:lnTo>
                    <a:lnTo>
                      <a:pt x="163" y="39"/>
                    </a:lnTo>
                    <a:lnTo>
                      <a:pt x="152" y="53"/>
                    </a:lnTo>
                    <a:lnTo>
                      <a:pt x="141" y="66"/>
                    </a:lnTo>
                    <a:lnTo>
                      <a:pt x="129" y="80"/>
                    </a:lnTo>
                    <a:lnTo>
                      <a:pt x="115" y="92"/>
                    </a:lnTo>
                    <a:lnTo>
                      <a:pt x="101" y="102"/>
                    </a:lnTo>
                    <a:lnTo>
                      <a:pt x="87" y="112"/>
                    </a:lnTo>
                    <a:lnTo>
                      <a:pt x="82" y="107"/>
                    </a:lnTo>
                    <a:lnTo>
                      <a:pt x="79" y="101"/>
                    </a:lnTo>
                    <a:lnTo>
                      <a:pt x="76" y="95"/>
                    </a:lnTo>
                    <a:lnTo>
                      <a:pt x="74" y="88"/>
                    </a:lnTo>
                    <a:lnTo>
                      <a:pt x="70" y="81"/>
                    </a:lnTo>
                    <a:lnTo>
                      <a:pt x="68" y="74"/>
                    </a:lnTo>
                    <a:lnTo>
                      <a:pt x="65" y="69"/>
                    </a:lnTo>
                    <a:lnTo>
                      <a:pt x="60" y="63"/>
                    </a:lnTo>
                    <a:lnTo>
                      <a:pt x="45" y="48"/>
                    </a:lnTo>
                    <a:lnTo>
                      <a:pt x="36" y="38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8" y="30"/>
                    </a:lnTo>
                    <a:lnTo>
                      <a:pt x="0" y="26"/>
                    </a:lnTo>
                    <a:lnTo>
                      <a:pt x="26" y="14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74" y="3"/>
                    </a:lnTo>
                    <a:lnTo>
                      <a:pt x="93" y="1"/>
                    </a:lnTo>
                    <a:lnTo>
                      <a:pt x="114" y="0"/>
                    </a:lnTo>
                    <a:lnTo>
                      <a:pt x="135" y="1"/>
                    </a:lnTo>
                    <a:lnTo>
                      <a:pt x="157" y="3"/>
                    </a:lnTo>
                    <a:lnTo>
                      <a:pt x="18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9" name="Freeform 264"/>
              <p:cNvSpPr>
                <a:spLocks/>
              </p:cNvSpPr>
              <p:nvPr/>
            </p:nvSpPr>
            <p:spPr bwMode="auto">
              <a:xfrm>
                <a:off x="3678238" y="4021100"/>
                <a:ext cx="74612" cy="100013"/>
              </a:xfrm>
              <a:custGeom>
                <a:avLst/>
                <a:gdLst>
                  <a:gd name="T0" fmla="*/ 0 w 173"/>
                  <a:gd name="T1" fmla="*/ 2147483647 h 192"/>
                  <a:gd name="T2" fmla="*/ 2147483647 w 173"/>
                  <a:gd name="T3" fmla="*/ 2147483647 h 192"/>
                  <a:gd name="T4" fmla="*/ 2147483647 w 173"/>
                  <a:gd name="T5" fmla="*/ 2147483647 h 192"/>
                  <a:gd name="T6" fmla="*/ 2147483647 w 173"/>
                  <a:gd name="T7" fmla="*/ 2147483647 h 192"/>
                  <a:gd name="T8" fmla="*/ 2147483647 w 173"/>
                  <a:gd name="T9" fmla="*/ 1696132969 h 192"/>
                  <a:gd name="T10" fmla="*/ 2147483647 w 173"/>
                  <a:gd name="T11" fmla="*/ 1130665197 h 192"/>
                  <a:gd name="T12" fmla="*/ 2147483647 w 173"/>
                  <a:gd name="T13" fmla="*/ 847931050 h 192"/>
                  <a:gd name="T14" fmla="*/ 2147483647 w 173"/>
                  <a:gd name="T15" fmla="*/ 424100959 h 192"/>
                  <a:gd name="T16" fmla="*/ 2147483647 w 173"/>
                  <a:gd name="T17" fmla="*/ 282734146 h 192"/>
                  <a:gd name="T18" fmla="*/ 2147483647 w 173"/>
                  <a:gd name="T19" fmla="*/ 141366813 h 192"/>
                  <a:gd name="T20" fmla="*/ 2147483647 w 173"/>
                  <a:gd name="T21" fmla="*/ 0 h 192"/>
                  <a:gd name="T22" fmla="*/ 2147483647 w 173"/>
                  <a:gd name="T23" fmla="*/ 141366813 h 192"/>
                  <a:gd name="T24" fmla="*/ 2147483647 w 173"/>
                  <a:gd name="T25" fmla="*/ 282734146 h 192"/>
                  <a:gd name="T26" fmla="*/ 2147483647 w 173"/>
                  <a:gd name="T27" fmla="*/ 706835106 h 192"/>
                  <a:gd name="T28" fmla="*/ 2147483647 w 173"/>
                  <a:gd name="T29" fmla="*/ 1130665197 h 192"/>
                  <a:gd name="T30" fmla="*/ 2147483647 w 173"/>
                  <a:gd name="T31" fmla="*/ 1837500302 h 192"/>
                  <a:gd name="T32" fmla="*/ 2147483647 w 173"/>
                  <a:gd name="T33" fmla="*/ 2147483647 h 192"/>
                  <a:gd name="T34" fmla="*/ 2147483647 w 173"/>
                  <a:gd name="T35" fmla="*/ 2147483647 h 192"/>
                  <a:gd name="T36" fmla="*/ 2147483647 w 173"/>
                  <a:gd name="T37" fmla="*/ 2147483647 h 192"/>
                  <a:gd name="T38" fmla="*/ 2147483647 w 173"/>
                  <a:gd name="T39" fmla="*/ 2147483647 h 192"/>
                  <a:gd name="T40" fmla="*/ 2147483647 w 173"/>
                  <a:gd name="T41" fmla="*/ 2147483647 h 192"/>
                  <a:gd name="T42" fmla="*/ 2147483647 w 173"/>
                  <a:gd name="T43" fmla="*/ 2147483647 h 192"/>
                  <a:gd name="T44" fmla="*/ 2147483647 w 173"/>
                  <a:gd name="T45" fmla="*/ 2147483647 h 192"/>
                  <a:gd name="T46" fmla="*/ 2147483647 w 173"/>
                  <a:gd name="T47" fmla="*/ 2147483647 h 192"/>
                  <a:gd name="T48" fmla="*/ 2147483647 w 173"/>
                  <a:gd name="T49" fmla="*/ 2147483647 h 192"/>
                  <a:gd name="T50" fmla="*/ 2147483647 w 173"/>
                  <a:gd name="T51" fmla="*/ 2147483647 h 192"/>
                  <a:gd name="T52" fmla="*/ 2147483647 w 173"/>
                  <a:gd name="T53" fmla="*/ 2147483647 h 192"/>
                  <a:gd name="T54" fmla="*/ 2147483647 w 173"/>
                  <a:gd name="T55" fmla="*/ 2147483647 h 192"/>
                  <a:gd name="T56" fmla="*/ 2147483647 w 173"/>
                  <a:gd name="T57" fmla="*/ 2147483647 h 192"/>
                  <a:gd name="T58" fmla="*/ 2147483647 w 173"/>
                  <a:gd name="T59" fmla="*/ 2147483647 h 192"/>
                  <a:gd name="T60" fmla="*/ 2147483647 w 173"/>
                  <a:gd name="T61" fmla="*/ 2147483647 h 192"/>
                  <a:gd name="T62" fmla="*/ 2147483647 w 173"/>
                  <a:gd name="T63" fmla="*/ 2147483647 h 192"/>
                  <a:gd name="T64" fmla="*/ 2147483647 w 173"/>
                  <a:gd name="T65" fmla="*/ 2147483647 h 192"/>
                  <a:gd name="T66" fmla="*/ 2147483647 w 173"/>
                  <a:gd name="T67" fmla="*/ 2147483647 h 192"/>
                  <a:gd name="T68" fmla="*/ 2147483647 w 173"/>
                  <a:gd name="T69" fmla="*/ 2147483647 h 192"/>
                  <a:gd name="T70" fmla="*/ 2147483647 w 173"/>
                  <a:gd name="T71" fmla="*/ 2147483647 h 192"/>
                  <a:gd name="T72" fmla="*/ 2147483647 w 173"/>
                  <a:gd name="T73" fmla="*/ 2147483647 h 192"/>
                  <a:gd name="T74" fmla="*/ 2147483647 w 173"/>
                  <a:gd name="T75" fmla="*/ 2147483647 h 192"/>
                  <a:gd name="T76" fmla="*/ 2147483647 w 173"/>
                  <a:gd name="T77" fmla="*/ 2147483647 h 192"/>
                  <a:gd name="T78" fmla="*/ 1764817475 w 173"/>
                  <a:gd name="T79" fmla="*/ 2147483647 h 192"/>
                  <a:gd name="T80" fmla="*/ 1283622260 w 173"/>
                  <a:gd name="T81" fmla="*/ 2147483647 h 192"/>
                  <a:gd name="T82" fmla="*/ 722072509 w 173"/>
                  <a:gd name="T83" fmla="*/ 2147483647 h 192"/>
                  <a:gd name="T84" fmla="*/ 0 w 173"/>
                  <a:gd name="T85" fmla="*/ 2147483647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3" h="192">
                    <a:moveTo>
                      <a:pt x="0" y="68"/>
                    </a:moveTo>
                    <a:lnTo>
                      <a:pt x="27" y="42"/>
                    </a:lnTo>
                    <a:lnTo>
                      <a:pt x="51" y="21"/>
                    </a:lnTo>
                    <a:lnTo>
                      <a:pt x="56" y="16"/>
                    </a:lnTo>
                    <a:lnTo>
                      <a:pt x="63" y="12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39" y="8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5" y="24"/>
                    </a:lnTo>
                    <a:lnTo>
                      <a:pt x="160" y="30"/>
                    </a:lnTo>
                    <a:lnTo>
                      <a:pt x="163" y="37"/>
                    </a:lnTo>
                    <a:lnTo>
                      <a:pt x="166" y="43"/>
                    </a:lnTo>
                    <a:lnTo>
                      <a:pt x="168" y="50"/>
                    </a:lnTo>
                    <a:lnTo>
                      <a:pt x="169" y="57"/>
                    </a:lnTo>
                    <a:lnTo>
                      <a:pt x="172" y="72"/>
                    </a:lnTo>
                    <a:lnTo>
                      <a:pt x="173" y="87"/>
                    </a:lnTo>
                    <a:lnTo>
                      <a:pt x="157" y="114"/>
                    </a:lnTo>
                    <a:lnTo>
                      <a:pt x="146" y="137"/>
                    </a:lnTo>
                    <a:lnTo>
                      <a:pt x="139" y="148"/>
                    </a:lnTo>
                    <a:lnTo>
                      <a:pt x="130" y="160"/>
                    </a:lnTo>
                    <a:lnTo>
                      <a:pt x="117" y="174"/>
                    </a:lnTo>
                    <a:lnTo>
                      <a:pt x="99" y="192"/>
                    </a:lnTo>
                    <a:lnTo>
                      <a:pt x="86" y="183"/>
                    </a:lnTo>
                    <a:lnTo>
                      <a:pt x="74" y="176"/>
                    </a:lnTo>
                    <a:lnTo>
                      <a:pt x="63" y="169"/>
                    </a:lnTo>
                    <a:lnTo>
                      <a:pt x="54" y="163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4"/>
                    </a:lnTo>
                    <a:lnTo>
                      <a:pt x="30" y="137"/>
                    </a:lnTo>
                    <a:lnTo>
                      <a:pt x="22" y="123"/>
                    </a:lnTo>
                    <a:lnTo>
                      <a:pt x="16" y="107"/>
                    </a:lnTo>
                    <a:lnTo>
                      <a:pt x="9" y="90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0" name="Freeform 265"/>
              <p:cNvSpPr>
                <a:spLocks/>
              </p:cNvSpPr>
              <p:nvPr/>
            </p:nvSpPr>
            <p:spPr bwMode="auto">
              <a:xfrm>
                <a:off x="3721100" y="4071900"/>
                <a:ext cx="104775" cy="131763"/>
              </a:xfrm>
              <a:custGeom>
                <a:avLst/>
                <a:gdLst>
                  <a:gd name="T0" fmla="*/ 2147483647 w 233"/>
                  <a:gd name="T1" fmla="*/ 0 h 252"/>
                  <a:gd name="T2" fmla="*/ 2147483647 w 233"/>
                  <a:gd name="T3" fmla="*/ 285968062 h 252"/>
                  <a:gd name="T4" fmla="*/ 2147483647 w 233"/>
                  <a:gd name="T5" fmla="*/ 428952355 h 252"/>
                  <a:gd name="T6" fmla="*/ 2147483647 w 233"/>
                  <a:gd name="T7" fmla="*/ 428952355 h 252"/>
                  <a:gd name="T8" fmla="*/ 2147483647 w 233"/>
                  <a:gd name="T9" fmla="*/ 285968062 h 252"/>
                  <a:gd name="T10" fmla="*/ 2147483647 w 233"/>
                  <a:gd name="T11" fmla="*/ 142984293 h 252"/>
                  <a:gd name="T12" fmla="*/ 2147483647 w 233"/>
                  <a:gd name="T13" fmla="*/ 0 h 252"/>
                  <a:gd name="T14" fmla="*/ 2147483647 w 233"/>
                  <a:gd name="T15" fmla="*/ 2147483647 h 252"/>
                  <a:gd name="T16" fmla="*/ 2147483647 w 233"/>
                  <a:gd name="T17" fmla="*/ 2147483647 h 252"/>
                  <a:gd name="T18" fmla="*/ 2147483647 w 233"/>
                  <a:gd name="T19" fmla="*/ 2147483647 h 252"/>
                  <a:gd name="T20" fmla="*/ 2147483647 w 233"/>
                  <a:gd name="T21" fmla="*/ 2147483647 h 252"/>
                  <a:gd name="T22" fmla="*/ 2147483647 w 233"/>
                  <a:gd name="T23" fmla="*/ 2147483647 h 252"/>
                  <a:gd name="T24" fmla="*/ 2147483647 w 233"/>
                  <a:gd name="T25" fmla="*/ 2147483647 h 252"/>
                  <a:gd name="T26" fmla="*/ 2147483647 w 233"/>
                  <a:gd name="T27" fmla="*/ 2147483647 h 252"/>
                  <a:gd name="T28" fmla="*/ 2147483647 w 233"/>
                  <a:gd name="T29" fmla="*/ 2147483647 h 252"/>
                  <a:gd name="T30" fmla="*/ 2147483647 w 233"/>
                  <a:gd name="T31" fmla="*/ 2147483647 h 252"/>
                  <a:gd name="T32" fmla="*/ 2147483647 w 233"/>
                  <a:gd name="T33" fmla="*/ 2147483647 h 252"/>
                  <a:gd name="T34" fmla="*/ 2147483647 w 233"/>
                  <a:gd name="T35" fmla="*/ 2147483647 h 252"/>
                  <a:gd name="T36" fmla="*/ 2147483647 w 233"/>
                  <a:gd name="T37" fmla="*/ 2147483647 h 252"/>
                  <a:gd name="T38" fmla="*/ 2147483647 w 233"/>
                  <a:gd name="T39" fmla="*/ 2147483647 h 252"/>
                  <a:gd name="T40" fmla="*/ 2147483647 w 233"/>
                  <a:gd name="T41" fmla="*/ 2147483647 h 252"/>
                  <a:gd name="T42" fmla="*/ 2147483647 w 233"/>
                  <a:gd name="T43" fmla="*/ 2147483647 h 252"/>
                  <a:gd name="T44" fmla="*/ 2147483647 w 233"/>
                  <a:gd name="T45" fmla="*/ 2147483647 h 252"/>
                  <a:gd name="T46" fmla="*/ 2147483647 w 233"/>
                  <a:gd name="T47" fmla="*/ 2147483647 h 252"/>
                  <a:gd name="T48" fmla="*/ 2147483647 w 233"/>
                  <a:gd name="T49" fmla="*/ 2147483647 h 252"/>
                  <a:gd name="T50" fmla="*/ 2147483647 w 233"/>
                  <a:gd name="T51" fmla="*/ 2147483647 h 252"/>
                  <a:gd name="T52" fmla="*/ 2147483647 w 233"/>
                  <a:gd name="T53" fmla="*/ 2147483647 h 252"/>
                  <a:gd name="T54" fmla="*/ 2147483647 w 233"/>
                  <a:gd name="T55" fmla="*/ 2147483647 h 252"/>
                  <a:gd name="T56" fmla="*/ 2147483647 w 233"/>
                  <a:gd name="T57" fmla="*/ 2147483647 h 252"/>
                  <a:gd name="T58" fmla="*/ 2147483647 w 233"/>
                  <a:gd name="T59" fmla="*/ 2147483647 h 252"/>
                  <a:gd name="T60" fmla="*/ 2147483647 w 233"/>
                  <a:gd name="T61" fmla="*/ 2147483647 h 252"/>
                  <a:gd name="T62" fmla="*/ 2147483647 w 233"/>
                  <a:gd name="T63" fmla="*/ 2147483647 h 252"/>
                  <a:gd name="T64" fmla="*/ 2147483647 w 233"/>
                  <a:gd name="T65" fmla="*/ 2147483647 h 252"/>
                  <a:gd name="T66" fmla="*/ 2147483647 w 233"/>
                  <a:gd name="T67" fmla="*/ 2147483647 h 252"/>
                  <a:gd name="T68" fmla="*/ 2147483647 w 233"/>
                  <a:gd name="T69" fmla="*/ 2147483647 h 252"/>
                  <a:gd name="T70" fmla="*/ 2147483647 w 233"/>
                  <a:gd name="T71" fmla="*/ 2147483647 h 252"/>
                  <a:gd name="T72" fmla="*/ 2147483647 w 233"/>
                  <a:gd name="T73" fmla="*/ 2147483647 h 252"/>
                  <a:gd name="T74" fmla="*/ 2147483647 w 233"/>
                  <a:gd name="T75" fmla="*/ 2147483647 h 252"/>
                  <a:gd name="T76" fmla="*/ 2147483647 w 233"/>
                  <a:gd name="T77" fmla="*/ 2147483647 h 252"/>
                  <a:gd name="T78" fmla="*/ 2147483647 w 233"/>
                  <a:gd name="T79" fmla="*/ 2147483647 h 252"/>
                  <a:gd name="T80" fmla="*/ 2147483647 w 233"/>
                  <a:gd name="T81" fmla="*/ 2147483647 h 252"/>
                  <a:gd name="T82" fmla="*/ 2147483647 w 233"/>
                  <a:gd name="T83" fmla="*/ 2147483647 h 252"/>
                  <a:gd name="T84" fmla="*/ 2147483647 w 233"/>
                  <a:gd name="T85" fmla="*/ 2147483647 h 252"/>
                  <a:gd name="T86" fmla="*/ 2147483647 w 233"/>
                  <a:gd name="T87" fmla="*/ 2147483647 h 252"/>
                  <a:gd name="T88" fmla="*/ 2147483647 w 233"/>
                  <a:gd name="T89" fmla="*/ 2147483647 h 252"/>
                  <a:gd name="T90" fmla="*/ 2147483647 w 233"/>
                  <a:gd name="T91" fmla="*/ 2147483647 h 252"/>
                  <a:gd name="T92" fmla="*/ 1545898466 w 233"/>
                  <a:gd name="T93" fmla="*/ 2147483647 h 252"/>
                  <a:gd name="T94" fmla="*/ 0 w 233"/>
                  <a:gd name="T95" fmla="*/ 2147483647 h 252"/>
                  <a:gd name="T96" fmla="*/ 2147483647 w 233"/>
                  <a:gd name="T97" fmla="*/ 2147483647 h 252"/>
                  <a:gd name="T98" fmla="*/ 2147483647 w 233"/>
                  <a:gd name="T99" fmla="*/ 2147483647 h 252"/>
                  <a:gd name="T100" fmla="*/ 2147483647 w 233"/>
                  <a:gd name="T101" fmla="*/ 2147483647 h 252"/>
                  <a:gd name="T102" fmla="*/ 2147483647 w 233"/>
                  <a:gd name="T103" fmla="*/ 2147483647 h 252"/>
                  <a:gd name="T104" fmla="*/ 2147483647 w 233"/>
                  <a:gd name="T105" fmla="*/ 2001229516 h 252"/>
                  <a:gd name="T106" fmla="*/ 2147483647 w 233"/>
                  <a:gd name="T107" fmla="*/ 0 h 2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3" h="252">
                    <a:moveTo>
                      <a:pt x="74" y="0"/>
                    </a:moveTo>
                    <a:lnTo>
                      <a:pt x="83" y="2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99" y="2"/>
                    </a:lnTo>
                    <a:lnTo>
                      <a:pt x="106" y="1"/>
                    </a:lnTo>
                    <a:lnTo>
                      <a:pt x="113" y="0"/>
                    </a:lnTo>
                    <a:lnTo>
                      <a:pt x="125" y="17"/>
                    </a:lnTo>
                    <a:lnTo>
                      <a:pt x="140" y="37"/>
                    </a:lnTo>
                    <a:lnTo>
                      <a:pt x="144" y="42"/>
                    </a:lnTo>
                    <a:lnTo>
                      <a:pt x="148" y="46"/>
                    </a:lnTo>
                    <a:lnTo>
                      <a:pt x="153" y="49"/>
                    </a:lnTo>
                    <a:lnTo>
                      <a:pt x="157" y="52"/>
                    </a:lnTo>
                    <a:lnTo>
                      <a:pt x="163" y="54"/>
                    </a:lnTo>
                    <a:lnTo>
                      <a:pt x="168" y="56"/>
                    </a:lnTo>
                    <a:lnTo>
                      <a:pt x="174" y="56"/>
                    </a:lnTo>
                    <a:lnTo>
                      <a:pt x="180" y="56"/>
                    </a:lnTo>
                    <a:lnTo>
                      <a:pt x="180" y="80"/>
                    </a:lnTo>
                    <a:lnTo>
                      <a:pt x="193" y="103"/>
                    </a:lnTo>
                    <a:lnTo>
                      <a:pt x="212" y="128"/>
                    </a:lnTo>
                    <a:lnTo>
                      <a:pt x="215" y="135"/>
                    </a:lnTo>
                    <a:lnTo>
                      <a:pt x="220" y="142"/>
                    </a:lnTo>
                    <a:lnTo>
                      <a:pt x="223" y="151"/>
                    </a:lnTo>
                    <a:lnTo>
                      <a:pt x="226" y="160"/>
                    </a:lnTo>
                    <a:lnTo>
                      <a:pt x="230" y="170"/>
                    </a:lnTo>
                    <a:lnTo>
                      <a:pt x="232" y="180"/>
                    </a:lnTo>
                    <a:lnTo>
                      <a:pt x="233" y="191"/>
                    </a:lnTo>
                    <a:lnTo>
                      <a:pt x="233" y="204"/>
                    </a:lnTo>
                    <a:lnTo>
                      <a:pt x="232" y="216"/>
                    </a:lnTo>
                    <a:lnTo>
                      <a:pt x="230" y="228"/>
                    </a:lnTo>
                    <a:lnTo>
                      <a:pt x="227" y="240"/>
                    </a:lnTo>
                    <a:lnTo>
                      <a:pt x="226" y="252"/>
                    </a:lnTo>
                    <a:lnTo>
                      <a:pt x="222" y="252"/>
                    </a:lnTo>
                    <a:lnTo>
                      <a:pt x="215" y="250"/>
                    </a:lnTo>
                    <a:lnTo>
                      <a:pt x="208" y="246"/>
                    </a:lnTo>
                    <a:lnTo>
                      <a:pt x="198" y="241"/>
                    </a:lnTo>
                    <a:lnTo>
                      <a:pt x="176" y="226"/>
                    </a:lnTo>
                    <a:lnTo>
                      <a:pt x="151" y="208"/>
                    </a:lnTo>
                    <a:lnTo>
                      <a:pt x="125" y="186"/>
                    </a:lnTo>
                    <a:lnTo>
                      <a:pt x="100" y="165"/>
                    </a:lnTo>
                    <a:lnTo>
                      <a:pt x="78" y="145"/>
                    </a:lnTo>
                    <a:lnTo>
                      <a:pt x="61" y="129"/>
                    </a:lnTo>
                    <a:lnTo>
                      <a:pt x="55" y="125"/>
                    </a:lnTo>
                    <a:lnTo>
                      <a:pt x="48" y="120"/>
                    </a:lnTo>
                    <a:lnTo>
                      <a:pt x="41" y="116"/>
                    </a:lnTo>
                    <a:lnTo>
                      <a:pt x="33" y="112"/>
                    </a:lnTo>
                    <a:lnTo>
                      <a:pt x="17" y="104"/>
                    </a:lnTo>
                    <a:lnTo>
                      <a:pt x="0" y="99"/>
                    </a:lnTo>
                    <a:lnTo>
                      <a:pt x="40" y="63"/>
                    </a:lnTo>
                    <a:lnTo>
                      <a:pt x="59" y="43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72" y="1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1" name="Freeform 266"/>
              <p:cNvSpPr>
                <a:spLocks/>
              </p:cNvSpPr>
              <p:nvPr/>
            </p:nvSpPr>
            <p:spPr bwMode="auto">
              <a:xfrm>
                <a:off x="3935413" y="3990938"/>
                <a:ext cx="104775" cy="201612"/>
              </a:xfrm>
              <a:custGeom>
                <a:avLst/>
                <a:gdLst>
                  <a:gd name="T0" fmla="*/ 1004429797 w 246"/>
                  <a:gd name="T1" fmla="*/ 2147483647 h 380"/>
                  <a:gd name="T2" fmla="*/ 1081707748 w 246"/>
                  <a:gd name="T3" fmla="*/ 2147483647 h 380"/>
                  <a:gd name="T4" fmla="*/ 1158985699 w 246"/>
                  <a:gd name="T5" fmla="*/ 2147483647 h 380"/>
                  <a:gd name="T6" fmla="*/ 1390637687 w 246"/>
                  <a:gd name="T7" fmla="*/ 2147483647 h 380"/>
                  <a:gd name="T8" fmla="*/ 1545193164 w 246"/>
                  <a:gd name="T9" fmla="*/ 2147483647 h 380"/>
                  <a:gd name="T10" fmla="*/ 1931582068 w 246"/>
                  <a:gd name="T11" fmla="*/ 2147483647 h 380"/>
                  <a:gd name="T12" fmla="*/ 2008860019 w 246"/>
                  <a:gd name="T13" fmla="*/ 2147483647 h 380"/>
                  <a:gd name="T14" fmla="*/ 1931582068 w 246"/>
                  <a:gd name="T15" fmla="*/ 2147483647 h 380"/>
                  <a:gd name="T16" fmla="*/ 1777026591 w 246"/>
                  <a:gd name="T17" fmla="*/ 2147483647 h 380"/>
                  <a:gd name="T18" fmla="*/ 1467915213 w 246"/>
                  <a:gd name="T19" fmla="*/ 2147483647 h 380"/>
                  <a:gd name="T20" fmla="*/ 1004429797 w 246"/>
                  <a:gd name="T21" fmla="*/ 2147483647 h 380"/>
                  <a:gd name="T22" fmla="*/ 695318844 w 246"/>
                  <a:gd name="T23" fmla="*/ 2147483647 h 380"/>
                  <a:gd name="T24" fmla="*/ 309111379 w 246"/>
                  <a:gd name="T25" fmla="*/ 2147483647 h 380"/>
                  <a:gd name="T26" fmla="*/ 77277951 w 246"/>
                  <a:gd name="T27" fmla="*/ 2147483647 h 380"/>
                  <a:gd name="T28" fmla="*/ 0 w 246"/>
                  <a:gd name="T29" fmla="*/ 2147483647 h 380"/>
                  <a:gd name="T30" fmla="*/ 77277951 w 246"/>
                  <a:gd name="T31" fmla="*/ 2147483647 h 380"/>
                  <a:gd name="T32" fmla="*/ 154555477 w 246"/>
                  <a:gd name="T33" fmla="*/ 2147483647 h 380"/>
                  <a:gd name="T34" fmla="*/ 231833428 w 246"/>
                  <a:gd name="T35" fmla="*/ 2147483647 h 380"/>
                  <a:gd name="T36" fmla="*/ 463485416 w 246"/>
                  <a:gd name="T37" fmla="*/ 2147483647 h 380"/>
                  <a:gd name="T38" fmla="*/ 849874320 w 246"/>
                  <a:gd name="T39" fmla="*/ 2147483647 h 380"/>
                  <a:gd name="T40" fmla="*/ 1467915213 w 246"/>
                  <a:gd name="T41" fmla="*/ 2147483647 h 380"/>
                  <a:gd name="T42" fmla="*/ 2008860019 w 246"/>
                  <a:gd name="T43" fmla="*/ 2147483647 h 380"/>
                  <a:gd name="T44" fmla="*/ 2147483647 w 246"/>
                  <a:gd name="T45" fmla="*/ 2147483647 h 380"/>
                  <a:gd name="T46" fmla="*/ 2147483647 w 246"/>
                  <a:gd name="T47" fmla="*/ 2147483647 h 380"/>
                  <a:gd name="T48" fmla="*/ 2147483647 w 246"/>
                  <a:gd name="T49" fmla="*/ 2147483647 h 380"/>
                  <a:gd name="T50" fmla="*/ 2008860019 w 246"/>
                  <a:gd name="T51" fmla="*/ 2147483647 h 380"/>
                  <a:gd name="T52" fmla="*/ 2008860019 w 246"/>
                  <a:gd name="T53" fmla="*/ 2147483647 h 380"/>
                  <a:gd name="T54" fmla="*/ 1854304117 w 246"/>
                  <a:gd name="T55" fmla="*/ 2147483647 h 380"/>
                  <a:gd name="T56" fmla="*/ 1854304117 w 246"/>
                  <a:gd name="T57" fmla="*/ 2147483647 h 380"/>
                  <a:gd name="T58" fmla="*/ 1854304117 w 246"/>
                  <a:gd name="T59" fmla="*/ 2147483647 h 380"/>
                  <a:gd name="T60" fmla="*/ 1931582068 w 246"/>
                  <a:gd name="T61" fmla="*/ 1194650845 h 380"/>
                  <a:gd name="T62" fmla="*/ 2008860019 w 246"/>
                  <a:gd name="T63" fmla="*/ 0 h 380"/>
                  <a:gd name="T64" fmla="*/ 2147483647 w 246"/>
                  <a:gd name="T65" fmla="*/ 0 h 380"/>
                  <a:gd name="T66" fmla="*/ 2147483647 w 246"/>
                  <a:gd name="T67" fmla="*/ 2147483647 h 380"/>
                  <a:gd name="T68" fmla="*/ 2147483647 w 246"/>
                  <a:gd name="T69" fmla="*/ 2147483647 h 380"/>
                  <a:gd name="T70" fmla="*/ 2147483647 w 246"/>
                  <a:gd name="T71" fmla="*/ 2147483647 h 380"/>
                  <a:gd name="T72" fmla="*/ 2147483647 w 246"/>
                  <a:gd name="T73" fmla="*/ 2147483647 h 380"/>
                  <a:gd name="T74" fmla="*/ 2147483647 w 246"/>
                  <a:gd name="T75" fmla="*/ 2147483647 h 380"/>
                  <a:gd name="T76" fmla="*/ 2147483647 w 246"/>
                  <a:gd name="T77" fmla="*/ 2147483647 h 380"/>
                  <a:gd name="T78" fmla="*/ 2147483647 w 246"/>
                  <a:gd name="T79" fmla="*/ 2147483647 h 380"/>
                  <a:gd name="T80" fmla="*/ 2147483647 w 246"/>
                  <a:gd name="T81" fmla="*/ 2147483647 h 380"/>
                  <a:gd name="T82" fmla="*/ 2147483647 w 246"/>
                  <a:gd name="T83" fmla="*/ 2147483647 h 380"/>
                  <a:gd name="T84" fmla="*/ 2147483647 w 246"/>
                  <a:gd name="T85" fmla="*/ 2147483647 h 380"/>
                  <a:gd name="T86" fmla="*/ 2147483647 w 246"/>
                  <a:gd name="T87" fmla="*/ 2147483647 h 380"/>
                  <a:gd name="T88" fmla="*/ 2147483647 w 246"/>
                  <a:gd name="T89" fmla="*/ 2147483647 h 380"/>
                  <a:gd name="T90" fmla="*/ 2147483647 w 246"/>
                  <a:gd name="T91" fmla="*/ 2147483647 h 380"/>
                  <a:gd name="T92" fmla="*/ 2147483647 w 246"/>
                  <a:gd name="T93" fmla="*/ 2147483647 h 380"/>
                  <a:gd name="T94" fmla="*/ 2147483647 w 246"/>
                  <a:gd name="T95" fmla="*/ 2147483647 h 380"/>
                  <a:gd name="T96" fmla="*/ 2147483647 w 246"/>
                  <a:gd name="T97" fmla="*/ 2147483647 h 380"/>
                  <a:gd name="T98" fmla="*/ 2147483647 w 246"/>
                  <a:gd name="T99" fmla="*/ 2147483647 h 380"/>
                  <a:gd name="T100" fmla="*/ 2147483647 w 246"/>
                  <a:gd name="T101" fmla="*/ 2147483647 h 380"/>
                  <a:gd name="T102" fmla="*/ 2147483647 w 246"/>
                  <a:gd name="T103" fmla="*/ 2147483647 h 380"/>
                  <a:gd name="T104" fmla="*/ 2147483647 w 246"/>
                  <a:gd name="T105" fmla="*/ 2147483647 h 380"/>
                  <a:gd name="T106" fmla="*/ 2147483647 w 246"/>
                  <a:gd name="T107" fmla="*/ 2147483647 h 380"/>
                  <a:gd name="T108" fmla="*/ 2147483647 w 246"/>
                  <a:gd name="T109" fmla="*/ 2147483647 h 380"/>
                  <a:gd name="T110" fmla="*/ 2147483647 w 246"/>
                  <a:gd name="T111" fmla="*/ 2147483647 h 380"/>
                  <a:gd name="T112" fmla="*/ 2147483647 w 246"/>
                  <a:gd name="T113" fmla="*/ 2147483647 h 380"/>
                  <a:gd name="T114" fmla="*/ 2147483647 w 246"/>
                  <a:gd name="T115" fmla="*/ 2147483647 h 380"/>
                  <a:gd name="T116" fmla="*/ 1931582068 w 246"/>
                  <a:gd name="T117" fmla="*/ 2147483647 h 380"/>
                  <a:gd name="T118" fmla="*/ 1545193164 w 246"/>
                  <a:gd name="T119" fmla="*/ 2147483647 h 380"/>
                  <a:gd name="T120" fmla="*/ 1004429797 w 246"/>
                  <a:gd name="T121" fmla="*/ 2147483647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6" h="380">
                    <a:moveTo>
                      <a:pt x="13" y="376"/>
                    </a:moveTo>
                    <a:lnTo>
                      <a:pt x="14" y="367"/>
                    </a:lnTo>
                    <a:lnTo>
                      <a:pt x="15" y="359"/>
                    </a:lnTo>
                    <a:lnTo>
                      <a:pt x="18" y="351"/>
                    </a:lnTo>
                    <a:lnTo>
                      <a:pt x="20" y="344"/>
                    </a:lnTo>
                    <a:lnTo>
                      <a:pt x="25" y="333"/>
                    </a:lnTo>
                    <a:lnTo>
                      <a:pt x="26" y="327"/>
                    </a:lnTo>
                    <a:lnTo>
                      <a:pt x="25" y="321"/>
                    </a:lnTo>
                    <a:lnTo>
                      <a:pt x="23" y="314"/>
                    </a:lnTo>
                    <a:lnTo>
                      <a:pt x="19" y="305"/>
                    </a:lnTo>
                    <a:lnTo>
                      <a:pt x="13" y="295"/>
                    </a:lnTo>
                    <a:lnTo>
                      <a:pt x="9" y="285"/>
                    </a:lnTo>
                    <a:lnTo>
                      <a:pt x="4" y="275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1" y="251"/>
                    </a:lnTo>
                    <a:lnTo>
                      <a:pt x="2" y="243"/>
                    </a:lnTo>
                    <a:lnTo>
                      <a:pt x="3" y="236"/>
                    </a:lnTo>
                    <a:lnTo>
                      <a:pt x="6" y="230"/>
                    </a:lnTo>
                    <a:lnTo>
                      <a:pt x="11" y="218"/>
                    </a:lnTo>
                    <a:lnTo>
                      <a:pt x="19" y="207"/>
                    </a:lnTo>
                    <a:lnTo>
                      <a:pt x="26" y="197"/>
                    </a:lnTo>
                    <a:lnTo>
                      <a:pt x="34" y="185"/>
                    </a:lnTo>
                    <a:lnTo>
                      <a:pt x="41" y="173"/>
                    </a:lnTo>
                    <a:lnTo>
                      <a:pt x="47" y="160"/>
                    </a:lnTo>
                    <a:lnTo>
                      <a:pt x="26" y="73"/>
                    </a:lnTo>
                    <a:lnTo>
                      <a:pt x="26" y="50"/>
                    </a:lnTo>
                    <a:lnTo>
                      <a:pt x="24" y="33"/>
                    </a:lnTo>
                    <a:lnTo>
                      <a:pt x="24" y="25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6" y="0"/>
                    </a:lnTo>
                    <a:lnTo>
                      <a:pt x="180" y="0"/>
                    </a:lnTo>
                    <a:lnTo>
                      <a:pt x="220" y="129"/>
                    </a:lnTo>
                    <a:lnTo>
                      <a:pt x="220" y="210"/>
                    </a:lnTo>
                    <a:lnTo>
                      <a:pt x="220" y="220"/>
                    </a:lnTo>
                    <a:lnTo>
                      <a:pt x="221" y="230"/>
                    </a:lnTo>
                    <a:lnTo>
                      <a:pt x="223" y="240"/>
                    </a:lnTo>
                    <a:lnTo>
                      <a:pt x="225" y="250"/>
                    </a:lnTo>
                    <a:lnTo>
                      <a:pt x="228" y="259"/>
                    </a:lnTo>
                    <a:lnTo>
                      <a:pt x="234" y="268"/>
                    </a:lnTo>
                    <a:lnTo>
                      <a:pt x="239" y="278"/>
                    </a:lnTo>
                    <a:lnTo>
                      <a:pt x="246" y="289"/>
                    </a:lnTo>
                    <a:lnTo>
                      <a:pt x="224" y="295"/>
                    </a:lnTo>
                    <a:lnTo>
                      <a:pt x="202" y="302"/>
                    </a:lnTo>
                    <a:lnTo>
                      <a:pt x="181" y="310"/>
                    </a:lnTo>
                    <a:lnTo>
                      <a:pt x="160" y="319"/>
                    </a:lnTo>
                    <a:lnTo>
                      <a:pt x="141" y="328"/>
                    </a:lnTo>
                    <a:lnTo>
                      <a:pt x="120" y="338"/>
                    </a:lnTo>
                    <a:lnTo>
                      <a:pt x="100" y="347"/>
                    </a:lnTo>
                    <a:lnTo>
                      <a:pt x="80" y="358"/>
                    </a:lnTo>
                    <a:lnTo>
                      <a:pt x="75" y="363"/>
                    </a:lnTo>
                    <a:lnTo>
                      <a:pt x="69" y="367"/>
                    </a:lnTo>
                    <a:lnTo>
                      <a:pt x="62" y="372"/>
                    </a:lnTo>
                    <a:lnTo>
                      <a:pt x="54" y="376"/>
                    </a:lnTo>
                    <a:lnTo>
                      <a:pt x="46" y="379"/>
                    </a:lnTo>
                    <a:lnTo>
                      <a:pt x="36" y="380"/>
                    </a:lnTo>
                    <a:lnTo>
                      <a:pt x="31" y="380"/>
                    </a:lnTo>
                    <a:lnTo>
                      <a:pt x="25" y="379"/>
                    </a:lnTo>
                    <a:lnTo>
                      <a:pt x="20" y="378"/>
                    </a:lnTo>
                    <a:lnTo>
                      <a:pt x="13" y="376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2" name="Freeform 267"/>
              <p:cNvSpPr>
                <a:spLocks/>
              </p:cNvSpPr>
              <p:nvPr/>
            </p:nvSpPr>
            <p:spPr bwMode="auto">
              <a:xfrm>
                <a:off x="3587750" y="3906800"/>
                <a:ext cx="87313" cy="58738"/>
              </a:xfrm>
              <a:custGeom>
                <a:avLst/>
                <a:gdLst>
                  <a:gd name="T0" fmla="*/ 648173710 w 193"/>
                  <a:gd name="T1" fmla="*/ 2147483647 h 38"/>
                  <a:gd name="T2" fmla="*/ 2147483647 w 193"/>
                  <a:gd name="T3" fmla="*/ 2147483647 h 38"/>
                  <a:gd name="T4" fmla="*/ 2147483647 w 193"/>
                  <a:gd name="T5" fmla="*/ 2147483647 h 38"/>
                  <a:gd name="T6" fmla="*/ 2147483647 w 193"/>
                  <a:gd name="T7" fmla="*/ 2147483647 h 38"/>
                  <a:gd name="T8" fmla="*/ 2147483647 w 193"/>
                  <a:gd name="T9" fmla="*/ 2147483647 h 38"/>
                  <a:gd name="T10" fmla="*/ 2147483647 w 193"/>
                  <a:gd name="T11" fmla="*/ 2147483647 h 38"/>
                  <a:gd name="T12" fmla="*/ 2147483647 w 193"/>
                  <a:gd name="T13" fmla="*/ 0 h 38"/>
                  <a:gd name="T14" fmla="*/ 2147483647 w 193"/>
                  <a:gd name="T15" fmla="*/ 2147483647 h 38"/>
                  <a:gd name="T16" fmla="*/ 2147483647 w 193"/>
                  <a:gd name="T17" fmla="*/ 2147483647 h 38"/>
                  <a:gd name="T18" fmla="*/ 2147483647 w 193"/>
                  <a:gd name="T19" fmla="*/ 2147483647 h 38"/>
                  <a:gd name="T20" fmla="*/ 2147483647 w 193"/>
                  <a:gd name="T21" fmla="*/ 2147483647 h 38"/>
                  <a:gd name="T22" fmla="*/ 2147483647 w 193"/>
                  <a:gd name="T23" fmla="*/ 2147483647 h 38"/>
                  <a:gd name="T24" fmla="*/ 2147483647 w 193"/>
                  <a:gd name="T25" fmla="*/ 2147483647 h 38"/>
                  <a:gd name="T26" fmla="*/ 2147483647 w 193"/>
                  <a:gd name="T27" fmla="*/ 2147483647 h 38"/>
                  <a:gd name="T28" fmla="*/ 2147483647 w 193"/>
                  <a:gd name="T29" fmla="*/ 2147483647 h 38"/>
                  <a:gd name="T30" fmla="*/ 2147483647 w 193"/>
                  <a:gd name="T31" fmla="*/ 2147483647 h 38"/>
                  <a:gd name="T32" fmla="*/ 2147483647 w 193"/>
                  <a:gd name="T33" fmla="*/ 2147483647 h 38"/>
                  <a:gd name="T34" fmla="*/ 2147483647 w 193"/>
                  <a:gd name="T35" fmla="*/ 2147483647 h 38"/>
                  <a:gd name="T36" fmla="*/ 2147483647 w 193"/>
                  <a:gd name="T37" fmla="*/ 2147483647 h 38"/>
                  <a:gd name="T38" fmla="*/ 2147483647 w 193"/>
                  <a:gd name="T39" fmla="*/ 2147483647 h 38"/>
                  <a:gd name="T40" fmla="*/ 2147483647 w 193"/>
                  <a:gd name="T41" fmla="*/ 2147483647 h 38"/>
                  <a:gd name="T42" fmla="*/ 2147483647 w 193"/>
                  <a:gd name="T43" fmla="*/ 2147483647 h 38"/>
                  <a:gd name="T44" fmla="*/ 2147483647 w 193"/>
                  <a:gd name="T45" fmla="*/ 2147483647 h 38"/>
                  <a:gd name="T46" fmla="*/ 2147483647 w 193"/>
                  <a:gd name="T47" fmla="*/ 2147483647 h 38"/>
                  <a:gd name="T48" fmla="*/ 2147483647 w 193"/>
                  <a:gd name="T49" fmla="*/ 2147483647 h 38"/>
                  <a:gd name="T50" fmla="*/ 2147483647 w 193"/>
                  <a:gd name="T51" fmla="*/ 2147483647 h 38"/>
                  <a:gd name="T52" fmla="*/ 2147483647 w 193"/>
                  <a:gd name="T53" fmla="*/ 2147483647 h 38"/>
                  <a:gd name="T54" fmla="*/ 2147483647 w 193"/>
                  <a:gd name="T55" fmla="*/ 2147483647 h 38"/>
                  <a:gd name="T56" fmla="*/ 2147483647 w 193"/>
                  <a:gd name="T57" fmla="*/ 2147483647 h 38"/>
                  <a:gd name="T58" fmla="*/ 1759298591 w 193"/>
                  <a:gd name="T59" fmla="*/ 2147483647 h 38"/>
                  <a:gd name="T60" fmla="*/ 0 w 193"/>
                  <a:gd name="T61" fmla="*/ 2147483647 h 38"/>
                  <a:gd name="T62" fmla="*/ 0 w 193"/>
                  <a:gd name="T63" fmla="*/ 2147483647 h 38"/>
                  <a:gd name="T64" fmla="*/ 92508350 w 193"/>
                  <a:gd name="T65" fmla="*/ 2147483647 h 38"/>
                  <a:gd name="T66" fmla="*/ 277729986 w 193"/>
                  <a:gd name="T67" fmla="*/ 2147483647 h 38"/>
                  <a:gd name="T68" fmla="*/ 648173710 w 193"/>
                  <a:gd name="T69" fmla="*/ 2147483647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38">
                    <a:moveTo>
                      <a:pt x="7" y="20"/>
                    </a:moveTo>
                    <a:lnTo>
                      <a:pt x="38" y="11"/>
                    </a:lnTo>
                    <a:lnTo>
                      <a:pt x="67" y="5"/>
                    </a:lnTo>
                    <a:lnTo>
                      <a:pt x="80" y="3"/>
                    </a:lnTo>
                    <a:lnTo>
                      <a:pt x="94" y="2"/>
                    </a:lnTo>
                    <a:lnTo>
                      <a:pt x="110" y="1"/>
                    </a:lnTo>
                    <a:lnTo>
                      <a:pt x="126" y="0"/>
                    </a:lnTo>
                    <a:lnTo>
                      <a:pt x="138" y="1"/>
                    </a:lnTo>
                    <a:lnTo>
                      <a:pt x="149" y="1"/>
                    </a:lnTo>
                    <a:lnTo>
                      <a:pt x="160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93" y="26"/>
                    </a:lnTo>
                    <a:lnTo>
                      <a:pt x="183" y="27"/>
                    </a:lnTo>
                    <a:lnTo>
                      <a:pt x="173" y="28"/>
                    </a:lnTo>
                    <a:lnTo>
                      <a:pt x="165" y="28"/>
                    </a:lnTo>
                    <a:lnTo>
                      <a:pt x="156" y="28"/>
                    </a:lnTo>
                    <a:lnTo>
                      <a:pt x="138" y="27"/>
                    </a:lnTo>
                    <a:lnTo>
                      <a:pt x="120" y="26"/>
                    </a:lnTo>
                    <a:lnTo>
                      <a:pt x="103" y="26"/>
                    </a:lnTo>
                    <a:lnTo>
                      <a:pt x="89" y="28"/>
                    </a:lnTo>
                    <a:lnTo>
                      <a:pt x="76" y="30"/>
                    </a:lnTo>
                    <a:lnTo>
                      <a:pt x="63" y="32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19" y="37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2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3" name="Freeform 268"/>
              <p:cNvSpPr>
                <a:spLocks/>
              </p:cNvSpPr>
              <p:nvPr/>
            </p:nvSpPr>
            <p:spPr bwMode="auto">
              <a:xfrm>
                <a:off x="4013200" y="3984588"/>
                <a:ext cx="42863" cy="155575"/>
              </a:xfrm>
              <a:custGeom>
                <a:avLst/>
                <a:gdLst>
                  <a:gd name="T0" fmla="*/ 2147483647 w 99"/>
                  <a:gd name="T1" fmla="*/ 1656831884 h 301"/>
                  <a:gd name="T2" fmla="*/ 2147483647 w 99"/>
                  <a:gd name="T3" fmla="*/ 1656831884 h 301"/>
                  <a:gd name="T4" fmla="*/ 2147483647 w 99"/>
                  <a:gd name="T5" fmla="*/ 2147483647 h 301"/>
                  <a:gd name="T6" fmla="*/ 2147483647 w 99"/>
                  <a:gd name="T7" fmla="*/ 2147483647 h 301"/>
                  <a:gd name="T8" fmla="*/ 2147483647 w 99"/>
                  <a:gd name="T9" fmla="*/ 2147483647 h 301"/>
                  <a:gd name="T10" fmla="*/ 2147483647 w 99"/>
                  <a:gd name="T11" fmla="*/ 2147483647 h 301"/>
                  <a:gd name="T12" fmla="*/ 2147483647 w 99"/>
                  <a:gd name="T13" fmla="*/ 2147483647 h 301"/>
                  <a:gd name="T14" fmla="*/ 2147483647 w 99"/>
                  <a:gd name="T15" fmla="*/ 2147483647 h 301"/>
                  <a:gd name="T16" fmla="*/ 2147483647 w 99"/>
                  <a:gd name="T17" fmla="*/ 2147483647 h 301"/>
                  <a:gd name="T18" fmla="*/ 2147483647 w 99"/>
                  <a:gd name="T19" fmla="*/ 2147483647 h 301"/>
                  <a:gd name="T20" fmla="*/ 2147483647 w 99"/>
                  <a:gd name="T21" fmla="*/ 2147483647 h 301"/>
                  <a:gd name="T22" fmla="*/ 2147483647 w 99"/>
                  <a:gd name="T23" fmla="*/ 2147483647 h 301"/>
                  <a:gd name="T24" fmla="*/ 2147483647 w 99"/>
                  <a:gd name="T25" fmla="*/ 2147483647 h 301"/>
                  <a:gd name="T26" fmla="*/ 2147483647 w 99"/>
                  <a:gd name="T27" fmla="*/ 2147483647 h 301"/>
                  <a:gd name="T28" fmla="*/ 2147483647 w 99"/>
                  <a:gd name="T29" fmla="*/ 2147483647 h 301"/>
                  <a:gd name="T30" fmla="*/ 2147483647 w 99"/>
                  <a:gd name="T31" fmla="*/ 2147483647 h 301"/>
                  <a:gd name="T32" fmla="*/ 2147483647 w 99"/>
                  <a:gd name="T33" fmla="*/ 2147483647 h 301"/>
                  <a:gd name="T34" fmla="*/ 2147483647 w 99"/>
                  <a:gd name="T35" fmla="*/ 2147483647 h 301"/>
                  <a:gd name="T36" fmla="*/ 2147483647 w 99"/>
                  <a:gd name="T37" fmla="*/ 2147483647 h 301"/>
                  <a:gd name="T38" fmla="*/ 2147483647 w 99"/>
                  <a:gd name="T39" fmla="*/ 2147483647 h 301"/>
                  <a:gd name="T40" fmla="*/ 2147483647 w 99"/>
                  <a:gd name="T41" fmla="*/ 2147483647 h 301"/>
                  <a:gd name="T42" fmla="*/ 2147483647 w 99"/>
                  <a:gd name="T43" fmla="*/ 2147483647 h 301"/>
                  <a:gd name="T44" fmla="*/ 2147483647 w 99"/>
                  <a:gd name="T45" fmla="*/ 2147483647 h 301"/>
                  <a:gd name="T46" fmla="*/ 2147483647 w 99"/>
                  <a:gd name="T47" fmla="*/ 2147483647 h 301"/>
                  <a:gd name="T48" fmla="*/ 2147483647 w 99"/>
                  <a:gd name="T49" fmla="*/ 2147483647 h 301"/>
                  <a:gd name="T50" fmla="*/ 2147483647 w 99"/>
                  <a:gd name="T51" fmla="*/ 2147483647 h 301"/>
                  <a:gd name="T52" fmla="*/ 2147483647 w 99"/>
                  <a:gd name="T53" fmla="*/ 2147483647 h 301"/>
                  <a:gd name="T54" fmla="*/ 2147483647 w 99"/>
                  <a:gd name="T55" fmla="*/ 2147483647 h 301"/>
                  <a:gd name="T56" fmla="*/ 0 w 99"/>
                  <a:gd name="T57" fmla="*/ 828415684 h 301"/>
                  <a:gd name="T58" fmla="*/ 405838141 w 99"/>
                  <a:gd name="T59" fmla="*/ 276227806 h 301"/>
                  <a:gd name="T60" fmla="*/ 811675849 w 99"/>
                  <a:gd name="T61" fmla="*/ 0 h 301"/>
                  <a:gd name="T62" fmla="*/ 1136158717 w 99"/>
                  <a:gd name="T63" fmla="*/ 0 h 301"/>
                  <a:gd name="T64" fmla="*/ 1623164226 w 99"/>
                  <a:gd name="T65" fmla="*/ 0 h 301"/>
                  <a:gd name="T66" fmla="*/ 2110169736 w 99"/>
                  <a:gd name="T67" fmla="*/ 0 h 301"/>
                  <a:gd name="T68" fmla="*/ 2147483647 w 99"/>
                  <a:gd name="T69" fmla="*/ 276227806 h 301"/>
                  <a:gd name="T70" fmla="*/ 2147483647 w 99"/>
                  <a:gd name="T71" fmla="*/ 552188395 h 301"/>
                  <a:gd name="T72" fmla="*/ 2147483647 w 99"/>
                  <a:gd name="T73" fmla="*/ 828415684 h 301"/>
                  <a:gd name="T74" fmla="*/ 2147483647 w 99"/>
                  <a:gd name="T75" fmla="*/ 1380871295 h 301"/>
                  <a:gd name="T76" fmla="*/ 2147483647 w 99"/>
                  <a:gd name="T77" fmla="*/ 1656831884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301">
                    <a:moveTo>
                      <a:pt x="53" y="12"/>
                    </a:moveTo>
                    <a:lnTo>
                      <a:pt x="59" y="12"/>
                    </a:lnTo>
                    <a:lnTo>
                      <a:pt x="59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6" y="42"/>
                    </a:lnTo>
                    <a:lnTo>
                      <a:pt x="72" y="58"/>
                    </a:lnTo>
                    <a:lnTo>
                      <a:pt x="79" y="75"/>
                    </a:lnTo>
                    <a:lnTo>
                      <a:pt x="87" y="93"/>
                    </a:lnTo>
                    <a:lnTo>
                      <a:pt x="93" y="111"/>
                    </a:lnTo>
                    <a:lnTo>
                      <a:pt x="96" y="120"/>
                    </a:lnTo>
                    <a:lnTo>
                      <a:pt x="98" y="129"/>
                    </a:lnTo>
                    <a:lnTo>
                      <a:pt x="99" y="138"/>
                    </a:lnTo>
                    <a:lnTo>
                      <a:pt x="99" y="148"/>
                    </a:lnTo>
                    <a:lnTo>
                      <a:pt x="99" y="289"/>
                    </a:lnTo>
                    <a:lnTo>
                      <a:pt x="89" y="290"/>
                    </a:lnTo>
                    <a:lnTo>
                      <a:pt x="80" y="293"/>
                    </a:lnTo>
                    <a:lnTo>
                      <a:pt x="73" y="297"/>
                    </a:lnTo>
                    <a:lnTo>
                      <a:pt x="66" y="301"/>
                    </a:lnTo>
                    <a:lnTo>
                      <a:pt x="59" y="290"/>
                    </a:lnTo>
                    <a:lnTo>
                      <a:pt x="54" y="280"/>
                    </a:lnTo>
                    <a:lnTo>
                      <a:pt x="48" y="271"/>
                    </a:lnTo>
                    <a:lnTo>
                      <a:pt x="45" y="262"/>
                    </a:lnTo>
                    <a:lnTo>
                      <a:pt x="43" y="252"/>
                    </a:lnTo>
                    <a:lnTo>
                      <a:pt x="41" y="242"/>
                    </a:lnTo>
                    <a:lnTo>
                      <a:pt x="40" y="232"/>
                    </a:lnTo>
                    <a:lnTo>
                      <a:pt x="40" y="222"/>
                    </a:lnTo>
                    <a:lnTo>
                      <a:pt x="40" y="141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7" y="10"/>
                    </a:lnTo>
                    <a:lnTo>
                      <a:pt x="53" y="12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4" name="Freeform 269"/>
              <p:cNvSpPr>
                <a:spLocks/>
              </p:cNvSpPr>
              <p:nvPr/>
            </p:nvSpPr>
            <p:spPr bwMode="auto">
              <a:xfrm>
                <a:off x="4038600" y="3946488"/>
                <a:ext cx="76200" cy="188912"/>
              </a:xfrm>
              <a:custGeom>
                <a:avLst/>
                <a:gdLst>
                  <a:gd name="T0" fmla="*/ 0 w 173"/>
                  <a:gd name="T1" fmla="*/ 2147483647 h 357"/>
                  <a:gd name="T2" fmla="*/ 769044316 w 173"/>
                  <a:gd name="T3" fmla="*/ 2147483647 h 357"/>
                  <a:gd name="T4" fmla="*/ 1452725691 w 173"/>
                  <a:gd name="T5" fmla="*/ 2147483647 h 357"/>
                  <a:gd name="T6" fmla="*/ 2136406627 w 173"/>
                  <a:gd name="T7" fmla="*/ 2147483647 h 357"/>
                  <a:gd name="T8" fmla="*/ 2147483647 w 173"/>
                  <a:gd name="T9" fmla="*/ 2147483647 h 357"/>
                  <a:gd name="T10" fmla="*/ 2147483647 w 173"/>
                  <a:gd name="T11" fmla="*/ 2147483647 h 357"/>
                  <a:gd name="T12" fmla="*/ 2147483647 w 173"/>
                  <a:gd name="T13" fmla="*/ 2147483647 h 357"/>
                  <a:gd name="T14" fmla="*/ 2147483647 w 173"/>
                  <a:gd name="T15" fmla="*/ 0 h 357"/>
                  <a:gd name="T16" fmla="*/ 2147483647 w 173"/>
                  <a:gd name="T17" fmla="*/ 444385053 h 357"/>
                  <a:gd name="T18" fmla="*/ 2147483647 w 173"/>
                  <a:gd name="T19" fmla="*/ 1037178738 h 357"/>
                  <a:gd name="T20" fmla="*/ 2147483647 w 173"/>
                  <a:gd name="T21" fmla="*/ 1778100598 h 357"/>
                  <a:gd name="T22" fmla="*/ 2147483647 w 173"/>
                  <a:gd name="T23" fmla="*/ 2147483647 h 357"/>
                  <a:gd name="T24" fmla="*/ 2147483647 w 173"/>
                  <a:gd name="T25" fmla="*/ 2147483647 h 357"/>
                  <a:gd name="T26" fmla="*/ 2147483647 w 173"/>
                  <a:gd name="T27" fmla="*/ 2147483647 h 357"/>
                  <a:gd name="T28" fmla="*/ 2147483647 w 173"/>
                  <a:gd name="T29" fmla="*/ 2147483647 h 357"/>
                  <a:gd name="T30" fmla="*/ 2147483647 w 173"/>
                  <a:gd name="T31" fmla="*/ 2147483647 h 357"/>
                  <a:gd name="T32" fmla="*/ 2147483647 w 173"/>
                  <a:gd name="T33" fmla="*/ 2147483647 h 357"/>
                  <a:gd name="T34" fmla="*/ 2147483647 w 173"/>
                  <a:gd name="T35" fmla="*/ 2147483647 h 357"/>
                  <a:gd name="T36" fmla="*/ 2147483647 w 173"/>
                  <a:gd name="T37" fmla="*/ 2147483647 h 357"/>
                  <a:gd name="T38" fmla="*/ 2147483647 w 173"/>
                  <a:gd name="T39" fmla="*/ 2147483647 h 357"/>
                  <a:gd name="T40" fmla="*/ 2147483647 w 173"/>
                  <a:gd name="T41" fmla="*/ 2147483647 h 357"/>
                  <a:gd name="T42" fmla="*/ 2147483647 w 173"/>
                  <a:gd name="T43" fmla="*/ 2147483647 h 357"/>
                  <a:gd name="T44" fmla="*/ 2147483647 w 173"/>
                  <a:gd name="T45" fmla="*/ 2147483647 h 357"/>
                  <a:gd name="T46" fmla="*/ 2147483647 w 173"/>
                  <a:gd name="T47" fmla="*/ 2147483647 h 357"/>
                  <a:gd name="T48" fmla="*/ 2147483647 w 173"/>
                  <a:gd name="T49" fmla="*/ 2147483647 h 357"/>
                  <a:gd name="T50" fmla="*/ 2147483647 w 173"/>
                  <a:gd name="T51" fmla="*/ 2147483647 h 357"/>
                  <a:gd name="T52" fmla="*/ 2147483647 w 173"/>
                  <a:gd name="T53" fmla="*/ 2147483647 h 357"/>
                  <a:gd name="T54" fmla="*/ 2147483647 w 173"/>
                  <a:gd name="T55" fmla="*/ 2147483647 h 357"/>
                  <a:gd name="T56" fmla="*/ 2147483647 w 173"/>
                  <a:gd name="T57" fmla="*/ 2147483647 h 357"/>
                  <a:gd name="T58" fmla="*/ 2147483647 w 173"/>
                  <a:gd name="T59" fmla="*/ 2147483647 h 357"/>
                  <a:gd name="T60" fmla="*/ 2147483647 w 173"/>
                  <a:gd name="T61" fmla="*/ 2147483647 h 357"/>
                  <a:gd name="T62" fmla="*/ 2147483647 w 173"/>
                  <a:gd name="T63" fmla="*/ 2147483647 h 357"/>
                  <a:gd name="T64" fmla="*/ 2147483647 w 173"/>
                  <a:gd name="T65" fmla="*/ 2147483647 h 357"/>
                  <a:gd name="T66" fmla="*/ 2147483647 w 173"/>
                  <a:gd name="T67" fmla="*/ 2147483647 h 357"/>
                  <a:gd name="T68" fmla="*/ 2147483647 w 173"/>
                  <a:gd name="T69" fmla="*/ 2147483647 h 357"/>
                  <a:gd name="T70" fmla="*/ 2147483647 w 173"/>
                  <a:gd name="T71" fmla="*/ 2147483647 h 357"/>
                  <a:gd name="T72" fmla="*/ 2147483647 w 173"/>
                  <a:gd name="T73" fmla="*/ 2147483647 h 357"/>
                  <a:gd name="T74" fmla="*/ 2147483647 w 173"/>
                  <a:gd name="T75" fmla="*/ 2147483647 h 357"/>
                  <a:gd name="T76" fmla="*/ 2147483647 w 173"/>
                  <a:gd name="T77" fmla="*/ 2147483647 h 357"/>
                  <a:gd name="T78" fmla="*/ 2147483647 w 173"/>
                  <a:gd name="T79" fmla="*/ 2147483647 h 357"/>
                  <a:gd name="T80" fmla="*/ 2147483647 w 173"/>
                  <a:gd name="T81" fmla="*/ 2147483647 h 357"/>
                  <a:gd name="T82" fmla="*/ 2147483647 w 173"/>
                  <a:gd name="T83" fmla="*/ 2147483647 h 357"/>
                  <a:gd name="T84" fmla="*/ 2147483647 w 173"/>
                  <a:gd name="T85" fmla="*/ 2147483647 h 357"/>
                  <a:gd name="T86" fmla="*/ 2147483647 w 173"/>
                  <a:gd name="T87" fmla="*/ 2147483647 h 357"/>
                  <a:gd name="T88" fmla="*/ 2147483647 w 173"/>
                  <a:gd name="T89" fmla="*/ 2147483647 h 357"/>
                  <a:gd name="T90" fmla="*/ 2147483647 w 173"/>
                  <a:gd name="T91" fmla="*/ 2147483647 h 357"/>
                  <a:gd name="T92" fmla="*/ 2147483647 w 173"/>
                  <a:gd name="T93" fmla="*/ 2147483647 h 357"/>
                  <a:gd name="T94" fmla="*/ 2147483647 w 173"/>
                  <a:gd name="T95" fmla="*/ 2147483647 h 357"/>
                  <a:gd name="T96" fmla="*/ 2147483647 w 173"/>
                  <a:gd name="T97" fmla="*/ 2147483647 h 357"/>
                  <a:gd name="T98" fmla="*/ 2147483647 w 173"/>
                  <a:gd name="T99" fmla="*/ 2147483647 h 357"/>
                  <a:gd name="T100" fmla="*/ 2147483647 w 173"/>
                  <a:gd name="T101" fmla="*/ 2147483647 h 357"/>
                  <a:gd name="T102" fmla="*/ 2147483647 w 173"/>
                  <a:gd name="T103" fmla="*/ 2147483647 h 357"/>
                  <a:gd name="T104" fmla="*/ 2147483647 w 173"/>
                  <a:gd name="T105" fmla="*/ 2147483647 h 357"/>
                  <a:gd name="T106" fmla="*/ 2147483647 w 173"/>
                  <a:gd name="T107" fmla="*/ 2147483647 h 357"/>
                  <a:gd name="T108" fmla="*/ 1709009195 w 173"/>
                  <a:gd name="T109" fmla="*/ 2147483647 h 357"/>
                  <a:gd name="T110" fmla="*/ 1110885003 w 173"/>
                  <a:gd name="T111" fmla="*/ 2147483647 h 357"/>
                  <a:gd name="T112" fmla="*/ 598124192 w 173"/>
                  <a:gd name="T113" fmla="*/ 2147483647 h 357"/>
                  <a:gd name="T114" fmla="*/ 341840688 w 173"/>
                  <a:gd name="T115" fmla="*/ 2147483647 h 357"/>
                  <a:gd name="T116" fmla="*/ 256283504 w 173"/>
                  <a:gd name="T117" fmla="*/ 2147483647 h 357"/>
                  <a:gd name="T118" fmla="*/ 0 w 173"/>
                  <a:gd name="T119" fmla="*/ 2147483647 h 357"/>
                  <a:gd name="T120" fmla="*/ 0 w 173"/>
                  <a:gd name="T121" fmla="*/ 2147483647 h 3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3" h="357">
                    <a:moveTo>
                      <a:pt x="0" y="80"/>
                    </a:moveTo>
                    <a:lnTo>
                      <a:pt x="9" y="72"/>
                    </a:lnTo>
                    <a:lnTo>
                      <a:pt x="17" y="65"/>
                    </a:lnTo>
                    <a:lnTo>
                      <a:pt x="25" y="60"/>
                    </a:lnTo>
                    <a:lnTo>
                      <a:pt x="33" y="56"/>
                    </a:lnTo>
                    <a:lnTo>
                      <a:pt x="40" y="50"/>
                    </a:lnTo>
                    <a:lnTo>
                      <a:pt x="67" y="50"/>
                    </a:lnTo>
                    <a:lnTo>
                      <a:pt x="94" y="0"/>
                    </a:lnTo>
                    <a:lnTo>
                      <a:pt x="101" y="3"/>
                    </a:lnTo>
                    <a:lnTo>
                      <a:pt x="108" y="7"/>
                    </a:lnTo>
                    <a:lnTo>
                      <a:pt x="116" y="12"/>
                    </a:lnTo>
                    <a:lnTo>
                      <a:pt x="123" y="18"/>
                    </a:lnTo>
                    <a:lnTo>
                      <a:pt x="131" y="22"/>
                    </a:lnTo>
                    <a:lnTo>
                      <a:pt x="139" y="27"/>
                    </a:lnTo>
                    <a:lnTo>
                      <a:pt x="145" y="29"/>
                    </a:lnTo>
                    <a:lnTo>
                      <a:pt x="153" y="30"/>
                    </a:lnTo>
                    <a:lnTo>
                      <a:pt x="163" y="39"/>
                    </a:lnTo>
                    <a:lnTo>
                      <a:pt x="173" y="50"/>
                    </a:lnTo>
                    <a:lnTo>
                      <a:pt x="173" y="61"/>
                    </a:lnTo>
                    <a:lnTo>
                      <a:pt x="173" y="69"/>
                    </a:lnTo>
                    <a:lnTo>
                      <a:pt x="173" y="80"/>
                    </a:lnTo>
                    <a:lnTo>
                      <a:pt x="173" y="98"/>
                    </a:lnTo>
                    <a:lnTo>
                      <a:pt x="173" y="109"/>
                    </a:lnTo>
                    <a:lnTo>
                      <a:pt x="171" y="118"/>
                    </a:lnTo>
                    <a:lnTo>
                      <a:pt x="167" y="127"/>
                    </a:lnTo>
                    <a:lnTo>
                      <a:pt x="163" y="135"/>
                    </a:lnTo>
                    <a:lnTo>
                      <a:pt x="152" y="151"/>
                    </a:lnTo>
                    <a:lnTo>
                      <a:pt x="140" y="167"/>
                    </a:lnTo>
                    <a:lnTo>
                      <a:pt x="128" y="183"/>
                    </a:lnTo>
                    <a:lnTo>
                      <a:pt x="117" y="200"/>
                    </a:lnTo>
                    <a:lnTo>
                      <a:pt x="112" y="209"/>
                    </a:lnTo>
                    <a:lnTo>
                      <a:pt x="109" y="219"/>
                    </a:lnTo>
                    <a:lnTo>
                      <a:pt x="108" y="229"/>
                    </a:lnTo>
                    <a:lnTo>
                      <a:pt x="107" y="240"/>
                    </a:lnTo>
                    <a:lnTo>
                      <a:pt x="108" y="273"/>
                    </a:lnTo>
                    <a:lnTo>
                      <a:pt x="109" y="293"/>
                    </a:lnTo>
                    <a:lnTo>
                      <a:pt x="110" y="302"/>
                    </a:lnTo>
                    <a:lnTo>
                      <a:pt x="109" y="313"/>
                    </a:lnTo>
                    <a:lnTo>
                      <a:pt x="109" y="327"/>
                    </a:lnTo>
                    <a:lnTo>
                      <a:pt x="107" y="345"/>
                    </a:lnTo>
                    <a:lnTo>
                      <a:pt x="97" y="346"/>
                    </a:lnTo>
                    <a:lnTo>
                      <a:pt x="88" y="347"/>
                    </a:lnTo>
                    <a:lnTo>
                      <a:pt x="79" y="349"/>
                    </a:lnTo>
                    <a:lnTo>
                      <a:pt x="71" y="351"/>
                    </a:lnTo>
                    <a:lnTo>
                      <a:pt x="63" y="353"/>
                    </a:lnTo>
                    <a:lnTo>
                      <a:pt x="55" y="355"/>
                    </a:lnTo>
                    <a:lnTo>
                      <a:pt x="48" y="357"/>
                    </a:lnTo>
                    <a:lnTo>
                      <a:pt x="40" y="357"/>
                    </a:lnTo>
                    <a:lnTo>
                      <a:pt x="40" y="216"/>
                    </a:lnTo>
                    <a:lnTo>
                      <a:pt x="40" y="206"/>
                    </a:lnTo>
                    <a:lnTo>
                      <a:pt x="39" y="197"/>
                    </a:lnTo>
                    <a:lnTo>
                      <a:pt x="37" y="188"/>
                    </a:lnTo>
                    <a:lnTo>
                      <a:pt x="34" y="179"/>
                    </a:lnTo>
                    <a:lnTo>
                      <a:pt x="28" y="161"/>
                    </a:lnTo>
                    <a:lnTo>
                      <a:pt x="20" y="143"/>
                    </a:lnTo>
                    <a:lnTo>
                      <a:pt x="13" y="126"/>
                    </a:lnTo>
                    <a:lnTo>
                      <a:pt x="7" y="110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0" y="8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5" name="Freeform 270"/>
              <p:cNvSpPr>
                <a:spLocks/>
              </p:cNvSpPr>
              <p:nvPr/>
            </p:nvSpPr>
            <p:spPr bwMode="auto">
              <a:xfrm>
                <a:off x="4767263" y="5151400"/>
                <a:ext cx="25400" cy="60325"/>
              </a:xfrm>
              <a:custGeom>
                <a:avLst/>
                <a:gdLst>
                  <a:gd name="T0" fmla="*/ 1310965120 w 50"/>
                  <a:gd name="T1" fmla="*/ 0 h 74"/>
                  <a:gd name="T2" fmla="*/ 786579072 w 50"/>
                  <a:gd name="T3" fmla="*/ 2147483647 h 74"/>
                  <a:gd name="T4" fmla="*/ 262193024 w 50"/>
                  <a:gd name="T5" fmla="*/ 2147483647 h 74"/>
                  <a:gd name="T6" fmla="*/ 0 w 50"/>
                  <a:gd name="T7" fmla="*/ 2147483647 h 74"/>
                  <a:gd name="T8" fmla="*/ 0 w 50"/>
                  <a:gd name="T9" fmla="*/ 2147483647 h 74"/>
                  <a:gd name="T10" fmla="*/ 0 w 50"/>
                  <a:gd name="T11" fmla="*/ 2147483647 h 74"/>
                  <a:gd name="T12" fmla="*/ 262193024 w 50"/>
                  <a:gd name="T13" fmla="*/ 2147483647 h 74"/>
                  <a:gd name="T14" fmla="*/ 786579072 w 50"/>
                  <a:gd name="T15" fmla="*/ 2147483647 h 74"/>
                  <a:gd name="T16" fmla="*/ 1310965120 w 50"/>
                  <a:gd name="T17" fmla="*/ 2147483647 h 74"/>
                  <a:gd name="T18" fmla="*/ 2147483647 w 50"/>
                  <a:gd name="T19" fmla="*/ 2147483647 h 74"/>
                  <a:gd name="T20" fmla="*/ 2147483647 w 50"/>
                  <a:gd name="T21" fmla="*/ 2147483647 h 74"/>
                  <a:gd name="T22" fmla="*/ 2147483647 w 50"/>
                  <a:gd name="T23" fmla="*/ 2147483647 h 74"/>
                  <a:gd name="T24" fmla="*/ 2147483647 w 50"/>
                  <a:gd name="T25" fmla="*/ 2147483647 h 74"/>
                  <a:gd name="T26" fmla="*/ 2147483647 w 50"/>
                  <a:gd name="T27" fmla="*/ 0 h 74"/>
                  <a:gd name="T28" fmla="*/ 2147483647 w 50"/>
                  <a:gd name="T29" fmla="*/ 0 h 74"/>
                  <a:gd name="T30" fmla="*/ 2147483647 w 50"/>
                  <a:gd name="T31" fmla="*/ 0 h 74"/>
                  <a:gd name="T32" fmla="*/ 1835351168 w 50"/>
                  <a:gd name="T33" fmla="*/ 0 h 74"/>
                  <a:gd name="T34" fmla="*/ 1310965120 w 50"/>
                  <a:gd name="T35" fmla="*/ 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" h="74">
                    <a:moveTo>
                      <a:pt x="10" y="0"/>
                    </a:moveTo>
                    <a:lnTo>
                      <a:pt x="6" y="14"/>
                    </a:lnTo>
                    <a:lnTo>
                      <a:pt x="2" y="2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1"/>
                    </a:lnTo>
                    <a:lnTo>
                      <a:pt x="10" y="68"/>
                    </a:lnTo>
                    <a:lnTo>
                      <a:pt x="50" y="74"/>
                    </a:lnTo>
                    <a:lnTo>
                      <a:pt x="50" y="51"/>
                    </a:lnTo>
                    <a:lnTo>
                      <a:pt x="50" y="34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6" name="Freeform 271"/>
              <p:cNvSpPr>
                <a:spLocks/>
              </p:cNvSpPr>
              <p:nvPr/>
            </p:nvSpPr>
            <p:spPr bwMode="auto">
              <a:xfrm>
                <a:off x="4662488" y="5248238"/>
                <a:ext cx="61912" cy="57150"/>
              </a:xfrm>
              <a:custGeom>
                <a:avLst/>
                <a:gdLst>
                  <a:gd name="T0" fmla="*/ 289401453 w 135"/>
                  <a:gd name="T1" fmla="*/ 2147483647 h 98"/>
                  <a:gd name="T2" fmla="*/ 1061068035 w 135"/>
                  <a:gd name="T3" fmla="*/ 2147483647 h 98"/>
                  <a:gd name="T4" fmla="*/ 1736197757 w 135"/>
                  <a:gd name="T5" fmla="*/ 2147483647 h 98"/>
                  <a:gd name="T6" fmla="*/ 2147483647 w 135"/>
                  <a:gd name="T7" fmla="*/ 2147483647 h 98"/>
                  <a:gd name="T8" fmla="*/ 2147483647 w 135"/>
                  <a:gd name="T9" fmla="*/ 2147483647 h 98"/>
                  <a:gd name="T10" fmla="*/ 2147483647 w 135"/>
                  <a:gd name="T11" fmla="*/ 2147483647 h 98"/>
                  <a:gd name="T12" fmla="*/ 2147483647 w 135"/>
                  <a:gd name="T13" fmla="*/ 2147483647 h 98"/>
                  <a:gd name="T14" fmla="*/ 2147483647 w 135"/>
                  <a:gd name="T15" fmla="*/ 2147483647 h 98"/>
                  <a:gd name="T16" fmla="*/ 2147483647 w 135"/>
                  <a:gd name="T17" fmla="*/ 1586470587 h 98"/>
                  <a:gd name="T18" fmla="*/ 2147483647 w 135"/>
                  <a:gd name="T19" fmla="*/ 991671465 h 98"/>
                  <a:gd name="T20" fmla="*/ 2147483647 w 135"/>
                  <a:gd name="T21" fmla="*/ 396532359 h 98"/>
                  <a:gd name="T22" fmla="*/ 2147483647 w 135"/>
                  <a:gd name="T23" fmla="*/ 0 h 98"/>
                  <a:gd name="T24" fmla="*/ 2147483647 w 135"/>
                  <a:gd name="T25" fmla="*/ 0 h 98"/>
                  <a:gd name="T26" fmla="*/ 2147483647 w 135"/>
                  <a:gd name="T27" fmla="*/ 0 h 98"/>
                  <a:gd name="T28" fmla="*/ 2147483647 w 135"/>
                  <a:gd name="T29" fmla="*/ 594799122 h 98"/>
                  <a:gd name="T30" fmla="*/ 2147483647 w 135"/>
                  <a:gd name="T31" fmla="*/ 1189937645 h 98"/>
                  <a:gd name="T32" fmla="*/ 2147483647 w 135"/>
                  <a:gd name="T33" fmla="*/ 2147483647 h 98"/>
                  <a:gd name="T34" fmla="*/ 2147483647 w 135"/>
                  <a:gd name="T35" fmla="*/ 2147483647 h 98"/>
                  <a:gd name="T36" fmla="*/ 2147483647 w 135"/>
                  <a:gd name="T37" fmla="*/ 2147483647 h 98"/>
                  <a:gd name="T38" fmla="*/ 2147483647 w 135"/>
                  <a:gd name="T39" fmla="*/ 2147483647 h 98"/>
                  <a:gd name="T40" fmla="*/ 2147483647 w 135"/>
                  <a:gd name="T41" fmla="*/ 2147483647 h 98"/>
                  <a:gd name="T42" fmla="*/ 2147483647 w 135"/>
                  <a:gd name="T43" fmla="*/ 2147483647 h 98"/>
                  <a:gd name="T44" fmla="*/ 2147483647 w 135"/>
                  <a:gd name="T45" fmla="*/ 2147483647 h 98"/>
                  <a:gd name="T46" fmla="*/ 2147483647 w 135"/>
                  <a:gd name="T47" fmla="*/ 2147483647 h 98"/>
                  <a:gd name="T48" fmla="*/ 2147483647 w 135"/>
                  <a:gd name="T49" fmla="*/ 2147483647 h 98"/>
                  <a:gd name="T50" fmla="*/ 2147483647 w 135"/>
                  <a:gd name="T51" fmla="*/ 2147483647 h 98"/>
                  <a:gd name="T52" fmla="*/ 2147483647 w 135"/>
                  <a:gd name="T53" fmla="*/ 2147483647 h 98"/>
                  <a:gd name="T54" fmla="*/ 2147483647 w 135"/>
                  <a:gd name="T55" fmla="*/ 2147483647 h 98"/>
                  <a:gd name="T56" fmla="*/ 2147483647 w 135"/>
                  <a:gd name="T57" fmla="*/ 2147483647 h 98"/>
                  <a:gd name="T58" fmla="*/ 2147483647 w 135"/>
                  <a:gd name="T59" fmla="*/ 2147483647 h 98"/>
                  <a:gd name="T60" fmla="*/ 2147483647 w 135"/>
                  <a:gd name="T61" fmla="*/ 2147483647 h 98"/>
                  <a:gd name="T62" fmla="*/ 2147483647 w 135"/>
                  <a:gd name="T63" fmla="*/ 2147483647 h 98"/>
                  <a:gd name="T64" fmla="*/ 2147483647 w 135"/>
                  <a:gd name="T65" fmla="*/ 2147483647 h 98"/>
                  <a:gd name="T66" fmla="*/ 2147483647 w 135"/>
                  <a:gd name="T67" fmla="*/ 2147483647 h 98"/>
                  <a:gd name="T68" fmla="*/ 2025599210 w 135"/>
                  <a:gd name="T69" fmla="*/ 2147483647 h 98"/>
                  <a:gd name="T70" fmla="*/ 1061068035 w 135"/>
                  <a:gd name="T71" fmla="*/ 2147483647 h 98"/>
                  <a:gd name="T72" fmla="*/ 482265588 w 135"/>
                  <a:gd name="T73" fmla="*/ 2147483647 h 98"/>
                  <a:gd name="T74" fmla="*/ 96537318 w 135"/>
                  <a:gd name="T75" fmla="*/ 2147483647 h 98"/>
                  <a:gd name="T76" fmla="*/ 0 w 135"/>
                  <a:gd name="T77" fmla="*/ 2147483647 h 98"/>
                  <a:gd name="T78" fmla="*/ 0 w 135"/>
                  <a:gd name="T79" fmla="*/ 2147483647 h 98"/>
                  <a:gd name="T80" fmla="*/ 289401453 w 135"/>
                  <a:gd name="T81" fmla="*/ 2147483647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7" name="Freeform 272"/>
              <p:cNvSpPr>
                <a:spLocks/>
              </p:cNvSpPr>
              <p:nvPr/>
            </p:nvSpPr>
            <p:spPr bwMode="auto">
              <a:xfrm>
                <a:off x="6880225" y="2962238"/>
                <a:ext cx="120650" cy="171450"/>
              </a:xfrm>
              <a:custGeom>
                <a:avLst/>
                <a:gdLst>
                  <a:gd name="T0" fmla="*/ 2147483647 w 266"/>
                  <a:gd name="T1" fmla="*/ 1309110682 h 326"/>
                  <a:gd name="T2" fmla="*/ 2147483647 w 266"/>
                  <a:gd name="T3" fmla="*/ 2147483647 h 326"/>
                  <a:gd name="T4" fmla="*/ 2147483647 w 266"/>
                  <a:gd name="T5" fmla="*/ 2147483647 h 326"/>
                  <a:gd name="T6" fmla="*/ 2147483647 w 266"/>
                  <a:gd name="T7" fmla="*/ 2147483647 h 326"/>
                  <a:gd name="T8" fmla="*/ 2147483647 w 266"/>
                  <a:gd name="T9" fmla="*/ 2147483647 h 326"/>
                  <a:gd name="T10" fmla="*/ 2147483647 w 266"/>
                  <a:gd name="T11" fmla="*/ 2147483647 h 326"/>
                  <a:gd name="T12" fmla="*/ 2147483647 w 266"/>
                  <a:gd name="T13" fmla="*/ 2147483647 h 326"/>
                  <a:gd name="T14" fmla="*/ 2147483647 w 266"/>
                  <a:gd name="T15" fmla="*/ 2147483647 h 326"/>
                  <a:gd name="T16" fmla="*/ 2147483647 w 266"/>
                  <a:gd name="T17" fmla="*/ 2147483647 h 326"/>
                  <a:gd name="T18" fmla="*/ 2147483647 w 266"/>
                  <a:gd name="T19" fmla="*/ 2147483647 h 326"/>
                  <a:gd name="T20" fmla="*/ 2147483647 w 266"/>
                  <a:gd name="T21" fmla="*/ 2147483647 h 326"/>
                  <a:gd name="T22" fmla="*/ 2147483647 w 266"/>
                  <a:gd name="T23" fmla="*/ 2147483647 h 326"/>
                  <a:gd name="T24" fmla="*/ 2147483647 w 266"/>
                  <a:gd name="T25" fmla="*/ 2147483647 h 326"/>
                  <a:gd name="T26" fmla="*/ 2147483647 w 266"/>
                  <a:gd name="T27" fmla="*/ 2147483647 h 326"/>
                  <a:gd name="T28" fmla="*/ 2147483647 w 266"/>
                  <a:gd name="T29" fmla="*/ 2147483647 h 326"/>
                  <a:gd name="T30" fmla="*/ 2147483647 w 266"/>
                  <a:gd name="T31" fmla="*/ 2147483647 h 326"/>
                  <a:gd name="T32" fmla="*/ 2147483647 w 266"/>
                  <a:gd name="T33" fmla="*/ 2147483647 h 326"/>
                  <a:gd name="T34" fmla="*/ 2147483647 w 266"/>
                  <a:gd name="T35" fmla="*/ 2147483647 h 326"/>
                  <a:gd name="T36" fmla="*/ 2147483647 w 266"/>
                  <a:gd name="T37" fmla="*/ 2147483647 h 326"/>
                  <a:gd name="T38" fmla="*/ 2147483647 w 266"/>
                  <a:gd name="T39" fmla="*/ 2147483647 h 326"/>
                  <a:gd name="T40" fmla="*/ 2147483647 w 266"/>
                  <a:gd name="T41" fmla="*/ 2147483647 h 326"/>
                  <a:gd name="T42" fmla="*/ 2147483647 w 266"/>
                  <a:gd name="T43" fmla="*/ 2147483647 h 326"/>
                  <a:gd name="T44" fmla="*/ 2147483647 w 266"/>
                  <a:gd name="T45" fmla="*/ 2147483647 h 326"/>
                  <a:gd name="T46" fmla="*/ 2147483647 w 266"/>
                  <a:gd name="T47" fmla="*/ 2147483647 h 326"/>
                  <a:gd name="T48" fmla="*/ 2147483647 w 266"/>
                  <a:gd name="T49" fmla="*/ 2147483647 h 326"/>
                  <a:gd name="T50" fmla="*/ 2147483647 w 266"/>
                  <a:gd name="T51" fmla="*/ 2147483647 h 326"/>
                  <a:gd name="T52" fmla="*/ 2147483647 w 266"/>
                  <a:gd name="T53" fmla="*/ 2147483647 h 326"/>
                  <a:gd name="T54" fmla="*/ 2147483647 w 266"/>
                  <a:gd name="T55" fmla="*/ 2147483647 h 326"/>
                  <a:gd name="T56" fmla="*/ 2147483647 w 266"/>
                  <a:gd name="T57" fmla="*/ 2147483647 h 326"/>
                  <a:gd name="T58" fmla="*/ 2147483647 w 266"/>
                  <a:gd name="T59" fmla="*/ 2147483647 h 326"/>
                  <a:gd name="T60" fmla="*/ 2147483647 w 266"/>
                  <a:gd name="T61" fmla="*/ 2147483647 h 326"/>
                  <a:gd name="T62" fmla="*/ 2147483647 w 266"/>
                  <a:gd name="T63" fmla="*/ 2147483647 h 326"/>
                  <a:gd name="T64" fmla="*/ 2147483647 w 266"/>
                  <a:gd name="T65" fmla="*/ 2147483647 h 326"/>
                  <a:gd name="T66" fmla="*/ 2147483647 w 266"/>
                  <a:gd name="T67" fmla="*/ 2147483647 h 326"/>
                  <a:gd name="T68" fmla="*/ 2147483647 w 266"/>
                  <a:gd name="T69" fmla="*/ 2147483647 h 326"/>
                  <a:gd name="T70" fmla="*/ 2147483647 w 266"/>
                  <a:gd name="T71" fmla="*/ 2147483647 h 326"/>
                  <a:gd name="T72" fmla="*/ 2147483647 w 266"/>
                  <a:gd name="T73" fmla="*/ 2147483647 h 326"/>
                  <a:gd name="T74" fmla="*/ 2147483647 w 266"/>
                  <a:gd name="T75" fmla="*/ 2147483647 h 326"/>
                  <a:gd name="T76" fmla="*/ 2147483647 w 266"/>
                  <a:gd name="T77" fmla="*/ 2147483647 h 326"/>
                  <a:gd name="T78" fmla="*/ 1212966568 w 266"/>
                  <a:gd name="T79" fmla="*/ 2147483647 h 326"/>
                  <a:gd name="T80" fmla="*/ 373189046 w 266"/>
                  <a:gd name="T81" fmla="*/ 2147483647 h 326"/>
                  <a:gd name="T82" fmla="*/ 1772955832 w 266"/>
                  <a:gd name="T83" fmla="*/ 2147483647 h 326"/>
                  <a:gd name="T84" fmla="*/ 2147483647 w 266"/>
                  <a:gd name="T85" fmla="*/ 2147483647 h 326"/>
                  <a:gd name="T86" fmla="*/ 2147483647 w 266"/>
                  <a:gd name="T87" fmla="*/ 2147483647 h 326"/>
                  <a:gd name="T88" fmla="*/ 2147483647 w 266"/>
                  <a:gd name="T89" fmla="*/ 2147483647 h 326"/>
                  <a:gd name="T90" fmla="*/ 2147483647 w 266"/>
                  <a:gd name="T91" fmla="*/ 2147483647 h 326"/>
                  <a:gd name="T92" fmla="*/ 2147483647 w 266"/>
                  <a:gd name="T93" fmla="*/ 2147483647 h 326"/>
                  <a:gd name="T94" fmla="*/ 2147483647 w 266"/>
                  <a:gd name="T95" fmla="*/ 2147483647 h 326"/>
                  <a:gd name="T96" fmla="*/ 2147483647 w 266"/>
                  <a:gd name="T97" fmla="*/ 2147483647 h 326"/>
                  <a:gd name="T98" fmla="*/ 2147483647 w 266"/>
                  <a:gd name="T99" fmla="*/ 581949685 h 326"/>
                  <a:gd name="T100" fmla="*/ 2147483647 w 266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8" name="Freeform 273"/>
              <p:cNvSpPr>
                <a:spLocks/>
              </p:cNvSpPr>
              <p:nvPr/>
            </p:nvSpPr>
            <p:spPr bwMode="auto">
              <a:xfrm>
                <a:off x="5951538" y="3376575"/>
                <a:ext cx="206375" cy="123825"/>
              </a:xfrm>
              <a:custGeom>
                <a:avLst/>
                <a:gdLst>
                  <a:gd name="T0" fmla="*/ 2147483647 w 471"/>
                  <a:gd name="T1" fmla="*/ 0 h 237"/>
                  <a:gd name="T2" fmla="*/ 2147483647 w 471"/>
                  <a:gd name="T3" fmla="*/ 998263043 h 237"/>
                  <a:gd name="T4" fmla="*/ 2147483647 w 471"/>
                  <a:gd name="T5" fmla="*/ 1854033815 h 237"/>
                  <a:gd name="T6" fmla="*/ 2147483647 w 471"/>
                  <a:gd name="T7" fmla="*/ 2147483647 h 237"/>
                  <a:gd name="T8" fmla="*/ 2147483647 w 471"/>
                  <a:gd name="T9" fmla="*/ 2147483647 h 237"/>
                  <a:gd name="T10" fmla="*/ 2147483647 w 471"/>
                  <a:gd name="T11" fmla="*/ 2147483647 h 237"/>
                  <a:gd name="T12" fmla="*/ 2147483647 w 471"/>
                  <a:gd name="T13" fmla="*/ 2147483647 h 237"/>
                  <a:gd name="T14" fmla="*/ 2147483647 w 471"/>
                  <a:gd name="T15" fmla="*/ 2147483647 h 237"/>
                  <a:gd name="T16" fmla="*/ 2147483647 w 471"/>
                  <a:gd name="T17" fmla="*/ 2147483647 h 237"/>
                  <a:gd name="T18" fmla="*/ 2147483647 w 471"/>
                  <a:gd name="T19" fmla="*/ 2147483647 h 237"/>
                  <a:gd name="T20" fmla="*/ 2147483647 w 471"/>
                  <a:gd name="T21" fmla="*/ 2147483647 h 237"/>
                  <a:gd name="T22" fmla="*/ 2147483647 w 471"/>
                  <a:gd name="T23" fmla="*/ 2147483647 h 237"/>
                  <a:gd name="T24" fmla="*/ 2147483647 w 471"/>
                  <a:gd name="T25" fmla="*/ 2147483647 h 237"/>
                  <a:gd name="T26" fmla="*/ 2147483647 w 471"/>
                  <a:gd name="T27" fmla="*/ 2147483647 h 237"/>
                  <a:gd name="T28" fmla="*/ 2147483647 w 471"/>
                  <a:gd name="T29" fmla="*/ 2147483647 h 237"/>
                  <a:gd name="T30" fmla="*/ 2147483647 w 471"/>
                  <a:gd name="T31" fmla="*/ 2147483647 h 237"/>
                  <a:gd name="T32" fmla="*/ 2147483647 w 471"/>
                  <a:gd name="T33" fmla="*/ 2147483647 h 237"/>
                  <a:gd name="T34" fmla="*/ 2147483647 w 471"/>
                  <a:gd name="T35" fmla="*/ 2147483647 h 237"/>
                  <a:gd name="T36" fmla="*/ 2147483647 w 471"/>
                  <a:gd name="T37" fmla="*/ 2147483647 h 237"/>
                  <a:gd name="T38" fmla="*/ 2147483647 w 471"/>
                  <a:gd name="T39" fmla="*/ 2147483647 h 237"/>
                  <a:gd name="T40" fmla="*/ 2147483647 w 471"/>
                  <a:gd name="T41" fmla="*/ 2147483647 h 237"/>
                  <a:gd name="T42" fmla="*/ 2147483647 w 471"/>
                  <a:gd name="T43" fmla="*/ 2147483647 h 237"/>
                  <a:gd name="T44" fmla="*/ 2147483647 w 471"/>
                  <a:gd name="T45" fmla="*/ 2147483647 h 237"/>
                  <a:gd name="T46" fmla="*/ 2147483647 w 471"/>
                  <a:gd name="T47" fmla="*/ 2147483647 h 237"/>
                  <a:gd name="T48" fmla="*/ 2147483647 w 471"/>
                  <a:gd name="T49" fmla="*/ 2147483647 h 237"/>
                  <a:gd name="T50" fmla="*/ 2147483647 w 471"/>
                  <a:gd name="T51" fmla="*/ 2147483647 h 237"/>
                  <a:gd name="T52" fmla="*/ 2147483647 w 471"/>
                  <a:gd name="T53" fmla="*/ 2147483647 h 237"/>
                  <a:gd name="T54" fmla="*/ 2147483647 w 471"/>
                  <a:gd name="T55" fmla="*/ 2147483647 h 237"/>
                  <a:gd name="T56" fmla="*/ 2147483647 w 471"/>
                  <a:gd name="T57" fmla="*/ 2147483647 h 237"/>
                  <a:gd name="T58" fmla="*/ 2147483647 w 471"/>
                  <a:gd name="T59" fmla="*/ 2147483647 h 237"/>
                  <a:gd name="T60" fmla="*/ 2147483647 w 471"/>
                  <a:gd name="T61" fmla="*/ 2147483647 h 237"/>
                  <a:gd name="T62" fmla="*/ 2147483647 w 471"/>
                  <a:gd name="T63" fmla="*/ 2147483647 h 237"/>
                  <a:gd name="T64" fmla="*/ 2147483647 w 471"/>
                  <a:gd name="T65" fmla="*/ 2147483647 h 237"/>
                  <a:gd name="T66" fmla="*/ 2147483647 w 471"/>
                  <a:gd name="T67" fmla="*/ 2147483647 h 237"/>
                  <a:gd name="T68" fmla="*/ 2147483647 w 471"/>
                  <a:gd name="T69" fmla="*/ 2147483647 h 237"/>
                  <a:gd name="T70" fmla="*/ 2147483647 w 471"/>
                  <a:gd name="T71" fmla="*/ 2147483647 h 237"/>
                  <a:gd name="T72" fmla="*/ 1009469072 w 471"/>
                  <a:gd name="T73" fmla="*/ 2147483647 h 237"/>
                  <a:gd name="T74" fmla="*/ 588824681 w 471"/>
                  <a:gd name="T75" fmla="*/ 0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1" h="237">
                    <a:moveTo>
                      <a:pt x="7" y="0"/>
                    </a:moveTo>
                    <a:lnTo>
                      <a:pt x="86" y="0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25" y="23"/>
                    </a:lnTo>
                    <a:lnTo>
                      <a:pt x="147" y="32"/>
                    </a:lnTo>
                    <a:lnTo>
                      <a:pt x="159" y="37"/>
                    </a:lnTo>
                    <a:lnTo>
                      <a:pt x="192" y="58"/>
                    </a:lnTo>
                    <a:lnTo>
                      <a:pt x="223" y="77"/>
                    </a:lnTo>
                    <a:lnTo>
                      <a:pt x="237" y="88"/>
                    </a:lnTo>
                    <a:lnTo>
                      <a:pt x="253" y="97"/>
                    </a:lnTo>
                    <a:lnTo>
                      <a:pt x="267" y="105"/>
                    </a:lnTo>
                    <a:lnTo>
                      <a:pt x="283" y="113"/>
                    </a:lnTo>
                    <a:lnTo>
                      <a:pt x="299" y="121"/>
                    </a:lnTo>
                    <a:lnTo>
                      <a:pt x="316" y="127"/>
                    </a:lnTo>
                    <a:lnTo>
                      <a:pt x="335" y="133"/>
                    </a:lnTo>
                    <a:lnTo>
                      <a:pt x="355" y="139"/>
                    </a:lnTo>
                    <a:lnTo>
                      <a:pt x="376" y="143"/>
                    </a:lnTo>
                    <a:lnTo>
                      <a:pt x="399" y="146"/>
                    </a:lnTo>
                    <a:lnTo>
                      <a:pt x="424" y="148"/>
                    </a:lnTo>
                    <a:lnTo>
                      <a:pt x="451" y="148"/>
                    </a:lnTo>
                    <a:lnTo>
                      <a:pt x="451" y="179"/>
                    </a:lnTo>
                    <a:lnTo>
                      <a:pt x="452" y="187"/>
                    </a:lnTo>
                    <a:lnTo>
                      <a:pt x="457" y="202"/>
                    </a:lnTo>
                    <a:lnTo>
                      <a:pt x="459" y="211"/>
                    </a:lnTo>
                    <a:lnTo>
                      <a:pt x="462" y="219"/>
                    </a:lnTo>
                    <a:lnTo>
                      <a:pt x="467" y="227"/>
                    </a:lnTo>
                    <a:lnTo>
                      <a:pt x="471" y="234"/>
                    </a:lnTo>
                    <a:lnTo>
                      <a:pt x="467" y="236"/>
                    </a:lnTo>
                    <a:lnTo>
                      <a:pt x="459" y="237"/>
                    </a:lnTo>
                    <a:lnTo>
                      <a:pt x="451" y="236"/>
                    </a:lnTo>
                    <a:lnTo>
                      <a:pt x="440" y="235"/>
                    </a:lnTo>
                    <a:lnTo>
                      <a:pt x="416" y="231"/>
                    </a:lnTo>
                    <a:lnTo>
                      <a:pt x="390" y="226"/>
                    </a:lnTo>
                    <a:lnTo>
                      <a:pt x="362" y="219"/>
                    </a:lnTo>
                    <a:lnTo>
                      <a:pt x="337" y="213"/>
                    </a:lnTo>
                    <a:lnTo>
                      <a:pt x="315" y="207"/>
                    </a:lnTo>
                    <a:lnTo>
                      <a:pt x="299" y="204"/>
                    </a:lnTo>
                    <a:lnTo>
                      <a:pt x="294" y="203"/>
                    </a:lnTo>
                    <a:lnTo>
                      <a:pt x="290" y="201"/>
                    </a:lnTo>
                    <a:lnTo>
                      <a:pt x="287" y="199"/>
                    </a:lnTo>
                    <a:lnTo>
                      <a:pt x="283" y="196"/>
                    </a:lnTo>
                    <a:lnTo>
                      <a:pt x="277" y="190"/>
                    </a:lnTo>
                    <a:lnTo>
                      <a:pt x="272" y="184"/>
                    </a:lnTo>
                    <a:lnTo>
                      <a:pt x="267" y="178"/>
                    </a:lnTo>
                    <a:lnTo>
                      <a:pt x="261" y="171"/>
                    </a:lnTo>
                    <a:lnTo>
                      <a:pt x="255" y="166"/>
                    </a:lnTo>
                    <a:lnTo>
                      <a:pt x="246" y="160"/>
                    </a:lnTo>
                    <a:lnTo>
                      <a:pt x="240" y="159"/>
                    </a:lnTo>
                    <a:lnTo>
                      <a:pt x="234" y="158"/>
                    </a:lnTo>
                    <a:lnTo>
                      <a:pt x="227" y="159"/>
                    </a:lnTo>
                    <a:lnTo>
                      <a:pt x="221" y="159"/>
                    </a:lnTo>
                    <a:lnTo>
                      <a:pt x="205" y="163"/>
                    </a:lnTo>
                    <a:lnTo>
                      <a:pt x="191" y="166"/>
                    </a:lnTo>
                    <a:lnTo>
                      <a:pt x="183" y="167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4" y="166"/>
                    </a:lnTo>
                    <a:lnTo>
                      <a:pt x="158" y="164"/>
                    </a:lnTo>
                    <a:lnTo>
                      <a:pt x="153" y="161"/>
                    </a:lnTo>
                    <a:lnTo>
                      <a:pt x="148" y="155"/>
                    </a:lnTo>
                    <a:lnTo>
                      <a:pt x="146" y="148"/>
                    </a:lnTo>
                    <a:lnTo>
                      <a:pt x="139" y="148"/>
                    </a:lnTo>
                    <a:lnTo>
                      <a:pt x="131" y="147"/>
                    </a:lnTo>
                    <a:lnTo>
                      <a:pt x="122" y="145"/>
                    </a:lnTo>
                    <a:lnTo>
                      <a:pt x="113" y="142"/>
                    </a:lnTo>
                    <a:lnTo>
                      <a:pt x="92" y="135"/>
                    </a:lnTo>
                    <a:lnTo>
                      <a:pt x="70" y="126"/>
                    </a:lnTo>
                    <a:lnTo>
                      <a:pt x="48" y="117"/>
                    </a:lnTo>
                    <a:lnTo>
                      <a:pt x="29" y="107"/>
                    </a:lnTo>
                    <a:lnTo>
                      <a:pt x="12" y="96"/>
                    </a:lnTo>
                    <a:lnTo>
                      <a:pt x="0" y="8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9" name="Freeform 274"/>
              <p:cNvSpPr>
                <a:spLocks/>
              </p:cNvSpPr>
              <p:nvPr/>
            </p:nvSpPr>
            <p:spPr bwMode="auto">
              <a:xfrm>
                <a:off x="6167438" y="3432138"/>
                <a:ext cx="73025" cy="65087"/>
              </a:xfrm>
              <a:custGeom>
                <a:avLst/>
                <a:gdLst>
                  <a:gd name="T0" fmla="*/ 2147483647 w 167"/>
                  <a:gd name="T1" fmla="*/ 2147483647 h 123"/>
                  <a:gd name="T2" fmla="*/ 2147483647 w 167"/>
                  <a:gd name="T3" fmla="*/ 2147483647 h 123"/>
                  <a:gd name="T4" fmla="*/ 2147483647 w 167"/>
                  <a:gd name="T5" fmla="*/ 2147483647 h 123"/>
                  <a:gd name="T6" fmla="*/ 2147483647 w 167"/>
                  <a:gd name="T7" fmla="*/ 2147483647 h 123"/>
                  <a:gd name="T8" fmla="*/ 2147483647 w 167"/>
                  <a:gd name="T9" fmla="*/ 2147483647 h 123"/>
                  <a:gd name="T10" fmla="*/ 2147483647 w 167"/>
                  <a:gd name="T11" fmla="*/ 2147483647 h 123"/>
                  <a:gd name="T12" fmla="*/ 2147483647 w 167"/>
                  <a:gd name="T13" fmla="*/ 2147483647 h 123"/>
                  <a:gd name="T14" fmla="*/ 2147483647 w 167"/>
                  <a:gd name="T15" fmla="*/ 2147483647 h 123"/>
                  <a:gd name="T16" fmla="*/ 2147483647 w 167"/>
                  <a:gd name="T17" fmla="*/ 2147483647 h 123"/>
                  <a:gd name="T18" fmla="*/ 2147483647 w 167"/>
                  <a:gd name="T19" fmla="*/ 2147483647 h 123"/>
                  <a:gd name="T20" fmla="*/ 2147483647 w 167"/>
                  <a:gd name="T21" fmla="*/ 2147483647 h 123"/>
                  <a:gd name="T22" fmla="*/ 2147483647 w 167"/>
                  <a:gd name="T23" fmla="*/ 2147483647 h 123"/>
                  <a:gd name="T24" fmla="*/ 2147483647 w 167"/>
                  <a:gd name="T25" fmla="*/ 2147483647 h 123"/>
                  <a:gd name="T26" fmla="*/ 2147483647 w 167"/>
                  <a:gd name="T27" fmla="*/ 2147483647 h 123"/>
                  <a:gd name="T28" fmla="*/ 2147483647 w 167"/>
                  <a:gd name="T29" fmla="*/ 2147483647 h 123"/>
                  <a:gd name="T30" fmla="*/ 2147483647 w 167"/>
                  <a:gd name="T31" fmla="*/ 2147483647 h 123"/>
                  <a:gd name="T32" fmla="*/ 2147483647 w 167"/>
                  <a:gd name="T33" fmla="*/ 2147483647 h 123"/>
                  <a:gd name="T34" fmla="*/ 2147483647 w 167"/>
                  <a:gd name="T35" fmla="*/ 2147483647 h 123"/>
                  <a:gd name="T36" fmla="*/ 2147483647 w 167"/>
                  <a:gd name="T37" fmla="*/ 2147483647 h 123"/>
                  <a:gd name="T38" fmla="*/ 2147483647 w 167"/>
                  <a:gd name="T39" fmla="*/ 2147483647 h 123"/>
                  <a:gd name="T40" fmla="*/ 2147483647 w 167"/>
                  <a:gd name="T41" fmla="*/ 2147483647 h 123"/>
                  <a:gd name="T42" fmla="*/ 2147483647 w 167"/>
                  <a:gd name="T43" fmla="*/ 2147483647 h 123"/>
                  <a:gd name="T44" fmla="*/ 2147483647 w 167"/>
                  <a:gd name="T45" fmla="*/ 2147483647 h 123"/>
                  <a:gd name="T46" fmla="*/ 1755879566 w 167"/>
                  <a:gd name="T47" fmla="*/ 2147483647 h 123"/>
                  <a:gd name="T48" fmla="*/ 0 w 167"/>
                  <a:gd name="T49" fmla="*/ 2147483647 h 123"/>
                  <a:gd name="T50" fmla="*/ 167308583 w 167"/>
                  <a:gd name="T51" fmla="*/ 2147483647 h 123"/>
                  <a:gd name="T52" fmla="*/ 417984605 w 167"/>
                  <a:gd name="T53" fmla="*/ 2147483647 h 123"/>
                  <a:gd name="T54" fmla="*/ 752410682 w 167"/>
                  <a:gd name="T55" fmla="*/ 2147483647 h 123"/>
                  <a:gd name="T56" fmla="*/ 1254145343 w 167"/>
                  <a:gd name="T57" fmla="*/ 2147483647 h 123"/>
                  <a:gd name="T58" fmla="*/ 1672321038 w 167"/>
                  <a:gd name="T59" fmla="*/ 2147483647 h 123"/>
                  <a:gd name="T60" fmla="*/ 2147483647 w 167"/>
                  <a:gd name="T61" fmla="*/ 2147483647 h 123"/>
                  <a:gd name="T62" fmla="*/ 2147483647 w 167"/>
                  <a:gd name="T63" fmla="*/ 2147483647 h 123"/>
                  <a:gd name="T64" fmla="*/ 2147483647 w 167"/>
                  <a:gd name="T65" fmla="*/ 2147483647 h 123"/>
                  <a:gd name="T66" fmla="*/ 2147483647 w 167"/>
                  <a:gd name="T67" fmla="*/ 2147483647 h 123"/>
                  <a:gd name="T68" fmla="*/ 2147483647 w 167"/>
                  <a:gd name="T69" fmla="*/ 2147483647 h 123"/>
                  <a:gd name="T70" fmla="*/ 2147483647 w 167"/>
                  <a:gd name="T71" fmla="*/ 1778083178 h 123"/>
                  <a:gd name="T72" fmla="*/ 2147483647 w 167"/>
                  <a:gd name="T73" fmla="*/ 0 h 123"/>
                  <a:gd name="T74" fmla="*/ 2147483647 w 167"/>
                  <a:gd name="T75" fmla="*/ 592787525 h 123"/>
                  <a:gd name="T76" fmla="*/ 2147483647 w 167"/>
                  <a:gd name="T77" fmla="*/ 1037168224 h 123"/>
                  <a:gd name="T78" fmla="*/ 2147483647 w 167"/>
                  <a:gd name="T79" fmla="*/ 1629956279 h 123"/>
                  <a:gd name="T80" fmla="*/ 2147483647 w 167"/>
                  <a:gd name="T81" fmla="*/ 2074336977 h 123"/>
                  <a:gd name="T82" fmla="*/ 2147483647 w 167"/>
                  <a:gd name="T83" fmla="*/ 2147483647 h 123"/>
                  <a:gd name="T84" fmla="*/ 2147483647 w 167"/>
                  <a:gd name="T85" fmla="*/ 2147483647 h 123"/>
                  <a:gd name="T86" fmla="*/ 2147483647 w 167"/>
                  <a:gd name="T87" fmla="*/ 2147483647 h 123"/>
                  <a:gd name="T88" fmla="*/ 2147483647 w 167"/>
                  <a:gd name="T89" fmla="*/ 2147483647 h 123"/>
                  <a:gd name="T90" fmla="*/ 2147483647 w 167"/>
                  <a:gd name="T91" fmla="*/ 2147483647 h 123"/>
                  <a:gd name="T92" fmla="*/ 2147483647 w 167"/>
                  <a:gd name="T93" fmla="*/ 2147483647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7" h="123">
                    <a:moveTo>
                      <a:pt x="167" y="43"/>
                    </a:moveTo>
                    <a:lnTo>
                      <a:pt x="164" y="54"/>
                    </a:lnTo>
                    <a:lnTo>
                      <a:pt x="161" y="66"/>
                    </a:lnTo>
                    <a:lnTo>
                      <a:pt x="155" y="79"/>
                    </a:lnTo>
                    <a:lnTo>
                      <a:pt x="150" y="93"/>
                    </a:lnTo>
                    <a:lnTo>
                      <a:pt x="146" y="99"/>
                    </a:lnTo>
                    <a:lnTo>
                      <a:pt x="142" y="105"/>
                    </a:lnTo>
                    <a:lnTo>
                      <a:pt x="138" y="110"/>
                    </a:lnTo>
                    <a:lnTo>
                      <a:pt x="132" y="114"/>
                    </a:lnTo>
                    <a:lnTo>
                      <a:pt x="127" y="118"/>
                    </a:lnTo>
                    <a:lnTo>
                      <a:pt x="121" y="121"/>
                    </a:lnTo>
                    <a:lnTo>
                      <a:pt x="115" y="122"/>
                    </a:lnTo>
                    <a:lnTo>
                      <a:pt x="107" y="123"/>
                    </a:lnTo>
                    <a:lnTo>
                      <a:pt x="100" y="122"/>
                    </a:lnTo>
                    <a:lnTo>
                      <a:pt x="92" y="119"/>
                    </a:lnTo>
                    <a:lnTo>
                      <a:pt x="87" y="116"/>
                    </a:lnTo>
                    <a:lnTo>
                      <a:pt x="84" y="113"/>
                    </a:lnTo>
                    <a:lnTo>
                      <a:pt x="82" y="109"/>
                    </a:lnTo>
                    <a:lnTo>
                      <a:pt x="81" y="105"/>
                    </a:lnTo>
                    <a:lnTo>
                      <a:pt x="71" y="104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98"/>
                    </a:lnTo>
                    <a:lnTo>
                      <a:pt x="21" y="92"/>
                    </a:lnTo>
                    <a:lnTo>
                      <a:pt x="0" y="86"/>
                    </a:lnTo>
                    <a:lnTo>
                      <a:pt x="2" y="77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5" y="26"/>
                    </a:lnTo>
                    <a:lnTo>
                      <a:pt x="52" y="12"/>
                    </a:lnTo>
                    <a:lnTo>
                      <a:pt x="61" y="0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73" y="11"/>
                    </a:lnTo>
                    <a:lnTo>
                      <a:pt x="78" y="14"/>
                    </a:lnTo>
                    <a:lnTo>
                      <a:pt x="92" y="21"/>
                    </a:lnTo>
                    <a:lnTo>
                      <a:pt x="107" y="28"/>
                    </a:lnTo>
                    <a:lnTo>
                      <a:pt x="122" y="35"/>
                    </a:lnTo>
                    <a:lnTo>
                      <a:pt x="139" y="39"/>
                    </a:lnTo>
                    <a:lnTo>
                      <a:pt x="153" y="42"/>
                    </a:lnTo>
                    <a:lnTo>
                      <a:pt x="16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30" name="Freeform 275"/>
              <p:cNvSpPr>
                <a:spLocks/>
              </p:cNvSpPr>
              <p:nvPr/>
            </p:nvSpPr>
            <p:spPr bwMode="auto">
              <a:xfrm>
                <a:off x="6157913" y="3503575"/>
                <a:ext cx="133350" cy="166688"/>
              </a:xfrm>
              <a:custGeom>
                <a:avLst/>
                <a:gdLst>
                  <a:gd name="T0" fmla="*/ 2147483647 w 306"/>
                  <a:gd name="T1" fmla="*/ 2147483647 h 321"/>
                  <a:gd name="T2" fmla="*/ 2147483647 w 306"/>
                  <a:gd name="T3" fmla="*/ 2147483647 h 321"/>
                  <a:gd name="T4" fmla="*/ 2147483647 w 306"/>
                  <a:gd name="T5" fmla="*/ 2147483647 h 321"/>
                  <a:gd name="T6" fmla="*/ 2147483647 w 306"/>
                  <a:gd name="T7" fmla="*/ 2147483647 h 321"/>
                  <a:gd name="T8" fmla="*/ 2147483647 w 306"/>
                  <a:gd name="T9" fmla="*/ 2147483647 h 321"/>
                  <a:gd name="T10" fmla="*/ 2147483647 w 306"/>
                  <a:gd name="T11" fmla="*/ 2147483647 h 321"/>
                  <a:gd name="T12" fmla="*/ 2147483647 w 306"/>
                  <a:gd name="T13" fmla="*/ 2147483647 h 321"/>
                  <a:gd name="T14" fmla="*/ 2147483647 w 306"/>
                  <a:gd name="T15" fmla="*/ 2147483647 h 321"/>
                  <a:gd name="T16" fmla="*/ 2147483647 w 306"/>
                  <a:gd name="T17" fmla="*/ 2147483647 h 321"/>
                  <a:gd name="T18" fmla="*/ 2147483647 w 306"/>
                  <a:gd name="T19" fmla="*/ 2147483647 h 321"/>
                  <a:gd name="T20" fmla="*/ 2147483647 w 306"/>
                  <a:gd name="T21" fmla="*/ 2147483647 h 321"/>
                  <a:gd name="T22" fmla="*/ 2147483647 w 306"/>
                  <a:gd name="T23" fmla="*/ 2147483647 h 321"/>
                  <a:gd name="T24" fmla="*/ 2147483647 w 306"/>
                  <a:gd name="T25" fmla="*/ 2147483647 h 321"/>
                  <a:gd name="T26" fmla="*/ 2147483647 w 306"/>
                  <a:gd name="T27" fmla="*/ 2147483647 h 321"/>
                  <a:gd name="T28" fmla="*/ 2147483647 w 306"/>
                  <a:gd name="T29" fmla="*/ 2147483647 h 321"/>
                  <a:gd name="T30" fmla="*/ 2147483647 w 306"/>
                  <a:gd name="T31" fmla="*/ 2147483647 h 321"/>
                  <a:gd name="T32" fmla="*/ 2147483647 w 306"/>
                  <a:gd name="T33" fmla="*/ 2147483647 h 321"/>
                  <a:gd name="T34" fmla="*/ 2147483647 w 306"/>
                  <a:gd name="T35" fmla="*/ 2147483647 h 321"/>
                  <a:gd name="T36" fmla="*/ 2147483647 w 306"/>
                  <a:gd name="T37" fmla="*/ 2147483647 h 321"/>
                  <a:gd name="T38" fmla="*/ 2147483647 w 306"/>
                  <a:gd name="T39" fmla="*/ 2147483647 h 321"/>
                  <a:gd name="T40" fmla="*/ 2147483647 w 306"/>
                  <a:gd name="T41" fmla="*/ 1680182326 h 321"/>
                  <a:gd name="T42" fmla="*/ 2147483647 w 306"/>
                  <a:gd name="T43" fmla="*/ 560060775 h 321"/>
                  <a:gd name="T44" fmla="*/ 2147483647 w 306"/>
                  <a:gd name="T45" fmla="*/ 0 h 321"/>
                  <a:gd name="T46" fmla="*/ 2147483647 w 306"/>
                  <a:gd name="T47" fmla="*/ 0 h 321"/>
                  <a:gd name="T48" fmla="*/ 2147483647 w 306"/>
                  <a:gd name="T49" fmla="*/ 139947818 h 321"/>
                  <a:gd name="T50" fmla="*/ 1820647596 w 306"/>
                  <a:gd name="T51" fmla="*/ 700008593 h 321"/>
                  <a:gd name="T52" fmla="*/ 827618908 w 306"/>
                  <a:gd name="T53" fmla="*/ 1960347466 h 321"/>
                  <a:gd name="T54" fmla="*/ 82799891 w 306"/>
                  <a:gd name="T55" fmla="*/ 2147483647 h 321"/>
                  <a:gd name="T56" fmla="*/ 165599782 w 306"/>
                  <a:gd name="T57" fmla="*/ 2147483647 h 321"/>
                  <a:gd name="T58" fmla="*/ 1241428362 w 306"/>
                  <a:gd name="T59" fmla="*/ 2147483647 h 321"/>
                  <a:gd name="T60" fmla="*/ 2147483647 w 306"/>
                  <a:gd name="T61" fmla="*/ 2147483647 h 321"/>
                  <a:gd name="T62" fmla="*/ 2147483647 w 306"/>
                  <a:gd name="T63" fmla="*/ 2147483647 h 321"/>
                  <a:gd name="T64" fmla="*/ 2147483647 w 306"/>
                  <a:gd name="T65" fmla="*/ 2147483647 h 321"/>
                  <a:gd name="T66" fmla="*/ 2069047270 w 306"/>
                  <a:gd name="T67" fmla="*/ 2147483647 h 321"/>
                  <a:gd name="T68" fmla="*/ 1406838142 w 306"/>
                  <a:gd name="T69" fmla="*/ 2147483647 h 321"/>
                  <a:gd name="T70" fmla="*/ 1158628471 w 306"/>
                  <a:gd name="T71" fmla="*/ 2147483647 h 321"/>
                  <a:gd name="T72" fmla="*/ 1158628471 w 306"/>
                  <a:gd name="T73" fmla="*/ 2147483647 h 321"/>
                  <a:gd name="T74" fmla="*/ 1489638033 w 306"/>
                  <a:gd name="T75" fmla="*/ 2147483647 h 321"/>
                  <a:gd name="T76" fmla="*/ 2147483647 w 306"/>
                  <a:gd name="T77" fmla="*/ 2147483647 h 321"/>
                  <a:gd name="T78" fmla="*/ 2147483647 w 306"/>
                  <a:gd name="T79" fmla="*/ 2147483647 h 321"/>
                  <a:gd name="T80" fmla="*/ 2147483647 w 306"/>
                  <a:gd name="T81" fmla="*/ 2147483647 h 321"/>
                  <a:gd name="T82" fmla="*/ 2147483647 w 306"/>
                  <a:gd name="T83" fmla="*/ 2147483647 h 321"/>
                  <a:gd name="T84" fmla="*/ 2147483647 w 306"/>
                  <a:gd name="T85" fmla="*/ 2147483647 h 321"/>
                  <a:gd name="T86" fmla="*/ 2147483647 w 306"/>
                  <a:gd name="T87" fmla="*/ 2147483647 h 321"/>
                  <a:gd name="T88" fmla="*/ 2147483647 w 306"/>
                  <a:gd name="T89" fmla="*/ 2147483647 h 321"/>
                  <a:gd name="T90" fmla="*/ 2147483647 w 306"/>
                  <a:gd name="T91" fmla="*/ 2147483647 h 321"/>
                  <a:gd name="T92" fmla="*/ 2147483647 w 306"/>
                  <a:gd name="T93" fmla="*/ 2147483647 h 321"/>
                  <a:gd name="T94" fmla="*/ 2147483647 w 306"/>
                  <a:gd name="T95" fmla="*/ 2147483647 h 321"/>
                  <a:gd name="T96" fmla="*/ 2147483647 w 306"/>
                  <a:gd name="T97" fmla="*/ 2147483647 h 321"/>
                  <a:gd name="T98" fmla="*/ 2147483647 w 306"/>
                  <a:gd name="T99" fmla="*/ 2147483647 h 321"/>
                  <a:gd name="T100" fmla="*/ 2147483647 w 306"/>
                  <a:gd name="T101" fmla="*/ 2147483647 h 321"/>
                  <a:gd name="T102" fmla="*/ 2147483647 w 306"/>
                  <a:gd name="T103" fmla="*/ 2147483647 h 321"/>
                  <a:gd name="T104" fmla="*/ 2147483647 w 306"/>
                  <a:gd name="T105" fmla="*/ 2147483647 h 321"/>
                  <a:gd name="T106" fmla="*/ 2147483647 w 306"/>
                  <a:gd name="T107" fmla="*/ 2147483647 h 321"/>
                  <a:gd name="T108" fmla="*/ 2147483647 w 306"/>
                  <a:gd name="T109" fmla="*/ 2147483647 h 321"/>
                  <a:gd name="T110" fmla="*/ 2147483647 w 306"/>
                  <a:gd name="T111" fmla="*/ 2147483647 h 321"/>
                  <a:gd name="T112" fmla="*/ 2147483647 w 306"/>
                  <a:gd name="T113" fmla="*/ 2147483647 h 321"/>
                  <a:gd name="T114" fmla="*/ 2147483647 w 306"/>
                  <a:gd name="T115" fmla="*/ 2147483647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3" name="Freeform 276"/>
              <p:cNvSpPr>
                <a:spLocks/>
              </p:cNvSpPr>
              <p:nvPr/>
            </p:nvSpPr>
            <p:spPr bwMode="auto">
              <a:xfrm>
                <a:off x="6474816" y="3620064"/>
                <a:ext cx="201684" cy="269145"/>
              </a:xfrm>
              <a:custGeom>
                <a:avLst/>
                <a:gdLst>
                  <a:gd name="T0" fmla="*/ 17223486 w 471"/>
                  <a:gd name="T1" fmla="*/ 3257256 h 518"/>
                  <a:gd name="T2" fmla="*/ 12276073 w 471"/>
                  <a:gd name="T3" fmla="*/ 8686015 h 518"/>
                  <a:gd name="T4" fmla="*/ 7329088 w 471"/>
                  <a:gd name="T5" fmla="*/ 13300461 h 518"/>
                  <a:gd name="T6" fmla="*/ 4946985 w 471"/>
                  <a:gd name="T7" fmla="*/ 22257915 h 518"/>
                  <a:gd name="T8" fmla="*/ 1465646 w 471"/>
                  <a:gd name="T9" fmla="*/ 32029161 h 518"/>
                  <a:gd name="T10" fmla="*/ 1282441 w 471"/>
                  <a:gd name="T11" fmla="*/ 36915045 h 518"/>
                  <a:gd name="T12" fmla="*/ 5497030 w 471"/>
                  <a:gd name="T13" fmla="*/ 41529490 h 518"/>
                  <a:gd name="T14" fmla="*/ 9161575 w 471"/>
                  <a:gd name="T15" fmla="*/ 45601060 h 518"/>
                  <a:gd name="T16" fmla="*/ 11360044 w 471"/>
                  <a:gd name="T17" fmla="*/ 46686812 h 518"/>
                  <a:gd name="T18" fmla="*/ 13742148 w 471"/>
                  <a:gd name="T19" fmla="*/ 57272893 h 518"/>
                  <a:gd name="T20" fmla="*/ 15391000 w 471"/>
                  <a:gd name="T21" fmla="*/ 73830089 h 518"/>
                  <a:gd name="T22" fmla="*/ 17223486 w 471"/>
                  <a:gd name="T23" fmla="*/ 81158915 h 518"/>
                  <a:gd name="T24" fmla="*/ 19055544 w 471"/>
                  <a:gd name="T25" fmla="*/ 81973229 h 518"/>
                  <a:gd name="T26" fmla="*/ 20521619 w 471"/>
                  <a:gd name="T27" fmla="*/ 80616039 h 518"/>
                  <a:gd name="T28" fmla="*/ 23453340 w 471"/>
                  <a:gd name="T29" fmla="*/ 72744337 h 518"/>
                  <a:gd name="T30" fmla="*/ 26567839 w 471"/>
                  <a:gd name="T31" fmla="*/ 71115709 h 518"/>
                  <a:gd name="T32" fmla="*/ 29316354 w 471"/>
                  <a:gd name="T33" fmla="*/ 73830089 h 518"/>
                  <a:gd name="T34" fmla="*/ 31698457 w 471"/>
                  <a:gd name="T35" fmla="*/ 75187279 h 518"/>
                  <a:gd name="T36" fmla="*/ 33530515 w 471"/>
                  <a:gd name="T37" fmla="*/ 74372965 h 518"/>
                  <a:gd name="T38" fmla="*/ 35179796 w 471"/>
                  <a:gd name="T39" fmla="*/ 70301917 h 518"/>
                  <a:gd name="T40" fmla="*/ 37195060 w 471"/>
                  <a:gd name="T41" fmla="*/ 66230347 h 518"/>
                  <a:gd name="T42" fmla="*/ 38844340 w 471"/>
                  <a:gd name="T43" fmla="*/ 65416033 h 518"/>
                  <a:gd name="T44" fmla="*/ 44157737 w 471"/>
                  <a:gd name="T45" fmla="*/ 67044661 h 518"/>
                  <a:gd name="T46" fmla="*/ 47455869 w 471"/>
                  <a:gd name="T47" fmla="*/ 73558651 h 518"/>
                  <a:gd name="T48" fmla="*/ 56434238 w 471"/>
                  <a:gd name="T49" fmla="*/ 91202120 h 518"/>
                  <a:gd name="T50" fmla="*/ 62480458 w 471"/>
                  <a:gd name="T51" fmla="*/ 103688267 h 518"/>
                  <a:gd name="T52" fmla="*/ 65595385 w 471"/>
                  <a:gd name="T53" fmla="*/ 113731473 h 518"/>
                  <a:gd name="T54" fmla="*/ 67061459 w 471"/>
                  <a:gd name="T55" fmla="*/ 124045595 h 518"/>
                  <a:gd name="T56" fmla="*/ 65778590 w 471"/>
                  <a:gd name="T57" fmla="*/ 127574289 h 518"/>
                  <a:gd name="T58" fmla="*/ 62114046 w 471"/>
                  <a:gd name="T59" fmla="*/ 132188735 h 518"/>
                  <a:gd name="T60" fmla="*/ 66511414 w 471"/>
                  <a:gd name="T61" fmla="*/ 134631676 h 518"/>
                  <a:gd name="T62" fmla="*/ 71825238 w 471"/>
                  <a:gd name="T63" fmla="*/ 140603312 h 518"/>
                  <a:gd name="T64" fmla="*/ 73474090 w 471"/>
                  <a:gd name="T65" fmla="*/ 135445990 h 518"/>
                  <a:gd name="T66" fmla="*/ 75672988 w 471"/>
                  <a:gd name="T67" fmla="*/ 132731611 h 518"/>
                  <a:gd name="T68" fmla="*/ 81353224 w 471"/>
                  <a:gd name="T69" fmla="*/ 131102983 h 518"/>
                  <a:gd name="T70" fmla="*/ 85750592 w 471"/>
                  <a:gd name="T71" fmla="*/ 118888273 h 518"/>
                  <a:gd name="T72" fmla="*/ 82269253 w 471"/>
                  <a:gd name="T73" fmla="*/ 105045457 h 518"/>
                  <a:gd name="T74" fmla="*/ 77138635 w 471"/>
                  <a:gd name="T75" fmla="*/ 94187938 h 518"/>
                  <a:gd name="T76" fmla="*/ 63213709 w 471"/>
                  <a:gd name="T77" fmla="*/ 75187279 h 518"/>
                  <a:gd name="T78" fmla="*/ 51120413 w 471"/>
                  <a:gd name="T79" fmla="*/ 59172959 h 518"/>
                  <a:gd name="T80" fmla="*/ 41042810 w 471"/>
                  <a:gd name="T81" fmla="*/ 43972432 h 518"/>
                  <a:gd name="T82" fmla="*/ 32797692 w 471"/>
                  <a:gd name="T83" fmla="*/ 28500467 h 518"/>
                  <a:gd name="T84" fmla="*/ 23269706 w 471"/>
                  <a:gd name="T85" fmla="*/ 10857519 h 518"/>
                  <a:gd name="T86" fmla="*/ 21071236 w 471"/>
                  <a:gd name="T87" fmla="*/ 3800132 h 5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4" name="Freeform 277"/>
              <p:cNvSpPr>
                <a:spLocks/>
              </p:cNvSpPr>
              <p:nvPr/>
            </p:nvSpPr>
            <p:spPr bwMode="auto">
              <a:xfrm>
                <a:off x="6557102" y="3869673"/>
                <a:ext cx="133919" cy="130231"/>
              </a:xfrm>
              <a:custGeom>
                <a:avLst/>
                <a:gdLst>
                  <a:gd name="T0" fmla="*/ 31484254 w 293"/>
                  <a:gd name="T1" fmla="*/ 5320242 h 246"/>
                  <a:gd name="T2" fmla="*/ 37076761 w 293"/>
                  <a:gd name="T3" fmla="*/ 8400521 h 246"/>
                  <a:gd name="T4" fmla="*/ 40598021 w 293"/>
                  <a:gd name="T5" fmla="*/ 8400521 h 246"/>
                  <a:gd name="T6" fmla="*/ 41840952 w 293"/>
                  <a:gd name="T7" fmla="*/ 5040313 h 246"/>
                  <a:gd name="T8" fmla="*/ 43498042 w 293"/>
                  <a:gd name="T9" fmla="*/ 2800350 h 246"/>
                  <a:gd name="T10" fmla="*/ 45362211 w 293"/>
                  <a:gd name="T11" fmla="*/ 1680104 h 246"/>
                  <a:gd name="T12" fmla="*/ 50747640 w 293"/>
                  <a:gd name="T13" fmla="*/ 559858 h 246"/>
                  <a:gd name="T14" fmla="*/ 60690179 w 293"/>
                  <a:gd name="T15" fmla="*/ 22401213 h 246"/>
                  <a:gd name="T16" fmla="*/ 55097671 w 293"/>
                  <a:gd name="T17" fmla="*/ 29961946 h 246"/>
                  <a:gd name="T18" fmla="*/ 49090550 w 293"/>
                  <a:gd name="T19" fmla="*/ 39482713 h 246"/>
                  <a:gd name="T20" fmla="*/ 46605142 w 293"/>
                  <a:gd name="T21" fmla="*/ 44523025 h 246"/>
                  <a:gd name="T22" fmla="*/ 44533894 w 293"/>
                  <a:gd name="T23" fmla="*/ 49843267 h 246"/>
                  <a:gd name="T24" fmla="*/ 43290962 w 293"/>
                  <a:gd name="T25" fmla="*/ 55163508 h 246"/>
                  <a:gd name="T26" fmla="*/ 42669724 w 293"/>
                  <a:gd name="T27" fmla="*/ 60483750 h 246"/>
                  <a:gd name="T28" fmla="*/ 40598021 w 293"/>
                  <a:gd name="T29" fmla="*/ 60763679 h 246"/>
                  <a:gd name="T30" fmla="*/ 38526772 w 293"/>
                  <a:gd name="T31" fmla="*/ 61603996 h 246"/>
                  <a:gd name="T32" fmla="*/ 35212592 w 293"/>
                  <a:gd name="T33" fmla="*/ 64123887 h 246"/>
                  <a:gd name="T34" fmla="*/ 31898412 w 293"/>
                  <a:gd name="T35" fmla="*/ 66924237 h 246"/>
                  <a:gd name="T36" fmla="*/ 27548836 w 293"/>
                  <a:gd name="T37" fmla="*/ 68884271 h 246"/>
                  <a:gd name="T38" fmla="*/ 21127555 w 293"/>
                  <a:gd name="T39" fmla="*/ 67204167 h 246"/>
                  <a:gd name="T40" fmla="*/ 14706275 w 293"/>
                  <a:gd name="T41" fmla="*/ 64964204 h 246"/>
                  <a:gd name="T42" fmla="*/ 12220868 w 293"/>
                  <a:gd name="T43" fmla="*/ 63284100 h 246"/>
                  <a:gd name="T44" fmla="*/ 10149619 w 293"/>
                  <a:gd name="T45" fmla="*/ 61603996 h 246"/>
                  <a:gd name="T46" fmla="*/ 8906688 w 293"/>
                  <a:gd name="T47" fmla="*/ 59363504 h 246"/>
                  <a:gd name="T48" fmla="*/ 8492529 w 293"/>
                  <a:gd name="T49" fmla="*/ 57123542 h 246"/>
                  <a:gd name="T50" fmla="*/ 9735460 w 293"/>
                  <a:gd name="T51" fmla="*/ 49843267 h 246"/>
                  <a:gd name="T52" fmla="*/ 9320846 w 293"/>
                  <a:gd name="T53" fmla="*/ 45362813 h 246"/>
                  <a:gd name="T54" fmla="*/ 8285450 w 293"/>
                  <a:gd name="T55" fmla="*/ 41162817 h 246"/>
                  <a:gd name="T56" fmla="*/ 4971270 w 293"/>
                  <a:gd name="T57" fmla="*/ 33322154 h 246"/>
                  <a:gd name="T58" fmla="*/ 1657090 w 293"/>
                  <a:gd name="T59" fmla="*/ 25481492 h 246"/>
                  <a:gd name="T60" fmla="*/ 414159 w 293"/>
                  <a:gd name="T61" fmla="*/ 20721108 h 246"/>
                  <a:gd name="T62" fmla="*/ 0 w 293"/>
                  <a:gd name="T63" fmla="*/ 15400867 h 246"/>
                  <a:gd name="T64" fmla="*/ 414159 w 293"/>
                  <a:gd name="T65" fmla="*/ 12601046 h 246"/>
                  <a:gd name="T66" fmla="*/ 1657090 w 293"/>
                  <a:gd name="T67" fmla="*/ 10080625 h 246"/>
                  <a:gd name="T68" fmla="*/ 3521259 w 293"/>
                  <a:gd name="T69" fmla="*/ 8120592 h 246"/>
                  <a:gd name="T70" fmla="*/ 5385428 w 293"/>
                  <a:gd name="T71" fmla="*/ 6160558 h 246"/>
                  <a:gd name="T72" fmla="*/ 9942540 w 293"/>
                  <a:gd name="T73" fmla="*/ 3920067 h 246"/>
                  <a:gd name="T74" fmla="*/ 13877958 w 293"/>
                  <a:gd name="T75" fmla="*/ 3360208 h 246"/>
                  <a:gd name="T76" fmla="*/ 19884624 w 293"/>
                  <a:gd name="T77" fmla="*/ 3360208 h 246"/>
                  <a:gd name="T78" fmla="*/ 27548836 w 293"/>
                  <a:gd name="T79" fmla="*/ 336020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3" h="246">
                    <a:moveTo>
                      <a:pt x="133" y="12"/>
                    </a:moveTo>
                    <a:lnTo>
                      <a:pt x="152" y="19"/>
                    </a:lnTo>
                    <a:lnTo>
                      <a:pt x="166" y="24"/>
                    </a:lnTo>
                    <a:lnTo>
                      <a:pt x="179" y="30"/>
                    </a:lnTo>
                    <a:lnTo>
                      <a:pt x="193" y="37"/>
                    </a:lnTo>
                    <a:lnTo>
                      <a:pt x="196" y="30"/>
                    </a:lnTo>
                    <a:lnTo>
                      <a:pt x="199" y="23"/>
                    </a:lnTo>
                    <a:lnTo>
                      <a:pt x="202" y="18"/>
                    </a:lnTo>
                    <a:lnTo>
                      <a:pt x="205" y="14"/>
                    </a:lnTo>
                    <a:lnTo>
                      <a:pt x="210" y="10"/>
                    </a:lnTo>
                    <a:lnTo>
                      <a:pt x="214" y="8"/>
                    </a:lnTo>
                    <a:lnTo>
                      <a:pt x="219" y="6"/>
                    </a:lnTo>
                    <a:lnTo>
                      <a:pt x="223" y="4"/>
                    </a:lnTo>
                    <a:lnTo>
                      <a:pt x="245" y="2"/>
                    </a:lnTo>
                    <a:lnTo>
                      <a:pt x="272" y="0"/>
                    </a:lnTo>
                    <a:lnTo>
                      <a:pt x="293" y="80"/>
                    </a:lnTo>
                    <a:lnTo>
                      <a:pt x="279" y="93"/>
                    </a:lnTo>
                    <a:lnTo>
                      <a:pt x="266" y="107"/>
                    </a:lnTo>
                    <a:lnTo>
                      <a:pt x="250" y="123"/>
                    </a:lnTo>
                    <a:lnTo>
                      <a:pt x="237" y="141"/>
                    </a:lnTo>
                    <a:lnTo>
                      <a:pt x="231" y="150"/>
                    </a:lnTo>
                    <a:lnTo>
                      <a:pt x="225" y="159"/>
                    </a:lnTo>
                    <a:lnTo>
                      <a:pt x="220" y="169"/>
                    </a:lnTo>
                    <a:lnTo>
                      <a:pt x="215" y="178"/>
                    </a:lnTo>
                    <a:lnTo>
                      <a:pt x="212" y="187"/>
                    </a:lnTo>
                    <a:lnTo>
                      <a:pt x="209" y="197"/>
                    </a:lnTo>
                    <a:lnTo>
                      <a:pt x="206" y="207"/>
                    </a:lnTo>
                    <a:lnTo>
                      <a:pt x="206" y="216"/>
                    </a:lnTo>
                    <a:lnTo>
                      <a:pt x="201" y="216"/>
                    </a:lnTo>
                    <a:lnTo>
                      <a:pt x="196" y="217"/>
                    </a:lnTo>
                    <a:lnTo>
                      <a:pt x="190" y="218"/>
                    </a:lnTo>
                    <a:lnTo>
                      <a:pt x="186" y="220"/>
                    </a:lnTo>
                    <a:lnTo>
                      <a:pt x="178" y="224"/>
                    </a:lnTo>
                    <a:lnTo>
                      <a:pt x="170" y="229"/>
                    </a:lnTo>
                    <a:lnTo>
                      <a:pt x="163" y="234"/>
                    </a:lnTo>
                    <a:lnTo>
                      <a:pt x="154" y="239"/>
                    </a:lnTo>
                    <a:lnTo>
                      <a:pt x="145" y="243"/>
                    </a:lnTo>
                    <a:lnTo>
                      <a:pt x="133" y="246"/>
                    </a:lnTo>
                    <a:lnTo>
                      <a:pt x="118" y="243"/>
                    </a:lnTo>
                    <a:lnTo>
                      <a:pt x="102" y="240"/>
                    </a:lnTo>
                    <a:lnTo>
                      <a:pt x="87" y="236"/>
                    </a:lnTo>
                    <a:lnTo>
                      <a:pt x="71" y="232"/>
                    </a:lnTo>
                    <a:lnTo>
                      <a:pt x="65" y="229"/>
                    </a:lnTo>
                    <a:lnTo>
                      <a:pt x="59" y="226"/>
                    </a:lnTo>
                    <a:lnTo>
                      <a:pt x="54" y="223"/>
                    </a:lnTo>
                    <a:lnTo>
                      <a:pt x="49" y="220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44" y="193"/>
                    </a:lnTo>
                    <a:lnTo>
                      <a:pt x="47" y="178"/>
                    </a:lnTo>
                    <a:lnTo>
                      <a:pt x="46" y="170"/>
                    </a:lnTo>
                    <a:lnTo>
                      <a:pt x="45" y="162"/>
                    </a:lnTo>
                    <a:lnTo>
                      <a:pt x="43" y="154"/>
                    </a:lnTo>
                    <a:lnTo>
                      <a:pt x="40" y="147"/>
                    </a:lnTo>
                    <a:lnTo>
                      <a:pt x="32" y="132"/>
                    </a:lnTo>
                    <a:lnTo>
                      <a:pt x="24" y="119"/>
                    </a:lnTo>
                    <a:lnTo>
                      <a:pt x="15" y="106"/>
                    </a:lnTo>
                    <a:lnTo>
                      <a:pt x="8" y="91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1" y="65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5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6" y="22"/>
                    </a:lnTo>
                    <a:lnTo>
                      <a:pt x="37" y="17"/>
                    </a:lnTo>
                    <a:lnTo>
                      <a:pt x="48" y="14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9" y="12"/>
                    </a:lnTo>
                    <a:lnTo>
                      <a:pt x="96" y="12"/>
                    </a:lnTo>
                    <a:lnTo>
                      <a:pt x="113" y="12"/>
                    </a:lnTo>
                    <a:lnTo>
                      <a:pt x="133" y="12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5" name="Freeform 278"/>
              <p:cNvSpPr>
                <a:spLocks/>
              </p:cNvSpPr>
              <p:nvPr/>
            </p:nvSpPr>
            <p:spPr bwMode="auto">
              <a:xfrm>
                <a:off x="6958858" y="3105649"/>
                <a:ext cx="85514" cy="130231"/>
              </a:xfrm>
              <a:custGeom>
                <a:avLst/>
                <a:gdLst>
                  <a:gd name="T0" fmla="*/ 3306842 w 200"/>
                  <a:gd name="T1" fmla="*/ 11480800 h 246"/>
                  <a:gd name="T2" fmla="*/ 5144357 w 200"/>
                  <a:gd name="T3" fmla="*/ 7280275 h 246"/>
                  <a:gd name="T4" fmla="*/ 6981444 w 200"/>
                  <a:gd name="T5" fmla="*/ 4480454 h 246"/>
                  <a:gd name="T6" fmla="*/ 9185862 w 200"/>
                  <a:gd name="T7" fmla="*/ 2520421 h 246"/>
                  <a:gd name="T8" fmla="*/ 13411676 w 200"/>
                  <a:gd name="T9" fmla="*/ 279929 h 246"/>
                  <a:gd name="T10" fmla="*/ 16167306 w 200"/>
                  <a:gd name="T11" fmla="*/ 3360208 h 246"/>
                  <a:gd name="T12" fmla="*/ 19841909 w 200"/>
                  <a:gd name="T13" fmla="*/ 9520767 h 246"/>
                  <a:gd name="T14" fmla="*/ 22964870 w 200"/>
                  <a:gd name="T15" fmla="*/ 14000692 h 246"/>
                  <a:gd name="T16" fmla="*/ 25537049 w 200"/>
                  <a:gd name="T17" fmla="*/ 16241183 h 246"/>
                  <a:gd name="T18" fmla="*/ 27925347 w 200"/>
                  <a:gd name="T19" fmla="*/ 17921288 h 246"/>
                  <a:gd name="T20" fmla="*/ 30497526 w 200"/>
                  <a:gd name="T21" fmla="*/ 18761075 h 246"/>
                  <a:gd name="T22" fmla="*/ 33804368 w 200"/>
                  <a:gd name="T23" fmla="*/ 26881667 h 246"/>
                  <a:gd name="T24" fmla="*/ 35825335 w 200"/>
                  <a:gd name="T25" fmla="*/ 38362467 h 246"/>
                  <a:gd name="T26" fmla="*/ 36559998 w 200"/>
                  <a:gd name="T27" fmla="*/ 46203129 h 246"/>
                  <a:gd name="T28" fmla="*/ 36743878 w 200"/>
                  <a:gd name="T29" fmla="*/ 51803300 h 246"/>
                  <a:gd name="T30" fmla="*/ 36376547 w 200"/>
                  <a:gd name="T31" fmla="*/ 55163508 h 246"/>
                  <a:gd name="T32" fmla="*/ 35825335 w 200"/>
                  <a:gd name="T33" fmla="*/ 57963329 h 246"/>
                  <a:gd name="T34" fmla="*/ 34722911 w 200"/>
                  <a:gd name="T35" fmla="*/ 59923892 h 246"/>
                  <a:gd name="T36" fmla="*/ 32885825 w 200"/>
                  <a:gd name="T37" fmla="*/ 61603996 h 246"/>
                  <a:gd name="T38" fmla="*/ 30130194 w 200"/>
                  <a:gd name="T39" fmla="*/ 62723712 h 246"/>
                  <a:gd name="T40" fmla="*/ 25720929 w 200"/>
                  <a:gd name="T41" fmla="*/ 62723712 h 246"/>
                  <a:gd name="T42" fmla="*/ 21678995 w 200"/>
                  <a:gd name="T43" fmla="*/ 64123887 h 246"/>
                  <a:gd name="T44" fmla="*/ 20392692 w 200"/>
                  <a:gd name="T45" fmla="*/ 65803992 h 246"/>
                  <a:gd name="T46" fmla="*/ 19841909 w 200"/>
                  <a:gd name="T47" fmla="*/ 67764025 h 246"/>
                  <a:gd name="T48" fmla="*/ 18004393 w 200"/>
                  <a:gd name="T49" fmla="*/ 68604342 h 246"/>
                  <a:gd name="T50" fmla="*/ 15616095 w 200"/>
                  <a:gd name="T51" fmla="*/ 67204167 h 246"/>
                  <a:gd name="T52" fmla="*/ 14146340 w 200"/>
                  <a:gd name="T53" fmla="*/ 64403817 h 246"/>
                  <a:gd name="T54" fmla="*/ 13411676 w 200"/>
                  <a:gd name="T55" fmla="*/ 60483750 h 246"/>
                  <a:gd name="T56" fmla="*/ 13227796 w 200"/>
                  <a:gd name="T57" fmla="*/ 53763333 h 246"/>
                  <a:gd name="T58" fmla="*/ 13043916 w 200"/>
                  <a:gd name="T59" fmla="*/ 47042917 h 246"/>
                  <a:gd name="T60" fmla="*/ 12676584 w 200"/>
                  <a:gd name="T61" fmla="*/ 43122850 h 246"/>
                  <a:gd name="T62" fmla="*/ 11758041 w 200"/>
                  <a:gd name="T63" fmla="*/ 39762642 h 246"/>
                  <a:gd name="T64" fmla="*/ 10288286 w 200"/>
                  <a:gd name="T65" fmla="*/ 37522150 h 246"/>
                  <a:gd name="T66" fmla="*/ 7348776 w 200"/>
                  <a:gd name="T67" fmla="*/ 35002258 h 246"/>
                  <a:gd name="T68" fmla="*/ 3306842 w 200"/>
                  <a:gd name="T69" fmla="*/ 32201908 h 246"/>
                  <a:gd name="T70" fmla="*/ 1102424 w 200"/>
                  <a:gd name="T71" fmla="*/ 29682017 h 246"/>
                  <a:gd name="T72" fmla="*/ 183880 w 200"/>
                  <a:gd name="T73" fmla="*/ 27441525 h 246"/>
                  <a:gd name="T74" fmla="*/ 183880 w 200"/>
                  <a:gd name="T75" fmla="*/ 24361775 h 246"/>
                  <a:gd name="T76" fmla="*/ 918543 w 200"/>
                  <a:gd name="T77" fmla="*/ 21841354 h 246"/>
                  <a:gd name="T78" fmla="*/ 1837087 w 200"/>
                  <a:gd name="T79" fmla="*/ 19041004 h 246"/>
                  <a:gd name="T80" fmla="*/ 2388299 w 200"/>
                  <a:gd name="T81" fmla="*/ 15680796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34" name="Freeform 279"/>
              <p:cNvSpPr>
                <a:spLocks/>
              </p:cNvSpPr>
              <p:nvPr/>
            </p:nvSpPr>
            <p:spPr bwMode="auto">
              <a:xfrm>
                <a:off x="7527925" y="4403688"/>
                <a:ext cx="231775" cy="254000"/>
              </a:xfrm>
              <a:custGeom>
                <a:avLst/>
                <a:gdLst>
                  <a:gd name="T0" fmla="*/ 2147483647 w 538"/>
                  <a:gd name="T1" fmla="*/ 2147483647 h 487"/>
                  <a:gd name="T2" fmla="*/ 2147483647 w 538"/>
                  <a:gd name="T3" fmla="*/ 2147483647 h 487"/>
                  <a:gd name="T4" fmla="*/ 2147483647 w 538"/>
                  <a:gd name="T5" fmla="*/ 2147483647 h 487"/>
                  <a:gd name="T6" fmla="*/ 2147483647 w 538"/>
                  <a:gd name="T7" fmla="*/ 2147483647 h 487"/>
                  <a:gd name="T8" fmla="*/ 2147483647 w 538"/>
                  <a:gd name="T9" fmla="*/ 2147483647 h 487"/>
                  <a:gd name="T10" fmla="*/ 2147483647 w 538"/>
                  <a:gd name="T11" fmla="*/ 2147483647 h 487"/>
                  <a:gd name="T12" fmla="*/ 2147483647 w 538"/>
                  <a:gd name="T13" fmla="*/ 2147483647 h 487"/>
                  <a:gd name="T14" fmla="*/ 2147483647 w 538"/>
                  <a:gd name="T15" fmla="*/ 2147483647 h 487"/>
                  <a:gd name="T16" fmla="*/ 2147483647 w 538"/>
                  <a:gd name="T17" fmla="*/ 2147483647 h 487"/>
                  <a:gd name="T18" fmla="*/ 2147483647 w 538"/>
                  <a:gd name="T19" fmla="*/ 2147483647 h 487"/>
                  <a:gd name="T20" fmla="*/ 2147483647 w 538"/>
                  <a:gd name="T21" fmla="*/ 2147483647 h 487"/>
                  <a:gd name="T22" fmla="*/ 2147483647 w 538"/>
                  <a:gd name="T23" fmla="*/ 2147483647 h 487"/>
                  <a:gd name="T24" fmla="*/ 2147483647 w 538"/>
                  <a:gd name="T25" fmla="*/ 2147483647 h 487"/>
                  <a:gd name="T26" fmla="*/ 2147483647 w 538"/>
                  <a:gd name="T27" fmla="*/ 2147483647 h 487"/>
                  <a:gd name="T28" fmla="*/ 2147483647 w 538"/>
                  <a:gd name="T29" fmla="*/ 2147483647 h 487"/>
                  <a:gd name="T30" fmla="*/ 2147483647 w 538"/>
                  <a:gd name="T31" fmla="*/ 2147483647 h 487"/>
                  <a:gd name="T32" fmla="*/ 2147483647 w 538"/>
                  <a:gd name="T33" fmla="*/ 2147483647 h 487"/>
                  <a:gd name="T34" fmla="*/ 2147483647 w 538"/>
                  <a:gd name="T35" fmla="*/ 2147483647 h 487"/>
                  <a:gd name="T36" fmla="*/ 2147483647 w 538"/>
                  <a:gd name="T37" fmla="*/ 2147483647 h 487"/>
                  <a:gd name="T38" fmla="*/ 2147483647 w 538"/>
                  <a:gd name="T39" fmla="*/ 2147483647 h 487"/>
                  <a:gd name="T40" fmla="*/ 2147483647 w 538"/>
                  <a:gd name="T41" fmla="*/ 2147483647 h 487"/>
                  <a:gd name="T42" fmla="*/ 2147483647 w 538"/>
                  <a:gd name="T43" fmla="*/ 2147483647 h 487"/>
                  <a:gd name="T44" fmla="*/ 2147483647 w 538"/>
                  <a:gd name="T45" fmla="*/ 2147483647 h 487"/>
                  <a:gd name="T46" fmla="*/ 2147483647 w 538"/>
                  <a:gd name="T47" fmla="*/ 2147483647 h 487"/>
                  <a:gd name="T48" fmla="*/ 2147483647 w 538"/>
                  <a:gd name="T49" fmla="*/ 2147483647 h 487"/>
                  <a:gd name="T50" fmla="*/ 2147483647 w 538"/>
                  <a:gd name="T51" fmla="*/ 2147483647 h 487"/>
                  <a:gd name="T52" fmla="*/ 2147483647 w 538"/>
                  <a:gd name="T53" fmla="*/ 2147483647 h 487"/>
                  <a:gd name="T54" fmla="*/ 2147483647 w 538"/>
                  <a:gd name="T55" fmla="*/ 2147483647 h 487"/>
                  <a:gd name="T56" fmla="*/ 2147483647 w 538"/>
                  <a:gd name="T57" fmla="*/ 2147483647 h 487"/>
                  <a:gd name="T58" fmla="*/ 2147483647 w 538"/>
                  <a:gd name="T59" fmla="*/ 2147483647 h 487"/>
                  <a:gd name="T60" fmla="*/ 2147483647 w 538"/>
                  <a:gd name="T61" fmla="*/ 2147483647 h 487"/>
                  <a:gd name="T62" fmla="*/ 2147483647 w 538"/>
                  <a:gd name="T63" fmla="*/ 2147483647 h 487"/>
                  <a:gd name="T64" fmla="*/ 2147483647 w 538"/>
                  <a:gd name="T65" fmla="*/ 2147483647 h 487"/>
                  <a:gd name="T66" fmla="*/ 2147483647 w 538"/>
                  <a:gd name="T67" fmla="*/ 2147483647 h 487"/>
                  <a:gd name="T68" fmla="*/ 2147483647 w 538"/>
                  <a:gd name="T69" fmla="*/ 2147483647 h 487"/>
                  <a:gd name="T70" fmla="*/ 2147483647 w 538"/>
                  <a:gd name="T71" fmla="*/ 2147483647 h 487"/>
                  <a:gd name="T72" fmla="*/ 2147483647 w 538"/>
                  <a:gd name="T73" fmla="*/ 2147483647 h 487"/>
                  <a:gd name="T74" fmla="*/ 2147483647 w 538"/>
                  <a:gd name="T75" fmla="*/ 2147483647 h 487"/>
                  <a:gd name="T76" fmla="*/ 2147483647 w 538"/>
                  <a:gd name="T77" fmla="*/ 2147483647 h 487"/>
                  <a:gd name="T78" fmla="*/ 2147483647 w 538"/>
                  <a:gd name="T79" fmla="*/ 2147483647 h 487"/>
                  <a:gd name="T80" fmla="*/ 2147483647 w 538"/>
                  <a:gd name="T81" fmla="*/ 2147483647 h 487"/>
                  <a:gd name="T82" fmla="*/ 2147483647 w 538"/>
                  <a:gd name="T83" fmla="*/ 2147483647 h 487"/>
                  <a:gd name="T84" fmla="*/ 1599094994 w 538"/>
                  <a:gd name="T85" fmla="*/ 2147483647 h 487"/>
                  <a:gd name="T86" fmla="*/ 1599094994 w 538"/>
                  <a:gd name="T87" fmla="*/ 0 h 4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38" h="487">
                    <a:moveTo>
                      <a:pt x="20" y="0"/>
                    </a:moveTo>
                    <a:lnTo>
                      <a:pt x="58" y="10"/>
                    </a:lnTo>
                    <a:lnTo>
                      <a:pt x="91" y="21"/>
                    </a:lnTo>
                    <a:lnTo>
                      <a:pt x="119" y="30"/>
                    </a:lnTo>
                    <a:lnTo>
                      <a:pt x="142" y="38"/>
                    </a:lnTo>
                    <a:lnTo>
                      <a:pt x="160" y="47"/>
                    </a:lnTo>
                    <a:lnTo>
                      <a:pt x="177" y="55"/>
                    </a:lnTo>
                    <a:lnTo>
                      <a:pt x="190" y="62"/>
                    </a:lnTo>
                    <a:lnTo>
                      <a:pt x="202" y="70"/>
                    </a:lnTo>
                    <a:lnTo>
                      <a:pt x="222" y="86"/>
                    </a:lnTo>
                    <a:lnTo>
                      <a:pt x="242" y="102"/>
                    </a:lnTo>
                    <a:lnTo>
                      <a:pt x="253" y="110"/>
                    </a:lnTo>
                    <a:lnTo>
                      <a:pt x="266" y="118"/>
                    </a:lnTo>
                    <a:lnTo>
                      <a:pt x="281" y="127"/>
                    </a:lnTo>
                    <a:lnTo>
                      <a:pt x="300" y="136"/>
                    </a:lnTo>
                    <a:lnTo>
                      <a:pt x="297" y="152"/>
                    </a:lnTo>
                    <a:lnTo>
                      <a:pt x="297" y="158"/>
                    </a:lnTo>
                    <a:lnTo>
                      <a:pt x="299" y="161"/>
                    </a:lnTo>
                    <a:lnTo>
                      <a:pt x="300" y="167"/>
                    </a:lnTo>
                    <a:lnTo>
                      <a:pt x="314" y="178"/>
                    </a:lnTo>
                    <a:lnTo>
                      <a:pt x="347" y="205"/>
                    </a:lnTo>
                    <a:lnTo>
                      <a:pt x="381" y="231"/>
                    </a:lnTo>
                    <a:lnTo>
                      <a:pt x="399" y="247"/>
                    </a:lnTo>
                    <a:lnTo>
                      <a:pt x="393" y="248"/>
                    </a:lnTo>
                    <a:lnTo>
                      <a:pt x="386" y="250"/>
                    </a:lnTo>
                    <a:lnTo>
                      <a:pt x="382" y="250"/>
                    </a:lnTo>
                    <a:lnTo>
                      <a:pt x="379" y="250"/>
                    </a:lnTo>
                    <a:lnTo>
                      <a:pt x="376" y="249"/>
                    </a:lnTo>
                    <a:lnTo>
                      <a:pt x="372" y="247"/>
                    </a:lnTo>
                    <a:lnTo>
                      <a:pt x="372" y="256"/>
                    </a:lnTo>
                    <a:lnTo>
                      <a:pt x="372" y="265"/>
                    </a:lnTo>
                    <a:lnTo>
                      <a:pt x="372" y="272"/>
                    </a:lnTo>
                    <a:lnTo>
                      <a:pt x="372" y="278"/>
                    </a:lnTo>
                    <a:lnTo>
                      <a:pt x="373" y="285"/>
                    </a:lnTo>
                    <a:lnTo>
                      <a:pt x="375" y="292"/>
                    </a:lnTo>
                    <a:lnTo>
                      <a:pt x="377" y="301"/>
                    </a:lnTo>
                    <a:lnTo>
                      <a:pt x="380" y="309"/>
                    </a:lnTo>
                    <a:lnTo>
                      <a:pt x="384" y="317"/>
                    </a:lnTo>
                    <a:lnTo>
                      <a:pt x="389" y="325"/>
                    </a:lnTo>
                    <a:lnTo>
                      <a:pt x="394" y="333"/>
                    </a:lnTo>
                    <a:lnTo>
                      <a:pt x="401" y="341"/>
                    </a:lnTo>
                    <a:lnTo>
                      <a:pt x="407" y="348"/>
                    </a:lnTo>
                    <a:lnTo>
                      <a:pt x="414" y="355"/>
                    </a:lnTo>
                    <a:lnTo>
                      <a:pt x="421" y="361"/>
                    </a:lnTo>
                    <a:lnTo>
                      <a:pt x="428" y="366"/>
                    </a:lnTo>
                    <a:lnTo>
                      <a:pt x="436" y="371"/>
                    </a:lnTo>
                    <a:lnTo>
                      <a:pt x="444" y="374"/>
                    </a:lnTo>
                    <a:lnTo>
                      <a:pt x="451" y="376"/>
                    </a:lnTo>
                    <a:lnTo>
                      <a:pt x="459" y="376"/>
                    </a:lnTo>
                    <a:lnTo>
                      <a:pt x="459" y="384"/>
                    </a:lnTo>
                    <a:lnTo>
                      <a:pt x="461" y="390"/>
                    </a:lnTo>
                    <a:lnTo>
                      <a:pt x="465" y="396"/>
                    </a:lnTo>
                    <a:lnTo>
                      <a:pt x="468" y="401"/>
                    </a:lnTo>
                    <a:lnTo>
                      <a:pt x="472" y="406"/>
                    </a:lnTo>
                    <a:lnTo>
                      <a:pt x="478" y="411"/>
                    </a:lnTo>
                    <a:lnTo>
                      <a:pt x="483" y="414"/>
                    </a:lnTo>
                    <a:lnTo>
                      <a:pt x="489" y="417"/>
                    </a:lnTo>
                    <a:lnTo>
                      <a:pt x="500" y="423"/>
                    </a:lnTo>
                    <a:lnTo>
                      <a:pt x="510" y="429"/>
                    </a:lnTo>
                    <a:lnTo>
                      <a:pt x="513" y="432"/>
                    </a:lnTo>
                    <a:lnTo>
                      <a:pt x="516" y="436"/>
                    </a:lnTo>
                    <a:lnTo>
                      <a:pt x="518" y="440"/>
                    </a:lnTo>
                    <a:lnTo>
                      <a:pt x="518" y="444"/>
                    </a:lnTo>
                    <a:lnTo>
                      <a:pt x="519" y="446"/>
                    </a:lnTo>
                    <a:lnTo>
                      <a:pt x="522" y="448"/>
                    </a:lnTo>
                    <a:lnTo>
                      <a:pt x="525" y="450"/>
                    </a:lnTo>
                    <a:lnTo>
                      <a:pt x="528" y="452"/>
                    </a:lnTo>
                    <a:lnTo>
                      <a:pt x="536" y="455"/>
                    </a:lnTo>
                    <a:lnTo>
                      <a:pt x="538" y="456"/>
                    </a:lnTo>
                    <a:lnTo>
                      <a:pt x="538" y="461"/>
                    </a:lnTo>
                    <a:lnTo>
                      <a:pt x="536" y="467"/>
                    </a:lnTo>
                    <a:lnTo>
                      <a:pt x="534" y="472"/>
                    </a:lnTo>
                    <a:lnTo>
                      <a:pt x="529" y="477"/>
                    </a:lnTo>
                    <a:lnTo>
                      <a:pt x="525" y="481"/>
                    </a:lnTo>
                    <a:lnTo>
                      <a:pt x="519" y="484"/>
                    </a:lnTo>
                    <a:lnTo>
                      <a:pt x="513" y="487"/>
                    </a:lnTo>
                    <a:lnTo>
                      <a:pt x="505" y="487"/>
                    </a:lnTo>
                    <a:lnTo>
                      <a:pt x="490" y="487"/>
                    </a:lnTo>
                    <a:lnTo>
                      <a:pt x="474" y="485"/>
                    </a:lnTo>
                    <a:lnTo>
                      <a:pt x="461" y="483"/>
                    </a:lnTo>
                    <a:lnTo>
                      <a:pt x="448" y="480"/>
                    </a:lnTo>
                    <a:lnTo>
                      <a:pt x="436" y="476"/>
                    </a:lnTo>
                    <a:lnTo>
                      <a:pt x="425" y="471"/>
                    </a:lnTo>
                    <a:lnTo>
                      <a:pt x="414" y="466"/>
                    </a:lnTo>
                    <a:lnTo>
                      <a:pt x="404" y="459"/>
                    </a:lnTo>
                    <a:lnTo>
                      <a:pt x="395" y="453"/>
                    </a:lnTo>
                    <a:lnTo>
                      <a:pt x="386" y="446"/>
                    </a:lnTo>
                    <a:lnTo>
                      <a:pt x="378" y="438"/>
                    </a:lnTo>
                    <a:lnTo>
                      <a:pt x="369" y="431"/>
                    </a:lnTo>
                    <a:lnTo>
                      <a:pt x="355" y="415"/>
                    </a:lnTo>
                    <a:lnTo>
                      <a:pt x="341" y="398"/>
                    </a:lnTo>
                    <a:lnTo>
                      <a:pt x="326" y="381"/>
                    </a:lnTo>
                    <a:lnTo>
                      <a:pt x="312" y="365"/>
                    </a:lnTo>
                    <a:lnTo>
                      <a:pt x="298" y="350"/>
                    </a:lnTo>
                    <a:lnTo>
                      <a:pt x="282" y="336"/>
                    </a:lnTo>
                    <a:lnTo>
                      <a:pt x="274" y="330"/>
                    </a:lnTo>
                    <a:lnTo>
                      <a:pt x="265" y="325"/>
                    </a:lnTo>
                    <a:lnTo>
                      <a:pt x="256" y="320"/>
                    </a:lnTo>
                    <a:lnTo>
                      <a:pt x="246" y="316"/>
                    </a:lnTo>
                    <a:lnTo>
                      <a:pt x="235" y="313"/>
                    </a:lnTo>
                    <a:lnTo>
                      <a:pt x="224" y="311"/>
                    </a:lnTo>
                    <a:lnTo>
                      <a:pt x="212" y="309"/>
                    </a:lnTo>
                    <a:lnTo>
                      <a:pt x="200" y="309"/>
                    </a:lnTo>
                    <a:lnTo>
                      <a:pt x="189" y="309"/>
                    </a:lnTo>
                    <a:lnTo>
                      <a:pt x="180" y="310"/>
                    </a:lnTo>
                    <a:lnTo>
                      <a:pt x="171" y="311"/>
                    </a:lnTo>
                    <a:lnTo>
                      <a:pt x="165" y="313"/>
                    </a:lnTo>
                    <a:lnTo>
                      <a:pt x="153" y="317"/>
                    </a:lnTo>
                    <a:lnTo>
                      <a:pt x="144" y="322"/>
                    </a:lnTo>
                    <a:lnTo>
                      <a:pt x="130" y="334"/>
                    </a:lnTo>
                    <a:lnTo>
                      <a:pt x="113" y="345"/>
                    </a:lnTo>
                    <a:lnTo>
                      <a:pt x="126" y="352"/>
                    </a:lnTo>
                    <a:lnTo>
                      <a:pt x="134" y="358"/>
                    </a:lnTo>
                    <a:lnTo>
                      <a:pt x="136" y="361"/>
                    </a:lnTo>
                    <a:lnTo>
                      <a:pt x="138" y="363"/>
                    </a:lnTo>
                    <a:lnTo>
                      <a:pt x="140" y="366"/>
                    </a:lnTo>
                    <a:lnTo>
                      <a:pt x="140" y="370"/>
                    </a:lnTo>
                    <a:lnTo>
                      <a:pt x="136" y="380"/>
                    </a:lnTo>
                    <a:lnTo>
                      <a:pt x="130" y="394"/>
                    </a:lnTo>
                    <a:lnTo>
                      <a:pt x="124" y="401"/>
                    </a:lnTo>
                    <a:lnTo>
                      <a:pt x="120" y="407"/>
                    </a:lnTo>
                    <a:lnTo>
                      <a:pt x="117" y="412"/>
                    </a:lnTo>
                    <a:lnTo>
                      <a:pt x="113" y="414"/>
                    </a:lnTo>
                    <a:lnTo>
                      <a:pt x="93" y="395"/>
                    </a:lnTo>
                    <a:lnTo>
                      <a:pt x="70" y="399"/>
                    </a:lnTo>
                    <a:lnTo>
                      <a:pt x="47" y="403"/>
                    </a:lnTo>
                    <a:lnTo>
                      <a:pt x="28" y="406"/>
                    </a:lnTo>
                    <a:lnTo>
                      <a:pt x="20" y="407"/>
                    </a:lnTo>
                    <a:lnTo>
                      <a:pt x="20" y="259"/>
                    </a:lnTo>
                    <a:lnTo>
                      <a:pt x="0" y="234"/>
                    </a:lnTo>
                    <a:lnTo>
                      <a:pt x="20" y="22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35" name="Freeform 280"/>
              <p:cNvSpPr>
                <a:spLocks/>
              </p:cNvSpPr>
              <p:nvPr/>
            </p:nvSpPr>
            <p:spPr bwMode="auto">
              <a:xfrm>
                <a:off x="7720013" y="4387813"/>
                <a:ext cx="106362" cy="128587"/>
              </a:xfrm>
              <a:custGeom>
                <a:avLst/>
                <a:gdLst>
                  <a:gd name="T0" fmla="*/ 2147483647 w 253"/>
                  <a:gd name="T1" fmla="*/ 142897792 h 246"/>
                  <a:gd name="T2" fmla="*/ 2147483647 w 253"/>
                  <a:gd name="T3" fmla="*/ 1142636104 h 246"/>
                  <a:gd name="T4" fmla="*/ 2147483647 w 253"/>
                  <a:gd name="T5" fmla="*/ 2147483647 h 246"/>
                  <a:gd name="T6" fmla="*/ 2147483647 w 253"/>
                  <a:gd name="T7" fmla="*/ 2147483647 h 246"/>
                  <a:gd name="T8" fmla="*/ 2147483647 w 253"/>
                  <a:gd name="T9" fmla="*/ 2147483647 h 246"/>
                  <a:gd name="T10" fmla="*/ 2147483647 w 253"/>
                  <a:gd name="T11" fmla="*/ 2147483647 h 246"/>
                  <a:gd name="T12" fmla="*/ 2147483647 w 253"/>
                  <a:gd name="T13" fmla="*/ 2147483647 h 246"/>
                  <a:gd name="T14" fmla="*/ 2147483647 w 253"/>
                  <a:gd name="T15" fmla="*/ 2147483647 h 246"/>
                  <a:gd name="T16" fmla="*/ 2147483647 w 253"/>
                  <a:gd name="T17" fmla="*/ 2147483647 h 246"/>
                  <a:gd name="T18" fmla="*/ 2147483647 w 253"/>
                  <a:gd name="T19" fmla="*/ 2147483647 h 246"/>
                  <a:gd name="T20" fmla="*/ 2147483647 w 253"/>
                  <a:gd name="T21" fmla="*/ 2147483647 h 246"/>
                  <a:gd name="T22" fmla="*/ 2147483647 w 253"/>
                  <a:gd name="T23" fmla="*/ 2147483647 h 246"/>
                  <a:gd name="T24" fmla="*/ 2147483647 w 253"/>
                  <a:gd name="T25" fmla="*/ 2147483647 h 246"/>
                  <a:gd name="T26" fmla="*/ 2147483647 w 253"/>
                  <a:gd name="T27" fmla="*/ 2147483647 h 246"/>
                  <a:gd name="T28" fmla="*/ 2147483647 w 253"/>
                  <a:gd name="T29" fmla="*/ 2147483647 h 246"/>
                  <a:gd name="T30" fmla="*/ 2147483647 w 253"/>
                  <a:gd name="T31" fmla="*/ 2147483647 h 246"/>
                  <a:gd name="T32" fmla="*/ 2147483647 w 253"/>
                  <a:gd name="T33" fmla="*/ 2147483647 h 246"/>
                  <a:gd name="T34" fmla="*/ 2147483647 w 253"/>
                  <a:gd name="T35" fmla="*/ 2147483647 h 246"/>
                  <a:gd name="T36" fmla="*/ 2147483647 w 253"/>
                  <a:gd name="T37" fmla="*/ 2147483647 h 246"/>
                  <a:gd name="T38" fmla="*/ 817240204 w 253"/>
                  <a:gd name="T39" fmla="*/ 2147483647 h 246"/>
                  <a:gd name="T40" fmla="*/ 222867487 w 253"/>
                  <a:gd name="T41" fmla="*/ 2147483647 h 246"/>
                  <a:gd name="T42" fmla="*/ 743010039 w 253"/>
                  <a:gd name="T43" fmla="*/ 2147483647 h 246"/>
                  <a:gd name="T44" fmla="*/ 1634657399 w 253"/>
                  <a:gd name="T45" fmla="*/ 2147483647 h 246"/>
                  <a:gd name="T46" fmla="*/ 2147483647 w 253"/>
                  <a:gd name="T47" fmla="*/ 2147483647 h 246"/>
                  <a:gd name="T48" fmla="*/ 2147483647 w 253"/>
                  <a:gd name="T49" fmla="*/ 2147483647 h 246"/>
                  <a:gd name="T50" fmla="*/ 2147483647 w 253"/>
                  <a:gd name="T51" fmla="*/ 2147483647 h 246"/>
                  <a:gd name="T52" fmla="*/ 2147483647 w 253"/>
                  <a:gd name="T53" fmla="*/ 2147483647 h 246"/>
                  <a:gd name="T54" fmla="*/ 2147483647 w 253"/>
                  <a:gd name="T55" fmla="*/ 2147483647 h 246"/>
                  <a:gd name="T56" fmla="*/ 2147483647 w 253"/>
                  <a:gd name="T57" fmla="*/ 2147483647 h 246"/>
                  <a:gd name="T58" fmla="*/ 2147483647 w 253"/>
                  <a:gd name="T59" fmla="*/ 2147483647 h 246"/>
                  <a:gd name="T60" fmla="*/ 2147483647 w 253"/>
                  <a:gd name="T61" fmla="*/ 2147483647 h 246"/>
                  <a:gd name="T62" fmla="*/ 2147483647 w 253"/>
                  <a:gd name="T63" fmla="*/ 2147483647 h 246"/>
                  <a:gd name="T64" fmla="*/ 2147483647 w 253"/>
                  <a:gd name="T65" fmla="*/ 2147483647 h 246"/>
                  <a:gd name="T66" fmla="*/ 2147483647 w 253"/>
                  <a:gd name="T67" fmla="*/ 2147483647 h 246"/>
                  <a:gd name="T68" fmla="*/ 2147483647 w 253"/>
                  <a:gd name="T69" fmla="*/ 2147483647 h 246"/>
                  <a:gd name="T70" fmla="*/ 2147483647 w 253"/>
                  <a:gd name="T71" fmla="*/ 2147483647 h 246"/>
                  <a:gd name="T72" fmla="*/ 2147483647 w 253"/>
                  <a:gd name="T73" fmla="*/ 2147483647 h 246"/>
                  <a:gd name="T74" fmla="*/ 2147483647 w 253"/>
                  <a:gd name="T75" fmla="*/ 2147483647 h 246"/>
                  <a:gd name="T76" fmla="*/ 2147483647 w 253"/>
                  <a:gd name="T77" fmla="*/ 2147483647 h 246"/>
                  <a:gd name="T78" fmla="*/ 2147483647 w 253"/>
                  <a:gd name="T79" fmla="*/ 2147483647 h 246"/>
                  <a:gd name="T80" fmla="*/ 2147483647 w 253"/>
                  <a:gd name="T81" fmla="*/ 2147483647 h 246"/>
                  <a:gd name="T82" fmla="*/ 2147483647 w 253"/>
                  <a:gd name="T83" fmla="*/ 2147483647 h 246"/>
                  <a:gd name="T84" fmla="*/ 2147483647 w 253"/>
                  <a:gd name="T85" fmla="*/ 2147483647 h 246"/>
                  <a:gd name="T86" fmla="*/ 2147483647 w 253"/>
                  <a:gd name="T87" fmla="*/ 2147483647 h 246"/>
                  <a:gd name="T88" fmla="*/ 2147483647 w 253"/>
                  <a:gd name="T89" fmla="*/ 2147483647 h 246"/>
                  <a:gd name="T90" fmla="*/ 2147483647 w 253"/>
                  <a:gd name="T91" fmla="*/ 2147483647 h 246"/>
                  <a:gd name="T92" fmla="*/ 2147483647 w 253"/>
                  <a:gd name="T93" fmla="*/ 2147483647 h 246"/>
                  <a:gd name="T94" fmla="*/ 2147483647 w 253"/>
                  <a:gd name="T95" fmla="*/ 2147483647 h 246"/>
                  <a:gd name="T96" fmla="*/ 2147483647 w 253"/>
                  <a:gd name="T97" fmla="*/ 2147483647 h 246"/>
                  <a:gd name="T98" fmla="*/ 2147483647 w 253"/>
                  <a:gd name="T99" fmla="*/ 2147483647 h 246"/>
                  <a:gd name="T100" fmla="*/ 2147483647 w 253"/>
                  <a:gd name="T101" fmla="*/ 1571056103 h 246"/>
                  <a:gd name="T102" fmla="*/ 2147483647 w 253"/>
                  <a:gd name="T103" fmla="*/ 1713954418 h 246"/>
                  <a:gd name="T104" fmla="*/ 2147483647 w 253"/>
                  <a:gd name="T105" fmla="*/ 2147483647 h 246"/>
                  <a:gd name="T106" fmla="*/ 2147483647 w 253"/>
                  <a:gd name="T107" fmla="*/ 714216106 h 246"/>
                  <a:gd name="T108" fmla="*/ 2147483647 w 253"/>
                  <a:gd name="T109" fmla="*/ 142897792 h 246"/>
                  <a:gd name="T110" fmla="*/ 2147483647 w 253"/>
                  <a:gd name="T111" fmla="*/ 0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3" h="246">
                    <a:moveTo>
                      <a:pt x="127" y="0"/>
                    </a:moveTo>
                    <a:lnTo>
                      <a:pt x="136" y="1"/>
                    </a:lnTo>
                    <a:lnTo>
                      <a:pt x="146" y="4"/>
                    </a:ln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1"/>
                    </a:lnTo>
                    <a:lnTo>
                      <a:pt x="189" y="28"/>
                    </a:lnTo>
                    <a:lnTo>
                      <a:pt x="199" y="37"/>
                    </a:lnTo>
                    <a:lnTo>
                      <a:pt x="209" y="47"/>
                    </a:lnTo>
                    <a:lnTo>
                      <a:pt x="218" y="57"/>
                    </a:lnTo>
                    <a:lnTo>
                      <a:pt x="227" y="66"/>
                    </a:lnTo>
                    <a:lnTo>
                      <a:pt x="234" y="76"/>
                    </a:lnTo>
                    <a:lnTo>
                      <a:pt x="240" y="85"/>
                    </a:lnTo>
                    <a:lnTo>
                      <a:pt x="245" y="94"/>
                    </a:lnTo>
                    <a:lnTo>
                      <a:pt x="250" y="103"/>
                    </a:lnTo>
                    <a:lnTo>
                      <a:pt x="252" y="111"/>
                    </a:lnTo>
                    <a:lnTo>
                      <a:pt x="253" y="117"/>
                    </a:lnTo>
                    <a:lnTo>
                      <a:pt x="252" y="128"/>
                    </a:lnTo>
                    <a:lnTo>
                      <a:pt x="248" y="140"/>
                    </a:lnTo>
                    <a:lnTo>
                      <a:pt x="243" y="151"/>
                    </a:lnTo>
                    <a:lnTo>
                      <a:pt x="236" y="163"/>
                    </a:lnTo>
                    <a:lnTo>
                      <a:pt x="229" y="174"/>
                    </a:lnTo>
                    <a:lnTo>
                      <a:pt x="219" y="185"/>
                    </a:lnTo>
                    <a:lnTo>
                      <a:pt x="209" y="195"/>
                    </a:lnTo>
                    <a:lnTo>
                      <a:pt x="197" y="204"/>
                    </a:lnTo>
                    <a:lnTo>
                      <a:pt x="184" y="214"/>
                    </a:lnTo>
                    <a:lnTo>
                      <a:pt x="171" y="222"/>
                    </a:lnTo>
                    <a:lnTo>
                      <a:pt x="157" y="229"/>
                    </a:lnTo>
                    <a:lnTo>
                      <a:pt x="143" y="235"/>
                    </a:lnTo>
                    <a:lnTo>
                      <a:pt x="129" y="240"/>
                    </a:lnTo>
                    <a:lnTo>
                      <a:pt x="115" y="243"/>
                    </a:lnTo>
                    <a:lnTo>
                      <a:pt x="100" y="245"/>
                    </a:lnTo>
                    <a:lnTo>
                      <a:pt x="86" y="246"/>
                    </a:lnTo>
                    <a:lnTo>
                      <a:pt x="74" y="245"/>
                    </a:lnTo>
                    <a:lnTo>
                      <a:pt x="64" y="243"/>
                    </a:lnTo>
                    <a:lnTo>
                      <a:pt x="53" y="240"/>
                    </a:lnTo>
                    <a:lnTo>
                      <a:pt x="43" y="237"/>
                    </a:lnTo>
                    <a:lnTo>
                      <a:pt x="33" y="234"/>
                    </a:lnTo>
                    <a:lnTo>
                      <a:pt x="22" y="231"/>
                    </a:lnTo>
                    <a:lnTo>
                      <a:pt x="11" y="229"/>
                    </a:lnTo>
                    <a:lnTo>
                      <a:pt x="0" y="228"/>
                    </a:lnTo>
                    <a:lnTo>
                      <a:pt x="3" y="219"/>
                    </a:lnTo>
                    <a:lnTo>
                      <a:pt x="6" y="212"/>
                    </a:lnTo>
                    <a:lnTo>
                      <a:pt x="10" y="205"/>
                    </a:lnTo>
                    <a:lnTo>
                      <a:pt x="16" y="200"/>
                    </a:lnTo>
                    <a:lnTo>
                      <a:pt x="22" y="196"/>
                    </a:lnTo>
                    <a:lnTo>
                      <a:pt x="29" y="193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0" y="197"/>
                    </a:lnTo>
                    <a:lnTo>
                      <a:pt x="53" y="209"/>
                    </a:lnTo>
                    <a:lnTo>
                      <a:pt x="60" y="207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72" y="198"/>
                    </a:lnTo>
                    <a:lnTo>
                      <a:pt x="75" y="190"/>
                    </a:lnTo>
                    <a:lnTo>
                      <a:pt x="79" y="179"/>
                    </a:lnTo>
                    <a:lnTo>
                      <a:pt x="84" y="180"/>
                    </a:lnTo>
                    <a:lnTo>
                      <a:pt x="88" y="181"/>
                    </a:lnTo>
                    <a:lnTo>
                      <a:pt x="91" y="181"/>
                    </a:lnTo>
                    <a:lnTo>
                      <a:pt x="95" y="181"/>
                    </a:lnTo>
                    <a:lnTo>
                      <a:pt x="98" y="179"/>
                    </a:lnTo>
                    <a:lnTo>
                      <a:pt x="99" y="179"/>
                    </a:lnTo>
                    <a:lnTo>
                      <a:pt x="106" y="178"/>
                    </a:lnTo>
                    <a:lnTo>
                      <a:pt x="112" y="177"/>
                    </a:lnTo>
                    <a:lnTo>
                      <a:pt x="120" y="174"/>
                    </a:lnTo>
                    <a:lnTo>
                      <a:pt x="130" y="171"/>
                    </a:lnTo>
                    <a:lnTo>
                      <a:pt x="149" y="164"/>
                    </a:lnTo>
                    <a:lnTo>
                      <a:pt x="169" y="153"/>
                    </a:lnTo>
                    <a:lnTo>
                      <a:pt x="179" y="147"/>
                    </a:lnTo>
                    <a:lnTo>
                      <a:pt x="188" y="141"/>
                    </a:lnTo>
                    <a:lnTo>
                      <a:pt x="197" y="135"/>
                    </a:lnTo>
                    <a:lnTo>
                      <a:pt x="205" y="129"/>
                    </a:lnTo>
                    <a:lnTo>
                      <a:pt x="210" y="123"/>
                    </a:lnTo>
                    <a:lnTo>
                      <a:pt x="216" y="117"/>
                    </a:lnTo>
                    <a:lnTo>
                      <a:pt x="218" y="111"/>
                    </a:lnTo>
                    <a:lnTo>
                      <a:pt x="219" y="105"/>
                    </a:lnTo>
                    <a:lnTo>
                      <a:pt x="219" y="98"/>
                    </a:lnTo>
                    <a:lnTo>
                      <a:pt x="217" y="92"/>
                    </a:lnTo>
                    <a:lnTo>
                      <a:pt x="214" y="88"/>
                    </a:lnTo>
                    <a:lnTo>
                      <a:pt x="212" y="84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7" y="72"/>
                    </a:lnTo>
                    <a:lnTo>
                      <a:pt x="206" y="68"/>
                    </a:lnTo>
                    <a:lnTo>
                      <a:pt x="201" y="67"/>
                    </a:lnTo>
                    <a:lnTo>
                      <a:pt x="196" y="67"/>
                    </a:lnTo>
                    <a:lnTo>
                      <a:pt x="191" y="65"/>
                    </a:lnTo>
                    <a:lnTo>
                      <a:pt x="188" y="63"/>
                    </a:lnTo>
                    <a:lnTo>
                      <a:pt x="184" y="61"/>
                    </a:lnTo>
                    <a:lnTo>
                      <a:pt x="182" y="57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40" y="49"/>
                    </a:lnTo>
                    <a:lnTo>
                      <a:pt x="138" y="47"/>
                    </a:lnTo>
                    <a:lnTo>
                      <a:pt x="136" y="44"/>
                    </a:lnTo>
                    <a:lnTo>
                      <a:pt x="136" y="39"/>
                    </a:lnTo>
                    <a:lnTo>
                      <a:pt x="136" y="36"/>
                    </a:lnTo>
                    <a:lnTo>
                      <a:pt x="139" y="27"/>
                    </a:lnTo>
                    <a:lnTo>
                      <a:pt x="140" y="18"/>
                    </a:lnTo>
                    <a:lnTo>
                      <a:pt x="124" y="14"/>
                    </a:lnTo>
                    <a:lnTo>
                      <a:pt x="110" y="11"/>
                    </a:lnTo>
                    <a:lnTo>
                      <a:pt x="104" y="11"/>
                    </a:lnTo>
                    <a:lnTo>
                      <a:pt x="97" y="12"/>
                    </a:lnTo>
                    <a:lnTo>
                      <a:pt x="91" y="15"/>
                    </a:lnTo>
                    <a:lnTo>
                      <a:pt x="86" y="18"/>
                    </a:lnTo>
                    <a:lnTo>
                      <a:pt x="96" y="10"/>
                    </a:lnTo>
                    <a:lnTo>
                      <a:pt x="104" y="5"/>
                    </a:lnTo>
                    <a:lnTo>
                      <a:pt x="108" y="3"/>
                    </a:lnTo>
                    <a:lnTo>
                      <a:pt x="113" y="1"/>
                    </a:lnTo>
                    <a:lnTo>
                      <a:pt x="119" y="0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36" name="Freeform 281"/>
              <p:cNvSpPr>
                <a:spLocks/>
              </p:cNvSpPr>
              <p:nvPr/>
            </p:nvSpPr>
            <p:spPr bwMode="auto">
              <a:xfrm>
                <a:off x="5995988" y="4021100"/>
                <a:ext cx="63500" cy="119063"/>
              </a:xfrm>
              <a:custGeom>
                <a:avLst/>
                <a:gdLst>
                  <a:gd name="T0" fmla="*/ 2147483647 w 141"/>
                  <a:gd name="T1" fmla="*/ 2147483647 h 228"/>
                  <a:gd name="T2" fmla="*/ 2147483647 w 141"/>
                  <a:gd name="T3" fmla="*/ 2147483647 h 228"/>
                  <a:gd name="T4" fmla="*/ 2147483647 w 141"/>
                  <a:gd name="T5" fmla="*/ 2147483647 h 228"/>
                  <a:gd name="T6" fmla="*/ 2009533160 w 141"/>
                  <a:gd name="T7" fmla="*/ 2147483647 h 228"/>
                  <a:gd name="T8" fmla="*/ 1461515550 w 141"/>
                  <a:gd name="T9" fmla="*/ 2147483647 h 228"/>
                  <a:gd name="T10" fmla="*/ 913497940 w 141"/>
                  <a:gd name="T11" fmla="*/ 2147483647 h 228"/>
                  <a:gd name="T12" fmla="*/ 456749195 w 141"/>
                  <a:gd name="T13" fmla="*/ 2147483647 h 228"/>
                  <a:gd name="T14" fmla="*/ 182740390 w 141"/>
                  <a:gd name="T15" fmla="*/ 2147483647 h 228"/>
                  <a:gd name="T16" fmla="*/ 0 w 141"/>
                  <a:gd name="T17" fmla="*/ 2147483647 h 228"/>
                  <a:gd name="T18" fmla="*/ 182740390 w 141"/>
                  <a:gd name="T19" fmla="*/ 2147483647 h 228"/>
                  <a:gd name="T20" fmla="*/ 365277670 w 141"/>
                  <a:gd name="T21" fmla="*/ 2147483647 h 228"/>
                  <a:gd name="T22" fmla="*/ 548017610 w 141"/>
                  <a:gd name="T23" fmla="*/ 2147483647 h 228"/>
                  <a:gd name="T24" fmla="*/ 822026415 w 141"/>
                  <a:gd name="T25" fmla="*/ 2147483647 h 228"/>
                  <a:gd name="T26" fmla="*/ 1644052830 w 141"/>
                  <a:gd name="T27" fmla="*/ 2147483647 h 228"/>
                  <a:gd name="T28" fmla="*/ 2147483647 w 141"/>
                  <a:gd name="T29" fmla="*/ 0 h 228"/>
                  <a:gd name="T30" fmla="*/ 2147483647 w 141"/>
                  <a:gd name="T31" fmla="*/ 2147483647 h 228"/>
                  <a:gd name="T32" fmla="*/ 2147483647 w 141"/>
                  <a:gd name="T33" fmla="*/ 2147483647 h 228"/>
                  <a:gd name="T34" fmla="*/ 2147483647 w 141"/>
                  <a:gd name="T35" fmla="*/ 2147483647 h 228"/>
                  <a:gd name="T36" fmla="*/ 2147483647 w 141"/>
                  <a:gd name="T37" fmla="*/ 2147483647 h 228"/>
                  <a:gd name="T38" fmla="*/ 2147483647 w 141"/>
                  <a:gd name="T39" fmla="*/ 2147483647 h 228"/>
                  <a:gd name="T40" fmla="*/ 2147483647 w 141"/>
                  <a:gd name="T41" fmla="*/ 2147483647 h 228"/>
                  <a:gd name="T42" fmla="*/ 2147483647 w 141"/>
                  <a:gd name="T43" fmla="*/ 2147483647 h 228"/>
                  <a:gd name="T44" fmla="*/ 2147483647 w 141"/>
                  <a:gd name="T45" fmla="*/ 2147483647 h 228"/>
                  <a:gd name="T46" fmla="*/ 2147483647 w 141"/>
                  <a:gd name="T47" fmla="*/ 2147483647 h 228"/>
                  <a:gd name="T48" fmla="*/ 2147483647 w 141"/>
                  <a:gd name="T49" fmla="*/ 2147483647 h 228"/>
                  <a:gd name="T50" fmla="*/ 2147483647 w 141"/>
                  <a:gd name="T51" fmla="*/ 2147483647 h 228"/>
                  <a:gd name="T52" fmla="*/ 2147483647 w 141"/>
                  <a:gd name="T53" fmla="*/ 2147483647 h 228"/>
                  <a:gd name="T54" fmla="*/ 2147483647 w 141"/>
                  <a:gd name="T55" fmla="*/ 2147483647 h 228"/>
                  <a:gd name="T56" fmla="*/ 2147483647 w 141"/>
                  <a:gd name="T57" fmla="*/ 2147483647 h 228"/>
                  <a:gd name="T58" fmla="*/ 2147483647 w 141"/>
                  <a:gd name="T59" fmla="*/ 2147483647 h 228"/>
                  <a:gd name="T60" fmla="*/ 2147483647 w 141"/>
                  <a:gd name="T61" fmla="*/ 2147483647 h 228"/>
                  <a:gd name="T62" fmla="*/ 2147483647 w 141"/>
                  <a:gd name="T63" fmla="*/ 2147483647 h 228"/>
                  <a:gd name="T64" fmla="*/ 2147483647 w 141"/>
                  <a:gd name="T65" fmla="*/ 2147483647 h 228"/>
                  <a:gd name="T66" fmla="*/ 2147483647 w 141"/>
                  <a:gd name="T67" fmla="*/ 2147483647 h 228"/>
                  <a:gd name="T68" fmla="*/ 2147483647 w 141"/>
                  <a:gd name="T69" fmla="*/ 2147483647 h 228"/>
                  <a:gd name="T70" fmla="*/ 2147483647 w 141"/>
                  <a:gd name="T71" fmla="*/ 2147483647 h 228"/>
                  <a:gd name="T72" fmla="*/ 2147483647 w 141"/>
                  <a:gd name="T73" fmla="*/ 2147483647 h 228"/>
                  <a:gd name="T74" fmla="*/ 2147483647 w 141"/>
                  <a:gd name="T75" fmla="*/ 2147483647 h 228"/>
                  <a:gd name="T76" fmla="*/ 2147483647 w 141"/>
                  <a:gd name="T77" fmla="*/ 2147483647 h 228"/>
                  <a:gd name="T78" fmla="*/ 2147483647 w 141"/>
                  <a:gd name="T79" fmla="*/ 2147483647 h 228"/>
                  <a:gd name="T80" fmla="*/ 2147483647 w 141"/>
                  <a:gd name="T81" fmla="*/ 2147483647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6" name="Group 282"/>
              <p:cNvGrpSpPr>
                <a:grpSpLocks/>
              </p:cNvGrpSpPr>
              <p:nvPr/>
            </p:nvGrpSpPr>
            <p:grpSpPr bwMode="auto">
              <a:xfrm>
                <a:off x="6935788" y="3732175"/>
                <a:ext cx="233362" cy="439738"/>
                <a:chOff x="5062" y="2295"/>
                <a:chExt cx="177" cy="279"/>
              </a:xfrm>
            </p:grpSpPr>
            <p:sp>
              <p:nvSpPr>
                <p:cNvPr id="11737" name="Freeform 283"/>
                <p:cNvSpPr>
                  <a:spLocks/>
                </p:cNvSpPr>
                <p:nvPr/>
              </p:nvSpPr>
              <p:spPr bwMode="auto">
                <a:xfrm>
                  <a:off x="5154" y="2449"/>
                  <a:ext cx="19" cy="37"/>
                </a:xfrm>
                <a:custGeom>
                  <a:avLst/>
                  <a:gdLst>
                    <a:gd name="T0" fmla="*/ 1 w 60"/>
                    <a:gd name="T1" fmla="*/ 4 h 110"/>
                    <a:gd name="T2" fmla="*/ 1 w 60"/>
                    <a:gd name="T3" fmla="*/ 4 h 110"/>
                    <a:gd name="T4" fmla="*/ 2 w 60"/>
                    <a:gd name="T5" fmla="*/ 4 h 110"/>
                    <a:gd name="T6" fmla="*/ 2 w 60"/>
                    <a:gd name="T7" fmla="*/ 4 h 110"/>
                    <a:gd name="T8" fmla="*/ 2 w 60"/>
                    <a:gd name="T9" fmla="*/ 4 h 110"/>
                    <a:gd name="T10" fmla="*/ 2 w 60"/>
                    <a:gd name="T11" fmla="*/ 3 h 110"/>
                    <a:gd name="T12" fmla="*/ 2 w 60"/>
                    <a:gd name="T13" fmla="*/ 3 h 110"/>
                    <a:gd name="T14" fmla="*/ 2 w 60"/>
                    <a:gd name="T15" fmla="*/ 3 h 110"/>
                    <a:gd name="T16" fmla="*/ 2 w 60"/>
                    <a:gd name="T17" fmla="*/ 3 h 110"/>
                    <a:gd name="T18" fmla="*/ 2 w 60"/>
                    <a:gd name="T19" fmla="*/ 2 h 110"/>
                    <a:gd name="T20" fmla="*/ 2 w 60"/>
                    <a:gd name="T21" fmla="*/ 2 h 110"/>
                    <a:gd name="T22" fmla="*/ 2 w 60"/>
                    <a:gd name="T23" fmla="*/ 1 h 110"/>
                    <a:gd name="T24" fmla="*/ 2 w 60"/>
                    <a:gd name="T25" fmla="*/ 1 h 110"/>
                    <a:gd name="T26" fmla="*/ 2 w 60"/>
                    <a:gd name="T27" fmla="*/ 1 h 110"/>
                    <a:gd name="T28" fmla="*/ 2 w 60"/>
                    <a:gd name="T29" fmla="*/ 0 h 110"/>
                    <a:gd name="T30" fmla="*/ 1 w 60"/>
                    <a:gd name="T31" fmla="*/ 0 h 110"/>
                    <a:gd name="T32" fmla="*/ 1 w 60"/>
                    <a:gd name="T33" fmla="*/ 0 h 110"/>
                    <a:gd name="T34" fmla="*/ 1 w 60"/>
                    <a:gd name="T35" fmla="*/ 0 h 110"/>
                    <a:gd name="T36" fmla="*/ 1 w 60"/>
                    <a:gd name="T37" fmla="*/ 0 h 110"/>
                    <a:gd name="T38" fmla="*/ 1 w 60"/>
                    <a:gd name="T39" fmla="*/ 0 h 110"/>
                    <a:gd name="T40" fmla="*/ 1 w 60"/>
                    <a:gd name="T41" fmla="*/ 1 h 110"/>
                    <a:gd name="T42" fmla="*/ 1 w 60"/>
                    <a:gd name="T43" fmla="*/ 1 h 110"/>
                    <a:gd name="T44" fmla="*/ 1 w 60"/>
                    <a:gd name="T45" fmla="*/ 1 h 110"/>
                    <a:gd name="T46" fmla="*/ 0 w 60"/>
                    <a:gd name="T47" fmla="*/ 2 h 110"/>
                    <a:gd name="T48" fmla="*/ 0 w 60"/>
                    <a:gd name="T49" fmla="*/ 2 h 110"/>
                    <a:gd name="T50" fmla="*/ 0 w 60"/>
                    <a:gd name="T51" fmla="*/ 2 h 110"/>
                    <a:gd name="T52" fmla="*/ 0 w 60"/>
                    <a:gd name="T53" fmla="*/ 3 h 110"/>
                    <a:gd name="T54" fmla="*/ 0 w 60"/>
                    <a:gd name="T55" fmla="*/ 3 h 110"/>
                    <a:gd name="T56" fmla="*/ 0 w 60"/>
                    <a:gd name="T57" fmla="*/ 3 h 110"/>
                    <a:gd name="T58" fmla="*/ 0 w 60"/>
                    <a:gd name="T59" fmla="*/ 3 h 110"/>
                    <a:gd name="T60" fmla="*/ 0 w 60"/>
                    <a:gd name="T61" fmla="*/ 3 h 110"/>
                    <a:gd name="T62" fmla="*/ 0 w 60"/>
                    <a:gd name="T63" fmla="*/ 3 h 110"/>
                    <a:gd name="T64" fmla="*/ 0 w 60"/>
                    <a:gd name="T65" fmla="*/ 4 h 110"/>
                    <a:gd name="T66" fmla="*/ 1 w 60"/>
                    <a:gd name="T67" fmla="*/ 4 h 110"/>
                    <a:gd name="T68" fmla="*/ 1 w 60"/>
                    <a:gd name="T69" fmla="*/ 4 h 110"/>
                    <a:gd name="T70" fmla="*/ 1 w 60"/>
                    <a:gd name="T71" fmla="*/ 4 h 110"/>
                    <a:gd name="T72" fmla="*/ 1 w 60"/>
                    <a:gd name="T73" fmla="*/ 4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" h="110">
                      <a:moveTo>
                        <a:pt x="39" y="110"/>
                      </a:moveTo>
                      <a:lnTo>
                        <a:pt x="42" y="109"/>
                      </a:lnTo>
                      <a:lnTo>
                        <a:pt x="46" y="106"/>
                      </a:lnTo>
                      <a:lnTo>
                        <a:pt x="49" y="101"/>
                      </a:lnTo>
                      <a:lnTo>
                        <a:pt x="52" y="96"/>
                      </a:lnTo>
                      <a:lnTo>
                        <a:pt x="54" y="90"/>
                      </a:lnTo>
                      <a:lnTo>
                        <a:pt x="57" y="84"/>
                      </a:lnTo>
                      <a:lnTo>
                        <a:pt x="59" y="78"/>
                      </a:lnTo>
                      <a:lnTo>
                        <a:pt x="60" y="73"/>
                      </a:lnTo>
                      <a:lnTo>
                        <a:pt x="59" y="60"/>
                      </a:lnTo>
                      <a:lnTo>
                        <a:pt x="58" y="48"/>
                      </a:lnTo>
                      <a:lnTo>
                        <a:pt x="57" y="38"/>
                      </a:lnTo>
                      <a:lnTo>
                        <a:pt x="54" y="29"/>
                      </a:lnTo>
                      <a:lnTo>
                        <a:pt x="51" y="21"/>
                      </a:lnTo>
                      <a:lnTo>
                        <a:pt x="48" y="13"/>
                      </a:lnTo>
                      <a:lnTo>
                        <a:pt x="45" y="6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0" y="8"/>
                      </a:lnTo>
                      <a:lnTo>
                        <a:pt x="27" y="13"/>
                      </a:lnTo>
                      <a:lnTo>
                        <a:pt x="24" y="18"/>
                      </a:lnTo>
                      <a:lnTo>
                        <a:pt x="18" y="29"/>
                      </a:lnTo>
                      <a:lnTo>
                        <a:pt x="15" y="40"/>
                      </a:lnTo>
                      <a:lnTo>
                        <a:pt x="10" y="51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4" y="69"/>
                      </a:lnTo>
                      <a:lnTo>
                        <a:pt x="2" y="72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7" y="90"/>
                      </a:lnTo>
                      <a:lnTo>
                        <a:pt x="12" y="96"/>
                      </a:lnTo>
                      <a:lnTo>
                        <a:pt x="18" y="101"/>
                      </a:lnTo>
                      <a:lnTo>
                        <a:pt x="25" y="106"/>
                      </a:lnTo>
                      <a:lnTo>
                        <a:pt x="32" y="109"/>
                      </a:lnTo>
                      <a:lnTo>
                        <a:pt x="39" y="11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8" name="Freeform 284"/>
                <p:cNvSpPr>
                  <a:spLocks/>
                </p:cNvSpPr>
                <p:nvPr/>
              </p:nvSpPr>
              <p:spPr bwMode="auto">
                <a:xfrm>
                  <a:off x="5189" y="2422"/>
                  <a:ext cx="24" cy="25"/>
                </a:xfrm>
                <a:custGeom>
                  <a:avLst/>
                  <a:gdLst>
                    <a:gd name="T0" fmla="*/ 0 w 72"/>
                    <a:gd name="T1" fmla="*/ 0 h 75"/>
                    <a:gd name="T2" fmla="*/ 0 w 72"/>
                    <a:gd name="T3" fmla="*/ 1 h 75"/>
                    <a:gd name="T4" fmla="*/ 1 w 72"/>
                    <a:gd name="T5" fmla="*/ 1 h 75"/>
                    <a:gd name="T6" fmla="*/ 1 w 72"/>
                    <a:gd name="T7" fmla="*/ 1 h 75"/>
                    <a:gd name="T8" fmla="*/ 1 w 72"/>
                    <a:gd name="T9" fmla="*/ 1 h 75"/>
                    <a:gd name="T10" fmla="*/ 1 w 72"/>
                    <a:gd name="T11" fmla="*/ 2 h 75"/>
                    <a:gd name="T12" fmla="*/ 2 w 72"/>
                    <a:gd name="T13" fmla="*/ 2 h 75"/>
                    <a:gd name="T14" fmla="*/ 2 w 72"/>
                    <a:gd name="T15" fmla="*/ 2 h 75"/>
                    <a:gd name="T16" fmla="*/ 2 w 72"/>
                    <a:gd name="T17" fmla="*/ 3 h 75"/>
                    <a:gd name="T18" fmla="*/ 3 w 72"/>
                    <a:gd name="T19" fmla="*/ 3 h 75"/>
                    <a:gd name="T20" fmla="*/ 2 w 72"/>
                    <a:gd name="T21" fmla="*/ 2 h 75"/>
                    <a:gd name="T22" fmla="*/ 2 w 72"/>
                    <a:gd name="T23" fmla="*/ 1 h 75"/>
                    <a:gd name="T24" fmla="*/ 2 w 72"/>
                    <a:gd name="T25" fmla="*/ 1 h 75"/>
                    <a:gd name="T26" fmla="*/ 2 w 72"/>
                    <a:gd name="T27" fmla="*/ 1 h 75"/>
                    <a:gd name="T28" fmla="*/ 2 w 72"/>
                    <a:gd name="T29" fmla="*/ 0 h 75"/>
                    <a:gd name="T30" fmla="*/ 3 w 72"/>
                    <a:gd name="T31" fmla="*/ 0 h 75"/>
                    <a:gd name="T32" fmla="*/ 2 w 72"/>
                    <a:gd name="T33" fmla="*/ 0 h 75"/>
                    <a:gd name="T34" fmla="*/ 1 w 72"/>
                    <a:gd name="T35" fmla="*/ 0 h 75"/>
                    <a:gd name="T36" fmla="*/ 1 w 72"/>
                    <a:gd name="T37" fmla="*/ 0 h 75"/>
                    <a:gd name="T38" fmla="*/ 0 w 72"/>
                    <a:gd name="T39" fmla="*/ 0 h 75"/>
                    <a:gd name="T40" fmla="*/ 0 w 72"/>
                    <a:gd name="T41" fmla="*/ 0 h 75"/>
                    <a:gd name="T42" fmla="*/ 0 w 72"/>
                    <a:gd name="T43" fmla="*/ 0 h 75"/>
                    <a:gd name="T44" fmla="*/ 0 w 72"/>
                    <a:gd name="T45" fmla="*/ 0 h 75"/>
                    <a:gd name="T46" fmla="*/ 0 w 72"/>
                    <a:gd name="T47" fmla="*/ 0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75">
                      <a:moveTo>
                        <a:pt x="0" y="13"/>
                      </a:move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3" y="32"/>
                      </a:lnTo>
                      <a:lnTo>
                        <a:pt x="31" y="40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5" y="65"/>
                      </a:lnTo>
                      <a:lnTo>
                        <a:pt x="46" y="75"/>
                      </a:lnTo>
                      <a:lnTo>
                        <a:pt x="72" y="75"/>
                      </a:lnTo>
                      <a:lnTo>
                        <a:pt x="65" y="50"/>
                      </a:lnTo>
                      <a:lnTo>
                        <a:pt x="60" y="34"/>
                      </a:lnTo>
                      <a:lnTo>
                        <a:pt x="60" y="27"/>
                      </a:lnTo>
                      <a:lnTo>
                        <a:pt x="63" y="19"/>
                      </a:lnTo>
                      <a:lnTo>
                        <a:pt x="67" y="1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2" y="1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9" name="Freeform 285"/>
                <p:cNvSpPr>
                  <a:spLocks/>
                </p:cNvSpPr>
                <p:nvPr/>
              </p:nvSpPr>
              <p:spPr bwMode="auto">
                <a:xfrm>
                  <a:off x="5160" y="2389"/>
                  <a:ext cx="5" cy="16"/>
                </a:xfrm>
                <a:custGeom>
                  <a:avLst/>
                  <a:gdLst>
                    <a:gd name="T0" fmla="*/ 1 w 15"/>
                    <a:gd name="T1" fmla="*/ 2 h 49"/>
                    <a:gd name="T2" fmla="*/ 1 w 15"/>
                    <a:gd name="T3" fmla="*/ 1 h 49"/>
                    <a:gd name="T4" fmla="*/ 1 w 15"/>
                    <a:gd name="T5" fmla="*/ 1 h 49"/>
                    <a:gd name="T6" fmla="*/ 1 w 15"/>
                    <a:gd name="T7" fmla="*/ 0 h 49"/>
                    <a:gd name="T8" fmla="*/ 0 w 15"/>
                    <a:gd name="T9" fmla="*/ 0 h 49"/>
                    <a:gd name="T10" fmla="*/ 0 w 15"/>
                    <a:gd name="T11" fmla="*/ 0 h 49"/>
                    <a:gd name="T12" fmla="*/ 0 w 15"/>
                    <a:gd name="T13" fmla="*/ 0 h 49"/>
                    <a:gd name="T14" fmla="*/ 0 w 15"/>
                    <a:gd name="T15" fmla="*/ 0 h 49"/>
                    <a:gd name="T16" fmla="*/ 0 w 15"/>
                    <a:gd name="T17" fmla="*/ 1 h 49"/>
                    <a:gd name="T18" fmla="*/ 0 w 15"/>
                    <a:gd name="T19" fmla="*/ 1 h 49"/>
                    <a:gd name="T20" fmla="*/ 0 w 15"/>
                    <a:gd name="T21" fmla="*/ 1 h 49"/>
                    <a:gd name="T22" fmla="*/ 0 w 15"/>
                    <a:gd name="T23" fmla="*/ 1 h 49"/>
                    <a:gd name="T24" fmla="*/ 0 w 15"/>
                    <a:gd name="T25" fmla="*/ 2 h 49"/>
                    <a:gd name="T26" fmla="*/ 0 w 15"/>
                    <a:gd name="T27" fmla="*/ 2 h 49"/>
                    <a:gd name="T28" fmla="*/ 0 w 15"/>
                    <a:gd name="T29" fmla="*/ 2 h 49"/>
                    <a:gd name="T30" fmla="*/ 0 w 15"/>
                    <a:gd name="T31" fmla="*/ 2 h 49"/>
                    <a:gd name="T32" fmla="*/ 1 w 15"/>
                    <a:gd name="T33" fmla="*/ 2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49">
                      <a:moveTo>
                        <a:pt x="15" y="49"/>
                      </a:moveTo>
                      <a:lnTo>
                        <a:pt x="15" y="33"/>
                      </a:lnTo>
                      <a:lnTo>
                        <a:pt x="15" y="19"/>
                      </a:lnTo>
                      <a:lnTo>
                        <a:pt x="14" y="13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4" y="42"/>
                      </a:lnTo>
                      <a:lnTo>
                        <a:pt x="7" y="44"/>
                      </a:lnTo>
                      <a:lnTo>
                        <a:pt x="9" y="46"/>
                      </a:lnTo>
                      <a:lnTo>
                        <a:pt x="12" y="48"/>
                      </a:lnTo>
                      <a:lnTo>
                        <a:pt x="15" y="4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0" name="Freeform 286"/>
                <p:cNvSpPr>
                  <a:spLocks/>
                </p:cNvSpPr>
                <p:nvPr/>
              </p:nvSpPr>
              <p:spPr bwMode="auto">
                <a:xfrm>
                  <a:off x="5139" y="2387"/>
                  <a:ext cx="15" cy="13"/>
                </a:xfrm>
                <a:custGeom>
                  <a:avLst/>
                  <a:gdLst>
                    <a:gd name="T0" fmla="*/ 1 w 47"/>
                    <a:gd name="T1" fmla="*/ 0 h 40"/>
                    <a:gd name="T2" fmla="*/ 0 w 47"/>
                    <a:gd name="T3" fmla="*/ 1 h 40"/>
                    <a:gd name="T4" fmla="*/ 0 w 47"/>
                    <a:gd name="T5" fmla="*/ 1 h 40"/>
                    <a:gd name="T6" fmla="*/ 0 w 47"/>
                    <a:gd name="T7" fmla="*/ 1 h 40"/>
                    <a:gd name="T8" fmla="*/ 1 w 47"/>
                    <a:gd name="T9" fmla="*/ 1 h 40"/>
                    <a:gd name="T10" fmla="*/ 1 w 47"/>
                    <a:gd name="T11" fmla="*/ 1 h 40"/>
                    <a:gd name="T12" fmla="*/ 1 w 47"/>
                    <a:gd name="T13" fmla="*/ 1 h 40"/>
                    <a:gd name="T14" fmla="*/ 1 w 47"/>
                    <a:gd name="T15" fmla="*/ 1 h 40"/>
                    <a:gd name="T16" fmla="*/ 1 w 47"/>
                    <a:gd name="T17" fmla="*/ 1 h 40"/>
                    <a:gd name="T18" fmla="*/ 2 w 47"/>
                    <a:gd name="T19" fmla="*/ 1 h 40"/>
                    <a:gd name="T20" fmla="*/ 2 w 47"/>
                    <a:gd name="T21" fmla="*/ 0 h 40"/>
                    <a:gd name="T22" fmla="*/ 1 w 47"/>
                    <a:gd name="T23" fmla="*/ 0 h 40"/>
                    <a:gd name="T24" fmla="*/ 1 w 47"/>
                    <a:gd name="T25" fmla="*/ 0 h 40"/>
                    <a:gd name="T26" fmla="*/ 1 w 47"/>
                    <a:gd name="T27" fmla="*/ 0 h 40"/>
                    <a:gd name="T28" fmla="*/ 1 w 47"/>
                    <a:gd name="T29" fmla="*/ 0 h 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40">
                      <a:moveTo>
                        <a:pt x="20" y="6"/>
                      </a:moveTo>
                      <a:lnTo>
                        <a:pt x="0" y="37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9" y="39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7" y="25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6" y="3"/>
                      </a:lnTo>
                      <a:lnTo>
                        <a:pt x="2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1" name="Freeform 287"/>
                <p:cNvSpPr>
                  <a:spLocks/>
                </p:cNvSpPr>
                <p:nvPr/>
              </p:nvSpPr>
              <p:spPr bwMode="auto">
                <a:xfrm>
                  <a:off x="5184" y="2465"/>
                  <a:ext cx="13" cy="10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0 h 31"/>
                    <a:gd name="T4" fmla="*/ 0 w 39"/>
                    <a:gd name="T5" fmla="*/ 0 h 31"/>
                    <a:gd name="T6" fmla="*/ 0 w 39"/>
                    <a:gd name="T7" fmla="*/ 1 h 31"/>
                    <a:gd name="T8" fmla="*/ 1 w 39"/>
                    <a:gd name="T9" fmla="*/ 1 h 31"/>
                    <a:gd name="T10" fmla="*/ 1 w 39"/>
                    <a:gd name="T11" fmla="*/ 1 h 31"/>
                    <a:gd name="T12" fmla="*/ 1 w 39"/>
                    <a:gd name="T13" fmla="*/ 1 h 31"/>
                    <a:gd name="T14" fmla="*/ 1 w 39"/>
                    <a:gd name="T15" fmla="*/ 1 h 31"/>
                    <a:gd name="T16" fmla="*/ 1 w 39"/>
                    <a:gd name="T17" fmla="*/ 1 h 31"/>
                    <a:gd name="T18" fmla="*/ 1 w 39"/>
                    <a:gd name="T19" fmla="*/ 1 h 31"/>
                    <a:gd name="T20" fmla="*/ 1 w 39"/>
                    <a:gd name="T21" fmla="*/ 1 h 31"/>
                    <a:gd name="T22" fmla="*/ 1 w 39"/>
                    <a:gd name="T23" fmla="*/ 0 h 31"/>
                    <a:gd name="T24" fmla="*/ 0 w 3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31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7" y="23"/>
                      </a:lnTo>
                      <a:lnTo>
                        <a:pt x="23" y="26"/>
                      </a:lnTo>
                      <a:lnTo>
                        <a:pt x="28" y="29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3" y="22"/>
                      </a:lnTo>
                      <a:lnTo>
                        <a:pt x="25" y="14"/>
                      </a:lnTo>
                      <a:lnTo>
                        <a:pt x="16" y="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2" name="Freeform 288"/>
                <p:cNvSpPr>
                  <a:spLocks/>
                </p:cNvSpPr>
                <p:nvPr/>
              </p:nvSpPr>
              <p:spPr bwMode="auto">
                <a:xfrm>
                  <a:off x="5172" y="2410"/>
                  <a:ext cx="10" cy="6"/>
                </a:xfrm>
                <a:custGeom>
                  <a:avLst/>
                  <a:gdLst>
                    <a:gd name="T0" fmla="*/ 0 w 34"/>
                    <a:gd name="T1" fmla="*/ 0 h 19"/>
                    <a:gd name="T2" fmla="*/ 1 w 34"/>
                    <a:gd name="T3" fmla="*/ 1 h 19"/>
                    <a:gd name="T4" fmla="*/ 1 w 34"/>
                    <a:gd name="T5" fmla="*/ 0 h 19"/>
                    <a:gd name="T6" fmla="*/ 1 w 34"/>
                    <a:gd name="T7" fmla="*/ 0 h 19"/>
                    <a:gd name="T8" fmla="*/ 0 w 34"/>
                    <a:gd name="T9" fmla="*/ 0 h 19"/>
                    <a:gd name="T10" fmla="*/ 0 w 34"/>
                    <a:gd name="T11" fmla="*/ 0 h 19"/>
                    <a:gd name="T12" fmla="*/ 0 w 3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9">
                      <a:moveTo>
                        <a:pt x="0" y="0"/>
                      </a:moveTo>
                      <a:lnTo>
                        <a:pt x="34" y="19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3" name="Freeform 289"/>
                <p:cNvSpPr>
                  <a:spLocks/>
                </p:cNvSpPr>
                <p:nvPr/>
              </p:nvSpPr>
              <p:spPr bwMode="auto">
                <a:xfrm>
                  <a:off x="5180" y="2471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13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4" name="Freeform 290"/>
                <p:cNvSpPr>
                  <a:spLocks/>
                </p:cNvSpPr>
                <p:nvPr/>
              </p:nvSpPr>
              <p:spPr bwMode="auto">
                <a:xfrm>
                  <a:off x="5062" y="2447"/>
                  <a:ext cx="42" cy="55"/>
                </a:xfrm>
                <a:custGeom>
                  <a:avLst/>
                  <a:gdLst>
                    <a:gd name="T0" fmla="*/ 4 w 126"/>
                    <a:gd name="T1" fmla="*/ 0 h 166"/>
                    <a:gd name="T2" fmla="*/ 4 w 126"/>
                    <a:gd name="T3" fmla="*/ 0 h 166"/>
                    <a:gd name="T4" fmla="*/ 4 w 126"/>
                    <a:gd name="T5" fmla="*/ 0 h 166"/>
                    <a:gd name="T6" fmla="*/ 5 w 126"/>
                    <a:gd name="T7" fmla="*/ 0 h 166"/>
                    <a:gd name="T8" fmla="*/ 5 w 126"/>
                    <a:gd name="T9" fmla="*/ 1 h 166"/>
                    <a:gd name="T10" fmla="*/ 5 w 126"/>
                    <a:gd name="T11" fmla="*/ 1 h 166"/>
                    <a:gd name="T12" fmla="*/ 5 w 126"/>
                    <a:gd name="T13" fmla="*/ 1 h 166"/>
                    <a:gd name="T14" fmla="*/ 5 w 126"/>
                    <a:gd name="T15" fmla="*/ 1 h 166"/>
                    <a:gd name="T16" fmla="*/ 4 w 126"/>
                    <a:gd name="T17" fmla="*/ 2 h 166"/>
                    <a:gd name="T18" fmla="*/ 4 w 126"/>
                    <a:gd name="T19" fmla="*/ 2 h 166"/>
                    <a:gd name="T20" fmla="*/ 4 w 126"/>
                    <a:gd name="T21" fmla="*/ 2 h 166"/>
                    <a:gd name="T22" fmla="*/ 3 w 126"/>
                    <a:gd name="T23" fmla="*/ 3 h 166"/>
                    <a:gd name="T24" fmla="*/ 3 w 126"/>
                    <a:gd name="T25" fmla="*/ 4 h 166"/>
                    <a:gd name="T26" fmla="*/ 2 w 126"/>
                    <a:gd name="T27" fmla="*/ 5 h 166"/>
                    <a:gd name="T28" fmla="*/ 1 w 126"/>
                    <a:gd name="T29" fmla="*/ 5 h 166"/>
                    <a:gd name="T30" fmla="*/ 1 w 126"/>
                    <a:gd name="T31" fmla="*/ 6 h 166"/>
                    <a:gd name="T32" fmla="*/ 1 w 126"/>
                    <a:gd name="T33" fmla="*/ 6 h 166"/>
                    <a:gd name="T34" fmla="*/ 0 w 126"/>
                    <a:gd name="T35" fmla="*/ 6 h 166"/>
                    <a:gd name="T36" fmla="*/ 0 w 126"/>
                    <a:gd name="T37" fmla="*/ 6 h 166"/>
                    <a:gd name="T38" fmla="*/ 0 w 126"/>
                    <a:gd name="T39" fmla="*/ 6 h 166"/>
                    <a:gd name="T40" fmla="*/ 0 w 126"/>
                    <a:gd name="T41" fmla="*/ 6 h 166"/>
                    <a:gd name="T42" fmla="*/ 0 w 126"/>
                    <a:gd name="T43" fmla="*/ 5 h 166"/>
                    <a:gd name="T44" fmla="*/ 0 w 126"/>
                    <a:gd name="T45" fmla="*/ 5 h 166"/>
                    <a:gd name="T46" fmla="*/ 0 w 126"/>
                    <a:gd name="T47" fmla="*/ 5 h 166"/>
                    <a:gd name="T48" fmla="*/ 0 w 126"/>
                    <a:gd name="T49" fmla="*/ 5 h 166"/>
                    <a:gd name="T50" fmla="*/ 0 w 126"/>
                    <a:gd name="T51" fmla="*/ 5 h 166"/>
                    <a:gd name="T52" fmla="*/ 1 w 126"/>
                    <a:gd name="T53" fmla="*/ 4 h 166"/>
                    <a:gd name="T54" fmla="*/ 1 w 126"/>
                    <a:gd name="T55" fmla="*/ 4 h 166"/>
                    <a:gd name="T56" fmla="*/ 1 w 126"/>
                    <a:gd name="T57" fmla="*/ 4 h 166"/>
                    <a:gd name="T58" fmla="*/ 1 w 126"/>
                    <a:gd name="T59" fmla="*/ 4 h 166"/>
                    <a:gd name="T60" fmla="*/ 2 w 126"/>
                    <a:gd name="T61" fmla="*/ 4 h 166"/>
                    <a:gd name="T62" fmla="*/ 2 w 126"/>
                    <a:gd name="T63" fmla="*/ 3 h 166"/>
                    <a:gd name="T64" fmla="*/ 2 w 126"/>
                    <a:gd name="T65" fmla="*/ 3 h 166"/>
                    <a:gd name="T66" fmla="*/ 2 w 126"/>
                    <a:gd name="T67" fmla="*/ 2 h 166"/>
                    <a:gd name="T68" fmla="*/ 3 w 126"/>
                    <a:gd name="T69" fmla="*/ 2 h 166"/>
                    <a:gd name="T70" fmla="*/ 3 w 126"/>
                    <a:gd name="T71" fmla="*/ 1 h 166"/>
                    <a:gd name="T72" fmla="*/ 3 w 126"/>
                    <a:gd name="T73" fmla="*/ 1 h 166"/>
                    <a:gd name="T74" fmla="*/ 3 w 126"/>
                    <a:gd name="T75" fmla="*/ 1 h 166"/>
                    <a:gd name="T76" fmla="*/ 4 w 126"/>
                    <a:gd name="T77" fmla="*/ 0 h 166"/>
                    <a:gd name="T78" fmla="*/ 4 w 126"/>
                    <a:gd name="T79" fmla="*/ 0 h 166"/>
                    <a:gd name="T80" fmla="*/ 4 w 126"/>
                    <a:gd name="T81" fmla="*/ 0 h 1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6" h="166">
                      <a:moveTo>
                        <a:pt x="113" y="0"/>
                      </a:moveTo>
                      <a:lnTo>
                        <a:pt x="117" y="5"/>
                      </a:lnTo>
                      <a:lnTo>
                        <a:pt x="121" y="10"/>
                      </a:lnTo>
                      <a:lnTo>
                        <a:pt x="124" y="13"/>
                      </a:lnTo>
                      <a:lnTo>
                        <a:pt x="125" y="17"/>
                      </a:lnTo>
                      <a:lnTo>
                        <a:pt x="126" y="20"/>
                      </a:lnTo>
                      <a:lnTo>
                        <a:pt x="126" y="25"/>
                      </a:lnTo>
                      <a:lnTo>
                        <a:pt x="123" y="32"/>
                      </a:lnTo>
                      <a:lnTo>
                        <a:pt x="118" y="41"/>
                      </a:lnTo>
                      <a:lnTo>
                        <a:pt x="113" y="50"/>
                      </a:lnTo>
                      <a:lnTo>
                        <a:pt x="106" y="61"/>
                      </a:lnTo>
                      <a:lnTo>
                        <a:pt x="91" y="83"/>
                      </a:lnTo>
                      <a:lnTo>
                        <a:pt x="72" y="104"/>
                      </a:lnTo>
                      <a:lnTo>
                        <a:pt x="53" y="126"/>
                      </a:lnTo>
                      <a:lnTo>
                        <a:pt x="34" y="144"/>
                      </a:lnTo>
                      <a:lnTo>
                        <a:pt x="25" y="152"/>
                      </a:lnTo>
                      <a:lnTo>
                        <a:pt x="16" y="158"/>
                      </a:lnTo>
                      <a:lnTo>
                        <a:pt x="7" y="163"/>
                      </a:lnTo>
                      <a:lnTo>
                        <a:pt x="0" y="166"/>
                      </a:lnTo>
                      <a:lnTo>
                        <a:pt x="0" y="160"/>
                      </a:lnTo>
                      <a:lnTo>
                        <a:pt x="0" y="153"/>
                      </a:lnTo>
                      <a:lnTo>
                        <a:pt x="0" y="145"/>
                      </a:lnTo>
                      <a:lnTo>
                        <a:pt x="0" y="136"/>
                      </a:lnTo>
                      <a:lnTo>
                        <a:pt x="3" y="131"/>
                      </a:lnTo>
                      <a:lnTo>
                        <a:pt x="6" y="128"/>
                      </a:lnTo>
                      <a:lnTo>
                        <a:pt x="12" y="124"/>
                      </a:lnTo>
                      <a:lnTo>
                        <a:pt x="16" y="121"/>
                      </a:lnTo>
                      <a:lnTo>
                        <a:pt x="26" y="116"/>
                      </a:lnTo>
                      <a:lnTo>
                        <a:pt x="33" y="110"/>
                      </a:lnTo>
                      <a:lnTo>
                        <a:pt x="40" y="104"/>
                      </a:lnTo>
                      <a:lnTo>
                        <a:pt x="48" y="96"/>
                      </a:lnTo>
                      <a:lnTo>
                        <a:pt x="53" y="89"/>
                      </a:lnTo>
                      <a:lnTo>
                        <a:pt x="58" y="82"/>
                      </a:lnTo>
                      <a:lnTo>
                        <a:pt x="67" y="66"/>
                      </a:lnTo>
                      <a:lnTo>
                        <a:pt x="72" y="50"/>
                      </a:lnTo>
                      <a:lnTo>
                        <a:pt x="79" y="36"/>
                      </a:lnTo>
                      <a:lnTo>
                        <a:pt x="87" y="23"/>
                      </a:lnTo>
                      <a:lnTo>
                        <a:pt x="92" y="16"/>
                      </a:lnTo>
                      <a:lnTo>
                        <a:pt x="97" y="11"/>
                      </a:lnTo>
                      <a:lnTo>
                        <a:pt x="104" y="5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5" name="Freeform 291"/>
                <p:cNvSpPr>
                  <a:spLocks/>
                </p:cNvSpPr>
                <p:nvPr/>
              </p:nvSpPr>
              <p:spPr bwMode="auto">
                <a:xfrm>
                  <a:off x="5154" y="2465"/>
                  <a:ext cx="85" cy="86"/>
                </a:xfrm>
                <a:custGeom>
                  <a:avLst/>
                  <a:gdLst>
                    <a:gd name="T0" fmla="*/ 0 w 259"/>
                    <a:gd name="T1" fmla="*/ 7 h 259"/>
                    <a:gd name="T2" fmla="*/ 0 w 259"/>
                    <a:gd name="T3" fmla="*/ 6 h 259"/>
                    <a:gd name="T4" fmla="*/ 0 w 259"/>
                    <a:gd name="T5" fmla="*/ 5 h 259"/>
                    <a:gd name="T6" fmla="*/ 0 w 259"/>
                    <a:gd name="T7" fmla="*/ 5 h 259"/>
                    <a:gd name="T8" fmla="*/ 1 w 259"/>
                    <a:gd name="T9" fmla="*/ 5 h 259"/>
                    <a:gd name="T10" fmla="*/ 1 w 259"/>
                    <a:gd name="T11" fmla="*/ 4 h 259"/>
                    <a:gd name="T12" fmla="*/ 2 w 259"/>
                    <a:gd name="T13" fmla="*/ 4 h 259"/>
                    <a:gd name="T14" fmla="*/ 2 w 259"/>
                    <a:gd name="T15" fmla="*/ 3 h 259"/>
                    <a:gd name="T16" fmla="*/ 2 w 259"/>
                    <a:gd name="T17" fmla="*/ 3 h 259"/>
                    <a:gd name="T18" fmla="*/ 3 w 259"/>
                    <a:gd name="T19" fmla="*/ 3 h 259"/>
                    <a:gd name="T20" fmla="*/ 3 w 259"/>
                    <a:gd name="T21" fmla="*/ 3 h 259"/>
                    <a:gd name="T22" fmla="*/ 4 w 259"/>
                    <a:gd name="T23" fmla="*/ 4 h 259"/>
                    <a:gd name="T24" fmla="*/ 4 w 259"/>
                    <a:gd name="T25" fmla="*/ 4 h 259"/>
                    <a:gd name="T26" fmla="*/ 4 w 259"/>
                    <a:gd name="T27" fmla="*/ 4 h 259"/>
                    <a:gd name="T28" fmla="*/ 5 w 259"/>
                    <a:gd name="T29" fmla="*/ 4 h 259"/>
                    <a:gd name="T30" fmla="*/ 5 w 259"/>
                    <a:gd name="T31" fmla="*/ 3 h 259"/>
                    <a:gd name="T32" fmla="*/ 6 w 259"/>
                    <a:gd name="T33" fmla="*/ 3 h 259"/>
                    <a:gd name="T34" fmla="*/ 6 w 259"/>
                    <a:gd name="T35" fmla="*/ 2 h 259"/>
                    <a:gd name="T36" fmla="*/ 7 w 259"/>
                    <a:gd name="T37" fmla="*/ 1 h 259"/>
                    <a:gd name="T38" fmla="*/ 7 w 259"/>
                    <a:gd name="T39" fmla="*/ 0 h 259"/>
                    <a:gd name="T40" fmla="*/ 7 w 259"/>
                    <a:gd name="T41" fmla="*/ 0 h 259"/>
                    <a:gd name="T42" fmla="*/ 8 w 259"/>
                    <a:gd name="T43" fmla="*/ 1 h 259"/>
                    <a:gd name="T44" fmla="*/ 8 w 259"/>
                    <a:gd name="T45" fmla="*/ 1 h 259"/>
                    <a:gd name="T46" fmla="*/ 8 w 259"/>
                    <a:gd name="T47" fmla="*/ 2 h 259"/>
                    <a:gd name="T48" fmla="*/ 8 w 259"/>
                    <a:gd name="T49" fmla="*/ 2 h 259"/>
                    <a:gd name="T50" fmla="*/ 8 w 259"/>
                    <a:gd name="T51" fmla="*/ 3 h 259"/>
                    <a:gd name="T52" fmla="*/ 8 w 259"/>
                    <a:gd name="T53" fmla="*/ 3 h 259"/>
                    <a:gd name="T54" fmla="*/ 8 w 259"/>
                    <a:gd name="T55" fmla="*/ 4 h 259"/>
                    <a:gd name="T56" fmla="*/ 9 w 259"/>
                    <a:gd name="T57" fmla="*/ 4 h 259"/>
                    <a:gd name="T58" fmla="*/ 9 w 259"/>
                    <a:gd name="T59" fmla="*/ 4 h 259"/>
                    <a:gd name="T60" fmla="*/ 9 w 259"/>
                    <a:gd name="T61" fmla="*/ 5 h 259"/>
                    <a:gd name="T62" fmla="*/ 9 w 259"/>
                    <a:gd name="T63" fmla="*/ 6 h 259"/>
                    <a:gd name="T64" fmla="*/ 9 w 259"/>
                    <a:gd name="T65" fmla="*/ 9 h 259"/>
                    <a:gd name="T66" fmla="*/ 9 w 259"/>
                    <a:gd name="T67" fmla="*/ 8 h 259"/>
                    <a:gd name="T68" fmla="*/ 9 w 259"/>
                    <a:gd name="T69" fmla="*/ 8 h 259"/>
                    <a:gd name="T70" fmla="*/ 9 w 259"/>
                    <a:gd name="T71" fmla="*/ 7 h 259"/>
                    <a:gd name="T72" fmla="*/ 8 w 259"/>
                    <a:gd name="T73" fmla="*/ 7 h 259"/>
                    <a:gd name="T74" fmla="*/ 7 w 259"/>
                    <a:gd name="T75" fmla="*/ 7 h 259"/>
                    <a:gd name="T76" fmla="*/ 7 w 259"/>
                    <a:gd name="T77" fmla="*/ 7 h 259"/>
                    <a:gd name="T78" fmla="*/ 7 w 259"/>
                    <a:gd name="T79" fmla="*/ 8 h 259"/>
                    <a:gd name="T80" fmla="*/ 7 w 259"/>
                    <a:gd name="T81" fmla="*/ 10 h 259"/>
                    <a:gd name="T82" fmla="*/ 4 w 259"/>
                    <a:gd name="T83" fmla="*/ 9 h 259"/>
                    <a:gd name="T84" fmla="*/ 4 w 259"/>
                    <a:gd name="T85" fmla="*/ 8 h 259"/>
                    <a:gd name="T86" fmla="*/ 4 w 259"/>
                    <a:gd name="T87" fmla="*/ 8 h 259"/>
                    <a:gd name="T88" fmla="*/ 4 w 259"/>
                    <a:gd name="T89" fmla="*/ 7 h 259"/>
                    <a:gd name="T90" fmla="*/ 4 w 259"/>
                    <a:gd name="T91" fmla="*/ 7 h 259"/>
                    <a:gd name="T92" fmla="*/ 4 w 259"/>
                    <a:gd name="T93" fmla="*/ 7 h 259"/>
                    <a:gd name="T94" fmla="*/ 4 w 259"/>
                    <a:gd name="T95" fmla="*/ 6 h 259"/>
                    <a:gd name="T96" fmla="*/ 3 w 259"/>
                    <a:gd name="T97" fmla="*/ 6 h 259"/>
                    <a:gd name="T98" fmla="*/ 1 w 259"/>
                    <a:gd name="T99" fmla="*/ 6 h 259"/>
                    <a:gd name="T100" fmla="*/ 1 w 259"/>
                    <a:gd name="T101" fmla="*/ 6 h 259"/>
                    <a:gd name="T102" fmla="*/ 1 w 259"/>
                    <a:gd name="T103" fmla="*/ 6 h 259"/>
                    <a:gd name="T104" fmla="*/ 0 w 259"/>
                    <a:gd name="T105" fmla="*/ 7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59" h="259">
                      <a:moveTo>
                        <a:pt x="13" y="192"/>
                      </a:moveTo>
                      <a:lnTo>
                        <a:pt x="8" y="182"/>
                      </a:lnTo>
                      <a:lnTo>
                        <a:pt x="4" y="173"/>
                      </a:lnTo>
                      <a:lnTo>
                        <a:pt x="1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3" y="128"/>
                      </a:lnTo>
                      <a:lnTo>
                        <a:pt x="19" y="126"/>
                      </a:lnTo>
                      <a:lnTo>
                        <a:pt x="24" y="123"/>
                      </a:lnTo>
                      <a:lnTo>
                        <a:pt x="34" y="117"/>
                      </a:lnTo>
                      <a:lnTo>
                        <a:pt x="41" y="108"/>
                      </a:lnTo>
                      <a:lnTo>
                        <a:pt x="48" y="100"/>
                      </a:lnTo>
                      <a:lnTo>
                        <a:pt x="56" y="93"/>
                      </a:lnTo>
                      <a:lnTo>
                        <a:pt x="60" y="91"/>
                      </a:lnTo>
                      <a:lnTo>
                        <a:pt x="63" y="89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3" y="87"/>
                      </a:lnTo>
                      <a:lnTo>
                        <a:pt x="93" y="87"/>
                      </a:lnTo>
                      <a:lnTo>
                        <a:pt x="94" y="93"/>
                      </a:lnTo>
                      <a:lnTo>
                        <a:pt x="97" y="101"/>
                      </a:lnTo>
                      <a:lnTo>
                        <a:pt x="101" y="105"/>
                      </a:lnTo>
                      <a:lnTo>
                        <a:pt x="104" y="108"/>
                      </a:lnTo>
                      <a:lnTo>
                        <a:pt x="108" y="110"/>
                      </a:lnTo>
                      <a:lnTo>
                        <a:pt x="113" y="111"/>
                      </a:lnTo>
                      <a:lnTo>
                        <a:pt x="120" y="110"/>
                      </a:lnTo>
                      <a:lnTo>
                        <a:pt x="127" y="108"/>
                      </a:lnTo>
                      <a:lnTo>
                        <a:pt x="135" y="104"/>
                      </a:lnTo>
                      <a:lnTo>
                        <a:pt x="141" y="99"/>
                      </a:lnTo>
                      <a:lnTo>
                        <a:pt x="148" y="93"/>
                      </a:lnTo>
                      <a:lnTo>
                        <a:pt x="153" y="86"/>
                      </a:lnTo>
                      <a:lnTo>
                        <a:pt x="160" y="78"/>
                      </a:lnTo>
                      <a:lnTo>
                        <a:pt x="165" y="70"/>
                      </a:lnTo>
                      <a:lnTo>
                        <a:pt x="174" y="51"/>
                      </a:lnTo>
                      <a:lnTo>
                        <a:pt x="183" y="33"/>
                      </a:lnTo>
                      <a:lnTo>
                        <a:pt x="188" y="16"/>
                      </a:lnTo>
                      <a:lnTo>
                        <a:pt x="193" y="0"/>
                      </a:lnTo>
                      <a:lnTo>
                        <a:pt x="195" y="4"/>
                      </a:lnTo>
                      <a:lnTo>
                        <a:pt x="198" y="9"/>
                      </a:lnTo>
                      <a:lnTo>
                        <a:pt x="202" y="12"/>
                      </a:lnTo>
                      <a:lnTo>
                        <a:pt x="206" y="15"/>
                      </a:lnTo>
                      <a:lnTo>
                        <a:pt x="213" y="18"/>
                      </a:lnTo>
                      <a:lnTo>
                        <a:pt x="219" y="19"/>
                      </a:lnTo>
                      <a:lnTo>
                        <a:pt x="219" y="32"/>
                      </a:lnTo>
                      <a:lnTo>
                        <a:pt x="219" y="44"/>
                      </a:lnTo>
                      <a:lnTo>
                        <a:pt x="219" y="52"/>
                      </a:lnTo>
                      <a:lnTo>
                        <a:pt x="219" y="55"/>
                      </a:lnTo>
                      <a:lnTo>
                        <a:pt x="227" y="61"/>
                      </a:lnTo>
                      <a:lnTo>
                        <a:pt x="231" y="66"/>
                      </a:lnTo>
                      <a:lnTo>
                        <a:pt x="234" y="70"/>
                      </a:lnTo>
                      <a:lnTo>
                        <a:pt x="239" y="75"/>
                      </a:lnTo>
                      <a:lnTo>
                        <a:pt x="234" y="88"/>
                      </a:lnTo>
                      <a:lnTo>
                        <a:pt x="233" y="100"/>
                      </a:lnTo>
                      <a:lnTo>
                        <a:pt x="234" y="104"/>
                      </a:lnTo>
                      <a:lnTo>
                        <a:pt x="234" y="108"/>
                      </a:lnTo>
                      <a:lnTo>
                        <a:pt x="237" y="110"/>
                      </a:lnTo>
                      <a:lnTo>
                        <a:pt x="239" y="111"/>
                      </a:lnTo>
                      <a:lnTo>
                        <a:pt x="243" y="121"/>
                      </a:lnTo>
                      <a:lnTo>
                        <a:pt x="247" y="129"/>
                      </a:lnTo>
                      <a:lnTo>
                        <a:pt x="249" y="137"/>
                      </a:lnTo>
                      <a:lnTo>
                        <a:pt x="251" y="145"/>
                      </a:lnTo>
                      <a:lnTo>
                        <a:pt x="254" y="161"/>
                      </a:lnTo>
                      <a:lnTo>
                        <a:pt x="259" y="179"/>
                      </a:lnTo>
                      <a:lnTo>
                        <a:pt x="245" y="235"/>
                      </a:lnTo>
                      <a:lnTo>
                        <a:pt x="241" y="230"/>
                      </a:lnTo>
                      <a:lnTo>
                        <a:pt x="239" y="222"/>
                      </a:lnTo>
                      <a:lnTo>
                        <a:pt x="238" y="215"/>
                      </a:lnTo>
                      <a:lnTo>
                        <a:pt x="237" y="208"/>
                      </a:lnTo>
                      <a:lnTo>
                        <a:pt x="238" y="196"/>
                      </a:lnTo>
                      <a:lnTo>
                        <a:pt x="239" y="192"/>
                      </a:lnTo>
                      <a:lnTo>
                        <a:pt x="231" y="191"/>
                      </a:lnTo>
                      <a:lnTo>
                        <a:pt x="222" y="188"/>
                      </a:lnTo>
                      <a:lnTo>
                        <a:pt x="213" y="184"/>
                      </a:lnTo>
                      <a:lnTo>
                        <a:pt x="206" y="179"/>
                      </a:lnTo>
                      <a:lnTo>
                        <a:pt x="199" y="189"/>
                      </a:lnTo>
                      <a:lnTo>
                        <a:pt x="194" y="199"/>
                      </a:lnTo>
                      <a:lnTo>
                        <a:pt x="191" y="209"/>
                      </a:lnTo>
                      <a:lnTo>
                        <a:pt x="188" y="219"/>
                      </a:lnTo>
                      <a:lnTo>
                        <a:pt x="186" y="240"/>
                      </a:lnTo>
                      <a:lnTo>
                        <a:pt x="185" y="259"/>
                      </a:lnTo>
                      <a:lnTo>
                        <a:pt x="132" y="259"/>
                      </a:lnTo>
                      <a:lnTo>
                        <a:pt x="124" y="242"/>
                      </a:lnTo>
                      <a:lnTo>
                        <a:pt x="115" y="226"/>
                      </a:lnTo>
                      <a:lnTo>
                        <a:pt x="110" y="220"/>
                      </a:lnTo>
                      <a:lnTo>
                        <a:pt x="105" y="214"/>
                      </a:lnTo>
                      <a:lnTo>
                        <a:pt x="99" y="209"/>
                      </a:lnTo>
                      <a:lnTo>
                        <a:pt x="93" y="204"/>
                      </a:lnTo>
                      <a:lnTo>
                        <a:pt x="97" y="196"/>
                      </a:lnTo>
                      <a:lnTo>
                        <a:pt x="102" y="190"/>
                      </a:lnTo>
                      <a:lnTo>
                        <a:pt x="105" y="186"/>
                      </a:lnTo>
                      <a:lnTo>
                        <a:pt x="108" y="183"/>
                      </a:lnTo>
                      <a:lnTo>
                        <a:pt x="112" y="180"/>
                      </a:lnTo>
                      <a:lnTo>
                        <a:pt x="114" y="177"/>
                      </a:lnTo>
                      <a:lnTo>
                        <a:pt x="117" y="173"/>
                      </a:lnTo>
                      <a:lnTo>
                        <a:pt x="119" y="166"/>
                      </a:lnTo>
                      <a:lnTo>
                        <a:pt x="93" y="154"/>
                      </a:lnTo>
                      <a:lnTo>
                        <a:pt x="32" y="154"/>
                      </a:lnTo>
                      <a:lnTo>
                        <a:pt x="28" y="155"/>
                      </a:lnTo>
                      <a:lnTo>
                        <a:pt x="24" y="158"/>
                      </a:lnTo>
                      <a:lnTo>
                        <a:pt x="20" y="163"/>
                      </a:lnTo>
                      <a:lnTo>
                        <a:pt x="18" y="168"/>
                      </a:lnTo>
                      <a:lnTo>
                        <a:pt x="16" y="175"/>
                      </a:lnTo>
                      <a:lnTo>
                        <a:pt x="14" y="181"/>
                      </a:lnTo>
                      <a:lnTo>
                        <a:pt x="13" y="187"/>
                      </a:lnTo>
                      <a:lnTo>
                        <a:pt x="13" y="19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6" name="Freeform 292"/>
                <p:cNvSpPr>
                  <a:spLocks/>
                </p:cNvSpPr>
                <p:nvPr/>
              </p:nvSpPr>
              <p:spPr bwMode="auto">
                <a:xfrm>
                  <a:off x="5104" y="2395"/>
                  <a:ext cx="23" cy="31"/>
                </a:xfrm>
                <a:custGeom>
                  <a:avLst/>
                  <a:gdLst>
                    <a:gd name="T0" fmla="*/ 2 w 72"/>
                    <a:gd name="T1" fmla="*/ 2 h 92"/>
                    <a:gd name="T2" fmla="*/ 2 w 72"/>
                    <a:gd name="T3" fmla="*/ 3 h 92"/>
                    <a:gd name="T4" fmla="*/ 2 w 72"/>
                    <a:gd name="T5" fmla="*/ 3 h 92"/>
                    <a:gd name="T6" fmla="*/ 2 w 72"/>
                    <a:gd name="T7" fmla="*/ 3 h 92"/>
                    <a:gd name="T8" fmla="*/ 2 w 72"/>
                    <a:gd name="T9" fmla="*/ 3 h 92"/>
                    <a:gd name="T10" fmla="*/ 2 w 72"/>
                    <a:gd name="T11" fmla="*/ 3 h 92"/>
                    <a:gd name="T12" fmla="*/ 1 w 72"/>
                    <a:gd name="T13" fmla="*/ 2 h 92"/>
                    <a:gd name="T14" fmla="*/ 1 w 72"/>
                    <a:gd name="T15" fmla="*/ 2 h 92"/>
                    <a:gd name="T16" fmla="*/ 1 w 72"/>
                    <a:gd name="T17" fmla="*/ 1 h 92"/>
                    <a:gd name="T18" fmla="*/ 1 w 72"/>
                    <a:gd name="T19" fmla="*/ 1 h 92"/>
                    <a:gd name="T20" fmla="*/ 0 w 72"/>
                    <a:gd name="T21" fmla="*/ 0 h 92"/>
                    <a:gd name="T22" fmla="*/ 0 w 72"/>
                    <a:gd name="T23" fmla="*/ 0 h 92"/>
                    <a:gd name="T24" fmla="*/ 1 w 72"/>
                    <a:gd name="T25" fmla="*/ 0 h 92"/>
                    <a:gd name="T26" fmla="*/ 1 w 72"/>
                    <a:gd name="T27" fmla="*/ 1 h 92"/>
                    <a:gd name="T28" fmla="*/ 2 w 72"/>
                    <a:gd name="T29" fmla="*/ 1 h 92"/>
                    <a:gd name="T30" fmla="*/ 2 w 72"/>
                    <a:gd name="T31" fmla="*/ 1 h 92"/>
                    <a:gd name="T32" fmla="*/ 2 w 72"/>
                    <a:gd name="T33" fmla="*/ 1 h 92"/>
                    <a:gd name="T34" fmla="*/ 2 w 72"/>
                    <a:gd name="T35" fmla="*/ 2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92">
                      <a:moveTo>
                        <a:pt x="72" y="43"/>
                      </a:moveTo>
                      <a:lnTo>
                        <a:pt x="72" y="92"/>
                      </a:lnTo>
                      <a:lnTo>
                        <a:pt x="65" y="86"/>
                      </a:lnTo>
                      <a:lnTo>
                        <a:pt x="58" y="81"/>
                      </a:lnTo>
                      <a:lnTo>
                        <a:pt x="51" y="75"/>
                      </a:lnTo>
                      <a:lnTo>
                        <a:pt x="46" y="69"/>
                      </a:lnTo>
                      <a:lnTo>
                        <a:pt x="38" y="58"/>
                      </a:lnTo>
                      <a:lnTo>
                        <a:pt x="32" y="46"/>
                      </a:lnTo>
                      <a:lnTo>
                        <a:pt x="25" y="34"/>
                      </a:lnTo>
                      <a:lnTo>
                        <a:pt x="19" y="23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44" y="21"/>
                      </a:lnTo>
                      <a:lnTo>
                        <a:pt x="51" y="26"/>
                      </a:lnTo>
                      <a:lnTo>
                        <a:pt x="58" y="31"/>
                      </a:lnTo>
                      <a:lnTo>
                        <a:pt x="66" y="36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7" name="Freeform 293"/>
                <p:cNvSpPr>
                  <a:spLocks/>
                </p:cNvSpPr>
                <p:nvPr/>
              </p:nvSpPr>
              <p:spPr bwMode="auto">
                <a:xfrm>
                  <a:off x="5143" y="2436"/>
                  <a:ext cx="16" cy="21"/>
                </a:xfrm>
                <a:custGeom>
                  <a:avLst/>
                  <a:gdLst>
                    <a:gd name="T0" fmla="*/ 0 w 46"/>
                    <a:gd name="T1" fmla="*/ 0 h 62"/>
                    <a:gd name="T2" fmla="*/ 1 w 46"/>
                    <a:gd name="T3" fmla="*/ 0 h 62"/>
                    <a:gd name="T4" fmla="*/ 1 w 46"/>
                    <a:gd name="T5" fmla="*/ 0 h 62"/>
                    <a:gd name="T6" fmla="*/ 2 w 46"/>
                    <a:gd name="T7" fmla="*/ 0 h 62"/>
                    <a:gd name="T8" fmla="*/ 2 w 46"/>
                    <a:gd name="T9" fmla="*/ 0 h 62"/>
                    <a:gd name="T10" fmla="*/ 2 w 46"/>
                    <a:gd name="T11" fmla="*/ 0 h 62"/>
                    <a:gd name="T12" fmla="*/ 2 w 46"/>
                    <a:gd name="T13" fmla="*/ 1 h 62"/>
                    <a:gd name="T14" fmla="*/ 2 w 46"/>
                    <a:gd name="T15" fmla="*/ 1 h 62"/>
                    <a:gd name="T16" fmla="*/ 2 w 46"/>
                    <a:gd name="T17" fmla="*/ 1 h 62"/>
                    <a:gd name="T18" fmla="*/ 2 w 46"/>
                    <a:gd name="T19" fmla="*/ 2 h 62"/>
                    <a:gd name="T20" fmla="*/ 2 w 46"/>
                    <a:gd name="T21" fmla="*/ 2 h 62"/>
                    <a:gd name="T22" fmla="*/ 2 w 46"/>
                    <a:gd name="T23" fmla="*/ 2 h 62"/>
                    <a:gd name="T24" fmla="*/ 2 w 46"/>
                    <a:gd name="T25" fmla="*/ 2 h 62"/>
                    <a:gd name="T26" fmla="*/ 1 w 46"/>
                    <a:gd name="T27" fmla="*/ 2 h 62"/>
                    <a:gd name="T28" fmla="*/ 1 w 46"/>
                    <a:gd name="T29" fmla="*/ 2 h 62"/>
                    <a:gd name="T30" fmla="*/ 1 w 46"/>
                    <a:gd name="T31" fmla="*/ 2 h 62"/>
                    <a:gd name="T32" fmla="*/ 1 w 46"/>
                    <a:gd name="T33" fmla="*/ 2 h 62"/>
                    <a:gd name="T34" fmla="*/ 1 w 46"/>
                    <a:gd name="T35" fmla="*/ 2 h 62"/>
                    <a:gd name="T36" fmla="*/ 1 w 46"/>
                    <a:gd name="T37" fmla="*/ 2 h 62"/>
                    <a:gd name="T38" fmla="*/ 0 w 46"/>
                    <a:gd name="T39" fmla="*/ 2 h 62"/>
                    <a:gd name="T40" fmla="*/ 0 w 46"/>
                    <a:gd name="T41" fmla="*/ 2 h 62"/>
                    <a:gd name="T42" fmla="*/ 0 w 46"/>
                    <a:gd name="T43" fmla="*/ 2 h 62"/>
                    <a:gd name="T44" fmla="*/ 0 w 46"/>
                    <a:gd name="T45" fmla="*/ 2 h 62"/>
                    <a:gd name="T46" fmla="*/ 0 w 46"/>
                    <a:gd name="T47" fmla="*/ 1 h 62"/>
                    <a:gd name="T48" fmla="*/ 0 w 46"/>
                    <a:gd name="T49" fmla="*/ 1 h 62"/>
                    <a:gd name="T50" fmla="*/ 0 w 46"/>
                    <a:gd name="T51" fmla="*/ 1 h 62"/>
                    <a:gd name="T52" fmla="*/ 0 w 46"/>
                    <a:gd name="T53" fmla="*/ 0 h 62"/>
                    <a:gd name="T54" fmla="*/ 0 w 46"/>
                    <a:gd name="T55" fmla="*/ 0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6" h="62">
                      <a:moveTo>
                        <a:pt x="6" y="6"/>
                      </a:moveTo>
                      <a:lnTo>
                        <a:pt x="19" y="5"/>
                      </a:lnTo>
                      <a:lnTo>
                        <a:pt x="31" y="3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46" y="9"/>
                      </a:lnTo>
                      <a:lnTo>
                        <a:pt x="46" y="18"/>
                      </a:lnTo>
                      <a:lnTo>
                        <a:pt x="46" y="27"/>
                      </a:lnTo>
                      <a:lnTo>
                        <a:pt x="46" y="38"/>
                      </a:lnTo>
                      <a:lnTo>
                        <a:pt x="45" y="46"/>
                      </a:lnTo>
                      <a:lnTo>
                        <a:pt x="41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5" y="61"/>
                      </a:lnTo>
                      <a:lnTo>
                        <a:pt x="33" y="62"/>
                      </a:lnTo>
                      <a:lnTo>
                        <a:pt x="27" y="61"/>
                      </a:lnTo>
                      <a:lnTo>
                        <a:pt x="22" y="60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4"/>
                      </a:lnTo>
                      <a:lnTo>
                        <a:pt x="7" y="51"/>
                      </a:lnTo>
                      <a:lnTo>
                        <a:pt x="5" y="47"/>
                      </a:lnTo>
                      <a:lnTo>
                        <a:pt x="4" y="44"/>
                      </a:lnTo>
                      <a:lnTo>
                        <a:pt x="1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8" name="Freeform 294"/>
                <p:cNvSpPr>
                  <a:spLocks/>
                </p:cNvSpPr>
                <p:nvPr/>
              </p:nvSpPr>
              <p:spPr bwMode="auto">
                <a:xfrm>
                  <a:off x="5089" y="2295"/>
                  <a:ext cx="50" cy="98"/>
                </a:xfrm>
                <a:custGeom>
                  <a:avLst/>
                  <a:gdLst>
                    <a:gd name="T0" fmla="*/ 2 w 152"/>
                    <a:gd name="T1" fmla="*/ 0 h 296"/>
                    <a:gd name="T2" fmla="*/ 2 w 152"/>
                    <a:gd name="T3" fmla="*/ 0 h 296"/>
                    <a:gd name="T4" fmla="*/ 3 w 152"/>
                    <a:gd name="T5" fmla="*/ 1 h 296"/>
                    <a:gd name="T6" fmla="*/ 3 w 152"/>
                    <a:gd name="T7" fmla="*/ 1 h 296"/>
                    <a:gd name="T8" fmla="*/ 4 w 152"/>
                    <a:gd name="T9" fmla="*/ 1 h 296"/>
                    <a:gd name="T10" fmla="*/ 4 w 152"/>
                    <a:gd name="T11" fmla="*/ 1 h 296"/>
                    <a:gd name="T12" fmla="*/ 4 w 152"/>
                    <a:gd name="T13" fmla="*/ 0 h 296"/>
                    <a:gd name="T14" fmla="*/ 4 w 152"/>
                    <a:gd name="T15" fmla="*/ 1 h 296"/>
                    <a:gd name="T16" fmla="*/ 5 w 152"/>
                    <a:gd name="T17" fmla="*/ 2 h 296"/>
                    <a:gd name="T18" fmla="*/ 5 w 152"/>
                    <a:gd name="T19" fmla="*/ 3 h 296"/>
                    <a:gd name="T20" fmla="*/ 5 w 152"/>
                    <a:gd name="T21" fmla="*/ 3 h 296"/>
                    <a:gd name="T22" fmla="*/ 5 w 152"/>
                    <a:gd name="T23" fmla="*/ 4 h 296"/>
                    <a:gd name="T24" fmla="*/ 5 w 152"/>
                    <a:gd name="T25" fmla="*/ 4 h 296"/>
                    <a:gd name="T26" fmla="*/ 5 w 152"/>
                    <a:gd name="T27" fmla="*/ 5 h 296"/>
                    <a:gd name="T28" fmla="*/ 4 w 152"/>
                    <a:gd name="T29" fmla="*/ 6 h 296"/>
                    <a:gd name="T30" fmla="*/ 4 w 152"/>
                    <a:gd name="T31" fmla="*/ 6 h 296"/>
                    <a:gd name="T32" fmla="*/ 4 w 152"/>
                    <a:gd name="T33" fmla="*/ 7 h 296"/>
                    <a:gd name="T34" fmla="*/ 4 w 152"/>
                    <a:gd name="T35" fmla="*/ 8 h 296"/>
                    <a:gd name="T36" fmla="*/ 4 w 152"/>
                    <a:gd name="T37" fmla="*/ 8 h 296"/>
                    <a:gd name="T38" fmla="*/ 4 w 152"/>
                    <a:gd name="T39" fmla="*/ 8 h 296"/>
                    <a:gd name="T40" fmla="*/ 5 w 152"/>
                    <a:gd name="T41" fmla="*/ 8 h 296"/>
                    <a:gd name="T42" fmla="*/ 5 w 152"/>
                    <a:gd name="T43" fmla="*/ 9 h 296"/>
                    <a:gd name="T44" fmla="*/ 5 w 152"/>
                    <a:gd name="T45" fmla="*/ 10 h 296"/>
                    <a:gd name="T46" fmla="*/ 5 w 152"/>
                    <a:gd name="T47" fmla="*/ 10 h 296"/>
                    <a:gd name="T48" fmla="*/ 4 w 152"/>
                    <a:gd name="T49" fmla="*/ 11 h 296"/>
                    <a:gd name="T50" fmla="*/ 4 w 152"/>
                    <a:gd name="T51" fmla="*/ 11 h 296"/>
                    <a:gd name="T52" fmla="*/ 3 w 152"/>
                    <a:gd name="T53" fmla="*/ 11 h 296"/>
                    <a:gd name="T54" fmla="*/ 3 w 152"/>
                    <a:gd name="T55" fmla="*/ 10 h 296"/>
                    <a:gd name="T56" fmla="*/ 2 w 152"/>
                    <a:gd name="T57" fmla="*/ 10 h 296"/>
                    <a:gd name="T58" fmla="*/ 2 w 152"/>
                    <a:gd name="T59" fmla="*/ 10 h 296"/>
                    <a:gd name="T60" fmla="*/ 3 w 152"/>
                    <a:gd name="T61" fmla="*/ 9 h 296"/>
                    <a:gd name="T62" fmla="*/ 3 w 152"/>
                    <a:gd name="T63" fmla="*/ 9 h 296"/>
                    <a:gd name="T64" fmla="*/ 2 w 152"/>
                    <a:gd name="T65" fmla="*/ 9 h 296"/>
                    <a:gd name="T66" fmla="*/ 1 w 152"/>
                    <a:gd name="T67" fmla="*/ 8 h 296"/>
                    <a:gd name="T68" fmla="*/ 1 w 152"/>
                    <a:gd name="T69" fmla="*/ 8 h 296"/>
                    <a:gd name="T70" fmla="*/ 1 w 152"/>
                    <a:gd name="T71" fmla="*/ 8 h 296"/>
                    <a:gd name="T72" fmla="*/ 0 w 152"/>
                    <a:gd name="T73" fmla="*/ 7 h 296"/>
                    <a:gd name="T74" fmla="*/ 0 w 152"/>
                    <a:gd name="T75" fmla="*/ 6 h 296"/>
                    <a:gd name="T76" fmla="*/ 0 w 152"/>
                    <a:gd name="T77" fmla="*/ 6 h 296"/>
                    <a:gd name="T78" fmla="*/ 0 w 152"/>
                    <a:gd name="T79" fmla="*/ 5 h 296"/>
                    <a:gd name="T80" fmla="*/ 1 w 152"/>
                    <a:gd name="T81" fmla="*/ 4 h 296"/>
                    <a:gd name="T82" fmla="*/ 1 w 152"/>
                    <a:gd name="T83" fmla="*/ 2 h 296"/>
                    <a:gd name="T84" fmla="*/ 1 w 152"/>
                    <a:gd name="T85" fmla="*/ 1 h 296"/>
                    <a:gd name="T86" fmla="*/ 1 w 152"/>
                    <a:gd name="T87" fmla="*/ 0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2" h="296">
                      <a:moveTo>
                        <a:pt x="26" y="0"/>
                      </a:move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6" y="9"/>
                      </a:lnTo>
                      <a:lnTo>
                        <a:pt x="71" y="13"/>
                      </a:lnTo>
                      <a:lnTo>
                        <a:pt x="77" y="17"/>
                      </a:lnTo>
                      <a:lnTo>
                        <a:pt x="82" y="21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9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4" y="17"/>
                      </a:lnTo>
                      <a:lnTo>
                        <a:pt x="118" y="12"/>
                      </a:lnTo>
                      <a:lnTo>
                        <a:pt x="119" y="23"/>
                      </a:lnTo>
                      <a:lnTo>
                        <a:pt x="122" y="35"/>
                      </a:lnTo>
                      <a:lnTo>
                        <a:pt x="126" y="49"/>
                      </a:lnTo>
                      <a:lnTo>
                        <a:pt x="130" y="62"/>
                      </a:lnTo>
                      <a:lnTo>
                        <a:pt x="136" y="76"/>
                      </a:lnTo>
                      <a:lnTo>
                        <a:pt x="141" y="86"/>
                      </a:lnTo>
                      <a:lnTo>
                        <a:pt x="144" y="91"/>
                      </a:lnTo>
                      <a:lnTo>
                        <a:pt x="147" y="94"/>
                      </a:lnTo>
                      <a:lnTo>
                        <a:pt x="149" y="97"/>
                      </a:lnTo>
                      <a:lnTo>
                        <a:pt x="152" y="99"/>
                      </a:lnTo>
                      <a:lnTo>
                        <a:pt x="148" y="110"/>
                      </a:lnTo>
                      <a:lnTo>
                        <a:pt x="143" y="120"/>
                      </a:lnTo>
                      <a:lnTo>
                        <a:pt x="137" y="131"/>
                      </a:lnTo>
                      <a:lnTo>
                        <a:pt x="129" y="140"/>
                      </a:lnTo>
                      <a:lnTo>
                        <a:pt x="123" y="149"/>
                      </a:lnTo>
                      <a:lnTo>
                        <a:pt x="117" y="157"/>
                      </a:lnTo>
                      <a:lnTo>
                        <a:pt x="114" y="165"/>
                      </a:lnTo>
                      <a:lnTo>
                        <a:pt x="112" y="172"/>
                      </a:lnTo>
                      <a:lnTo>
                        <a:pt x="113" y="187"/>
                      </a:lnTo>
                      <a:lnTo>
                        <a:pt x="115" y="197"/>
                      </a:lnTo>
                      <a:lnTo>
                        <a:pt x="115" y="201"/>
                      </a:lnTo>
                      <a:lnTo>
                        <a:pt x="115" y="205"/>
                      </a:lnTo>
                      <a:lnTo>
                        <a:pt x="114" y="210"/>
                      </a:lnTo>
                      <a:lnTo>
                        <a:pt x="112" y="216"/>
                      </a:lnTo>
                      <a:lnTo>
                        <a:pt x="118" y="216"/>
                      </a:lnTo>
                      <a:lnTo>
                        <a:pt x="126" y="216"/>
                      </a:lnTo>
                      <a:lnTo>
                        <a:pt x="136" y="216"/>
                      </a:lnTo>
                      <a:lnTo>
                        <a:pt x="146" y="216"/>
                      </a:lnTo>
                      <a:lnTo>
                        <a:pt x="139" y="235"/>
                      </a:lnTo>
                      <a:lnTo>
                        <a:pt x="136" y="252"/>
                      </a:lnTo>
                      <a:lnTo>
                        <a:pt x="135" y="259"/>
                      </a:lnTo>
                      <a:lnTo>
                        <a:pt x="136" y="267"/>
                      </a:lnTo>
                      <a:lnTo>
                        <a:pt x="139" y="275"/>
                      </a:lnTo>
                      <a:lnTo>
                        <a:pt x="146" y="283"/>
                      </a:lnTo>
                      <a:lnTo>
                        <a:pt x="136" y="288"/>
                      </a:lnTo>
                      <a:lnTo>
                        <a:pt x="125" y="291"/>
                      </a:lnTo>
                      <a:lnTo>
                        <a:pt x="115" y="295"/>
                      </a:lnTo>
                      <a:lnTo>
                        <a:pt x="105" y="296"/>
                      </a:lnTo>
                      <a:lnTo>
                        <a:pt x="94" y="296"/>
                      </a:lnTo>
                      <a:lnTo>
                        <a:pt x="85" y="294"/>
                      </a:lnTo>
                      <a:lnTo>
                        <a:pt x="79" y="291"/>
                      </a:lnTo>
                      <a:lnTo>
                        <a:pt x="73" y="288"/>
                      </a:lnTo>
                      <a:lnTo>
                        <a:pt x="70" y="284"/>
                      </a:lnTo>
                      <a:lnTo>
                        <a:pt x="67" y="280"/>
                      </a:lnTo>
                      <a:lnTo>
                        <a:pt x="66" y="276"/>
                      </a:lnTo>
                      <a:lnTo>
                        <a:pt x="66" y="271"/>
                      </a:lnTo>
                      <a:lnTo>
                        <a:pt x="76" y="262"/>
                      </a:lnTo>
                      <a:lnTo>
                        <a:pt x="85" y="253"/>
                      </a:lnTo>
                      <a:lnTo>
                        <a:pt x="77" y="251"/>
                      </a:lnTo>
                      <a:lnTo>
                        <a:pt x="69" y="249"/>
                      </a:lnTo>
                      <a:lnTo>
                        <a:pt x="60" y="246"/>
                      </a:lnTo>
                      <a:lnTo>
                        <a:pt x="52" y="242"/>
                      </a:lnTo>
                      <a:lnTo>
                        <a:pt x="45" y="236"/>
                      </a:lnTo>
                      <a:lnTo>
                        <a:pt x="38" y="231"/>
                      </a:lnTo>
                      <a:lnTo>
                        <a:pt x="32" y="226"/>
                      </a:lnTo>
                      <a:lnTo>
                        <a:pt x="25" y="219"/>
                      </a:lnTo>
                      <a:lnTo>
                        <a:pt x="20" y="213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0"/>
                      </a:lnTo>
                      <a:lnTo>
                        <a:pt x="3" y="180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7" y="106"/>
                      </a:lnTo>
                      <a:lnTo>
                        <a:pt x="31" y="67"/>
                      </a:lnTo>
                      <a:lnTo>
                        <a:pt x="32" y="46"/>
                      </a:lnTo>
                      <a:lnTo>
                        <a:pt x="32" y="27"/>
                      </a:lnTo>
                      <a:lnTo>
                        <a:pt x="31" y="18"/>
                      </a:lnTo>
                      <a:lnTo>
                        <a:pt x="29" y="10"/>
                      </a:lnTo>
                      <a:lnTo>
                        <a:pt x="28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49" name="Freeform 295"/>
                <p:cNvSpPr>
                  <a:spLocks/>
                </p:cNvSpPr>
                <p:nvPr/>
              </p:nvSpPr>
              <p:spPr bwMode="auto">
                <a:xfrm>
                  <a:off x="5189" y="2442"/>
                  <a:ext cx="8" cy="13"/>
                </a:xfrm>
                <a:custGeom>
                  <a:avLst/>
                  <a:gdLst>
                    <a:gd name="T0" fmla="*/ 1 w 26"/>
                    <a:gd name="T1" fmla="*/ 1 h 38"/>
                    <a:gd name="T2" fmla="*/ 1 w 26"/>
                    <a:gd name="T3" fmla="*/ 0 h 38"/>
                    <a:gd name="T4" fmla="*/ 1 w 26"/>
                    <a:gd name="T5" fmla="*/ 0 h 38"/>
                    <a:gd name="T6" fmla="*/ 0 w 26"/>
                    <a:gd name="T7" fmla="*/ 0 h 38"/>
                    <a:gd name="T8" fmla="*/ 0 w 26"/>
                    <a:gd name="T9" fmla="*/ 0 h 38"/>
                    <a:gd name="T10" fmla="*/ 0 w 26"/>
                    <a:gd name="T11" fmla="*/ 0 h 38"/>
                    <a:gd name="T12" fmla="*/ 1 w 26"/>
                    <a:gd name="T13" fmla="*/ 1 h 38"/>
                    <a:gd name="T14" fmla="*/ 1 w 26"/>
                    <a:gd name="T15" fmla="*/ 1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38">
                      <a:moveTo>
                        <a:pt x="26" y="38"/>
                      </a:move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8" y="30"/>
                      </a:lnTo>
                      <a:lnTo>
                        <a:pt x="26" y="3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0" name="Freeform 296"/>
                <p:cNvSpPr>
                  <a:spLocks/>
                </p:cNvSpPr>
                <p:nvPr/>
              </p:nvSpPr>
              <p:spPr bwMode="auto">
                <a:xfrm>
                  <a:off x="5165" y="2420"/>
                  <a:ext cx="10" cy="10"/>
                </a:xfrm>
                <a:custGeom>
                  <a:avLst/>
                  <a:gdLst>
                    <a:gd name="T0" fmla="*/ 0 w 34"/>
                    <a:gd name="T1" fmla="*/ 1 h 31"/>
                    <a:gd name="T2" fmla="*/ 0 w 34"/>
                    <a:gd name="T3" fmla="*/ 1 h 31"/>
                    <a:gd name="T4" fmla="*/ 0 w 34"/>
                    <a:gd name="T5" fmla="*/ 1 h 31"/>
                    <a:gd name="T6" fmla="*/ 1 w 34"/>
                    <a:gd name="T7" fmla="*/ 1 h 31"/>
                    <a:gd name="T8" fmla="*/ 1 w 34"/>
                    <a:gd name="T9" fmla="*/ 1 h 31"/>
                    <a:gd name="T10" fmla="*/ 1 w 34"/>
                    <a:gd name="T11" fmla="*/ 1 h 31"/>
                    <a:gd name="T12" fmla="*/ 1 w 34"/>
                    <a:gd name="T13" fmla="*/ 1 h 31"/>
                    <a:gd name="T14" fmla="*/ 1 w 34"/>
                    <a:gd name="T15" fmla="*/ 0 h 31"/>
                    <a:gd name="T16" fmla="*/ 1 w 34"/>
                    <a:gd name="T17" fmla="*/ 0 h 31"/>
                    <a:gd name="T18" fmla="*/ 0 w 34"/>
                    <a:gd name="T19" fmla="*/ 0 h 31"/>
                    <a:gd name="T20" fmla="*/ 0 w 34"/>
                    <a:gd name="T21" fmla="*/ 0 h 31"/>
                    <a:gd name="T22" fmla="*/ 0 w 34"/>
                    <a:gd name="T23" fmla="*/ 1 h 31"/>
                    <a:gd name="T24" fmla="*/ 0 w 34"/>
                    <a:gd name="T25" fmla="*/ 1 h 31"/>
                    <a:gd name="T26" fmla="*/ 0 w 34"/>
                    <a:gd name="T27" fmla="*/ 1 h 31"/>
                    <a:gd name="T28" fmla="*/ 0 w 34"/>
                    <a:gd name="T29" fmla="*/ 1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" h="31">
                      <a:moveTo>
                        <a:pt x="0" y="18"/>
                      </a:moveTo>
                      <a:lnTo>
                        <a:pt x="8" y="22"/>
                      </a:lnTo>
                      <a:lnTo>
                        <a:pt x="17" y="26"/>
                      </a:lnTo>
                      <a:lnTo>
                        <a:pt x="27" y="30"/>
                      </a:lnTo>
                      <a:lnTo>
                        <a:pt x="34" y="31"/>
                      </a:lnTo>
                      <a:lnTo>
                        <a:pt x="33" y="24"/>
                      </a:lnTo>
                      <a:lnTo>
                        <a:pt x="30" y="15"/>
                      </a:lnTo>
                      <a:lnTo>
                        <a:pt x="26" y="6"/>
                      </a:lnTo>
                      <a:lnTo>
                        <a:pt x="20" y="0"/>
                      </a:lnTo>
                      <a:lnTo>
                        <a:pt x="16" y="5"/>
                      </a:lnTo>
                      <a:lnTo>
                        <a:pt x="10" y="11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1" name="Freeform 297"/>
                <p:cNvSpPr>
                  <a:spLocks/>
                </p:cNvSpPr>
                <p:nvPr/>
              </p:nvSpPr>
              <p:spPr bwMode="auto">
                <a:xfrm>
                  <a:off x="5139" y="2418"/>
                  <a:ext cx="6" cy="12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1 h 37"/>
                    <a:gd name="T4" fmla="*/ 0 w 20"/>
                    <a:gd name="T5" fmla="*/ 1 h 37"/>
                    <a:gd name="T6" fmla="*/ 1 w 20"/>
                    <a:gd name="T7" fmla="*/ 1 h 37"/>
                    <a:gd name="T8" fmla="*/ 1 w 20"/>
                    <a:gd name="T9" fmla="*/ 0 h 37"/>
                    <a:gd name="T10" fmla="*/ 0 w 20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37">
                      <a:moveTo>
                        <a:pt x="0" y="6"/>
                      </a:moveTo>
                      <a:lnTo>
                        <a:pt x="0" y="37"/>
                      </a:lnTo>
                      <a:lnTo>
                        <a:pt x="7" y="33"/>
                      </a:lnTo>
                      <a:lnTo>
                        <a:pt x="20" y="30"/>
                      </a:lnTo>
                      <a:lnTo>
                        <a:pt x="2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2" name="Line 298"/>
                <p:cNvSpPr>
                  <a:spLocks noChangeShapeType="1"/>
                </p:cNvSpPr>
                <p:nvPr/>
              </p:nvSpPr>
              <p:spPr bwMode="auto">
                <a:xfrm>
                  <a:off x="5180" y="2449"/>
                  <a:ext cx="1" cy="1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3" name="Freeform 299"/>
                <p:cNvSpPr>
                  <a:spLocks/>
                </p:cNvSpPr>
                <p:nvPr/>
              </p:nvSpPr>
              <p:spPr bwMode="auto">
                <a:xfrm>
                  <a:off x="5180" y="2453"/>
                  <a:ext cx="4" cy="6"/>
                </a:xfrm>
                <a:custGeom>
                  <a:avLst/>
                  <a:gdLst>
                    <a:gd name="T0" fmla="*/ 0 w 13"/>
                    <a:gd name="T1" fmla="*/ 1 h 18"/>
                    <a:gd name="T2" fmla="*/ 0 w 13"/>
                    <a:gd name="T3" fmla="*/ 0 h 18"/>
                    <a:gd name="T4" fmla="*/ 0 w 13"/>
                    <a:gd name="T5" fmla="*/ 0 h 18"/>
                    <a:gd name="T6" fmla="*/ 0 w 13"/>
                    <a:gd name="T7" fmla="*/ 0 h 18"/>
                    <a:gd name="T8" fmla="*/ 0 w 1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4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5178" y="244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5" name="Freeform 301"/>
                <p:cNvSpPr>
                  <a:spLocks/>
                </p:cNvSpPr>
                <p:nvPr/>
              </p:nvSpPr>
              <p:spPr bwMode="auto">
                <a:xfrm>
                  <a:off x="5116" y="2564"/>
                  <a:ext cx="9" cy="10"/>
                </a:xfrm>
                <a:custGeom>
                  <a:avLst/>
                  <a:gdLst>
                    <a:gd name="T0" fmla="*/ 0 w 27"/>
                    <a:gd name="T1" fmla="*/ 0 h 31"/>
                    <a:gd name="T2" fmla="*/ 1 w 27"/>
                    <a:gd name="T3" fmla="*/ 1 h 31"/>
                    <a:gd name="T4" fmla="*/ 1 w 27"/>
                    <a:gd name="T5" fmla="*/ 0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" h="31">
                      <a:moveTo>
                        <a:pt x="0" y="0"/>
                      </a:moveTo>
                      <a:lnTo>
                        <a:pt x="20" y="31"/>
                      </a:lnTo>
                      <a:lnTo>
                        <a:pt x="27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6" name="Freeform 302"/>
                <p:cNvSpPr>
                  <a:spLocks/>
                </p:cNvSpPr>
                <p:nvPr/>
              </p:nvSpPr>
              <p:spPr bwMode="auto">
                <a:xfrm>
                  <a:off x="5119" y="2568"/>
                  <a:ext cx="6" cy="1"/>
                </a:xfrm>
                <a:custGeom>
                  <a:avLst/>
                  <a:gdLst>
                    <a:gd name="T0" fmla="*/ 1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7" name="Freeform 303"/>
                <p:cNvSpPr>
                  <a:spLocks/>
                </p:cNvSpPr>
                <p:nvPr/>
              </p:nvSpPr>
              <p:spPr bwMode="auto">
                <a:xfrm>
                  <a:off x="5127" y="2557"/>
                  <a:ext cx="12" cy="5"/>
                </a:xfrm>
                <a:custGeom>
                  <a:avLst/>
                  <a:gdLst>
                    <a:gd name="T0" fmla="*/ 0 w 34"/>
                    <a:gd name="T1" fmla="*/ 1 h 13"/>
                    <a:gd name="T2" fmla="*/ 0 w 34"/>
                    <a:gd name="T3" fmla="*/ 1 h 13"/>
                    <a:gd name="T4" fmla="*/ 0 w 34"/>
                    <a:gd name="T5" fmla="*/ 1 h 13"/>
                    <a:gd name="T6" fmla="*/ 1 w 34"/>
                    <a:gd name="T7" fmla="*/ 1 h 13"/>
                    <a:gd name="T8" fmla="*/ 1 w 34"/>
                    <a:gd name="T9" fmla="*/ 0 h 13"/>
                    <a:gd name="T10" fmla="*/ 1 w 34"/>
                    <a:gd name="T11" fmla="*/ 0 h 13"/>
                    <a:gd name="T12" fmla="*/ 1 w 34"/>
                    <a:gd name="T13" fmla="*/ 0 h 13"/>
                    <a:gd name="T14" fmla="*/ 1 w 34"/>
                    <a:gd name="T15" fmla="*/ 0 h 13"/>
                    <a:gd name="T16" fmla="*/ 1 w 3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4" h="13">
                      <a:moveTo>
                        <a:pt x="0" y="13"/>
                      </a:move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6" y="10"/>
                      </a:lnTo>
                      <a:lnTo>
                        <a:pt x="20" y="7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8" name="Freeform 304"/>
                <p:cNvSpPr>
                  <a:spLocks/>
                </p:cNvSpPr>
                <p:nvPr/>
              </p:nvSpPr>
              <p:spPr bwMode="auto">
                <a:xfrm>
                  <a:off x="5127" y="2547"/>
                  <a:ext cx="12" cy="6"/>
                </a:xfrm>
                <a:custGeom>
                  <a:avLst/>
                  <a:gdLst>
                    <a:gd name="T0" fmla="*/ 1 w 34"/>
                    <a:gd name="T1" fmla="*/ 1 h 18"/>
                    <a:gd name="T2" fmla="*/ 1 w 34"/>
                    <a:gd name="T3" fmla="*/ 0 h 18"/>
                    <a:gd name="T4" fmla="*/ 1 w 34"/>
                    <a:gd name="T5" fmla="*/ 0 h 18"/>
                    <a:gd name="T6" fmla="*/ 1 w 34"/>
                    <a:gd name="T7" fmla="*/ 0 h 18"/>
                    <a:gd name="T8" fmla="*/ 0 w 34"/>
                    <a:gd name="T9" fmla="*/ 0 h 18"/>
                    <a:gd name="T10" fmla="*/ 0 w 34"/>
                    <a:gd name="T11" fmla="*/ 0 h 18"/>
                    <a:gd name="T12" fmla="*/ 1 w 34"/>
                    <a:gd name="T13" fmla="*/ 1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34" y="18"/>
                      </a:move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59" name="Freeform 305"/>
                <p:cNvSpPr>
                  <a:spLocks/>
                </p:cNvSpPr>
                <p:nvPr/>
              </p:nvSpPr>
              <p:spPr bwMode="auto">
                <a:xfrm>
                  <a:off x="5141" y="2535"/>
                  <a:ext cx="20" cy="8"/>
                </a:xfrm>
                <a:custGeom>
                  <a:avLst/>
                  <a:gdLst>
                    <a:gd name="T0" fmla="*/ 2 w 59"/>
                    <a:gd name="T1" fmla="*/ 1 h 25"/>
                    <a:gd name="T2" fmla="*/ 2 w 59"/>
                    <a:gd name="T3" fmla="*/ 0 h 25"/>
                    <a:gd name="T4" fmla="*/ 2 w 59"/>
                    <a:gd name="T5" fmla="*/ 0 h 25"/>
                    <a:gd name="T6" fmla="*/ 2 w 59"/>
                    <a:gd name="T7" fmla="*/ 0 h 25"/>
                    <a:gd name="T8" fmla="*/ 1 w 59"/>
                    <a:gd name="T9" fmla="*/ 0 h 25"/>
                    <a:gd name="T10" fmla="*/ 1 w 59"/>
                    <a:gd name="T11" fmla="*/ 0 h 25"/>
                    <a:gd name="T12" fmla="*/ 0 w 59"/>
                    <a:gd name="T13" fmla="*/ 0 h 25"/>
                    <a:gd name="T14" fmla="*/ 0 w 59"/>
                    <a:gd name="T15" fmla="*/ 0 h 25"/>
                    <a:gd name="T16" fmla="*/ 0 w 59"/>
                    <a:gd name="T17" fmla="*/ 0 h 25"/>
                    <a:gd name="T18" fmla="*/ 0 w 59"/>
                    <a:gd name="T19" fmla="*/ 0 h 25"/>
                    <a:gd name="T20" fmla="*/ 1 w 59"/>
                    <a:gd name="T21" fmla="*/ 1 h 25"/>
                    <a:gd name="T22" fmla="*/ 1 w 59"/>
                    <a:gd name="T23" fmla="*/ 1 h 25"/>
                    <a:gd name="T24" fmla="*/ 1 w 59"/>
                    <a:gd name="T25" fmla="*/ 1 h 25"/>
                    <a:gd name="T26" fmla="*/ 2 w 59"/>
                    <a:gd name="T27" fmla="*/ 1 h 25"/>
                    <a:gd name="T28" fmla="*/ 2 w 59"/>
                    <a:gd name="T29" fmla="*/ 1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9" h="25">
                      <a:moveTo>
                        <a:pt x="53" y="25"/>
                      </a:moveTo>
                      <a:lnTo>
                        <a:pt x="56" y="12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13" y="14"/>
                      </a:lnTo>
                      <a:lnTo>
                        <a:pt x="26" y="20"/>
                      </a:lnTo>
                      <a:lnTo>
                        <a:pt x="33" y="22"/>
                      </a:lnTo>
                      <a:lnTo>
                        <a:pt x="38" y="24"/>
                      </a:lnTo>
                      <a:lnTo>
                        <a:pt x="46" y="25"/>
                      </a:lnTo>
                      <a:lnTo>
                        <a:pt x="53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60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5191" y="2516"/>
                  <a:ext cx="6" cy="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538" name="Freeform 307"/>
              <p:cNvSpPr>
                <a:spLocks/>
              </p:cNvSpPr>
              <p:nvPr/>
            </p:nvSpPr>
            <p:spPr bwMode="auto">
              <a:xfrm>
                <a:off x="7280275" y="4551325"/>
                <a:ext cx="14288" cy="55563"/>
              </a:xfrm>
              <a:custGeom>
                <a:avLst/>
                <a:gdLst>
                  <a:gd name="T0" fmla="*/ 0 w 33"/>
                  <a:gd name="T1" fmla="*/ 2147483647 h 43"/>
                  <a:gd name="T2" fmla="*/ 81171427 w 33"/>
                  <a:gd name="T3" fmla="*/ 2147483647 h 43"/>
                  <a:gd name="T4" fmla="*/ 162342854 w 33"/>
                  <a:gd name="T5" fmla="*/ 2147483647 h 43"/>
                  <a:gd name="T6" fmla="*/ 405856702 w 33"/>
                  <a:gd name="T7" fmla="*/ 2147483647 h 43"/>
                  <a:gd name="T8" fmla="*/ 730542409 w 33"/>
                  <a:gd name="T9" fmla="*/ 2147483647 h 43"/>
                  <a:gd name="T10" fmla="*/ 1136399111 w 33"/>
                  <a:gd name="T11" fmla="*/ 2147483647 h 43"/>
                  <a:gd name="T12" fmla="*/ 1623240196 w 33"/>
                  <a:gd name="T13" fmla="*/ 2147483647 h 43"/>
                  <a:gd name="T14" fmla="*/ 2110268325 w 33"/>
                  <a:gd name="T15" fmla="*/ 2147483647 h 43"/>
                  <a:gd name="T16" fmla="*/ 2147483647 w 33"/>
                  <a:gd name="T17" fmla="*/ 0 h 43"/>
                  <a:gd name="T18" fmla="*/ 2147483647 w 33"/>
                  <a:gd name="T19" fmla="*/ 2147483647 h 43"/>
                  <a:gd name="T20" fmla="*/ 1866754044 w 33"/>
                  <a:gd name="T21" fmla="*/ 2147483647 h 43"/>
                  <a:gd name="T22" fmla="*/ 1460897343 w 33"/>
                  <a:gd name="T23" fmla="*/ 2147483647 h 43"/>
                  <a:gd name="T24" fmla="*/ 1298741965 w 33"/>
                  <a:gd name="T25" fmla="*/ 2147483647 h 43"/>
                  <a:gd name="T26" fmla="*/ 1298741965 w 33"/>
                  <a:gd name="T27" fmla="*/ 2147483647 h 43"/>
                  <a:gd name="T28" fmla="*/ 1298741965 w 33"/>
                  <a:gd name="T29" fmla="*/ 2147483647 h 43"/>
                  <a:gd name="T30" fmla="*/ 1136399111 w 33"/>
                  <a:gd name="T31" fmla="*/ 2147483647 h 43"/>
                  <a:gd name="T32" fmla="*/ 811713836 w 33"/>
                  <a:gd name="T33" fmla="*/ 2147483647 h 43"/>
                  <a:gd name="T34" fmla="*/ 0 w 33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43">
                    <a:moveTo>
                      <a:pt x="0" y="43"/>
                    </a:moveTo>
                    <a:lnTo>
                      <a:pt x="1" y="34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3" y="25"/>
                    </a:lnTo>
                    <a:lnTo>
                      <a:pt x="23" y="27"/>
                    </a:lnTo>
                    <a:lnTo>
                      <a:pt x="18" y="29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1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39" name="Freeform 308"/>
              <p:cNvSpPr>
                <a:spLocks/>
              </p:cNvSpPr>
              <p:nvPr/>
            </p:nvSpPr>
            <p:spPr bwMode="auto">
              <a:xfrm>
                <a:off x="7356475" y="4491000"/>
                <a:ext cx="22225" cy="58738"/>
              </a:xfrm>
              <a:custGeom>
                <a:avLst/>
                <a:gdLst>
                  <a:gd name="T0" fmla="*/ 0 w 54"/>
                  <a:gd name="T1" fmla="*/ 2147483647 h 92"/>
                  <a:gd name="T2" fmla="*/ 69790204 w 54"/>
                  <a:gd name="T3" fmla="*/ 2147483647 h 92"/>
                  <a:gd name="T4" fmla="*/ 139410428 w 54"/>
                  <a:gd name="T5" fmla="*/ 2147483647 h 92"/>
                  <a:gd name="T6" fmla="*/ 209200632 w 54"/>
                  <a:gd name="T7" fmla="*/ 2147483647 h 92"/>
                  <a:gd name="T8" fmla="*/ 418231696 w 54"/>
                  <a:gd name="T9" fmla="*/ 2147483647 h 92"/>
                  <a:gd name="T10" fmla="*/ 766843169 w 54"/>
                  <a:gd name="T11" fmla="*/ 2147483647 h 92"/>
                  <a:gd name="T12" fmla="*/ 1254865069 w 54"/>
                  <a:gd name="T13" fmla="*/ 2147483647 h 92"/>
                  <a:gd name="T14" fmla="*/ 2147483647 w 54"/>
                  <a:gd name="T15" fmla="*/ 1821683732 h 92"/>
                  <a:gd name="T16" fmla="*/ 2147483647 w 54"/>
                  <a:gd name="T17" fmla="*/ 0 h 92"/>
                  <a:gd name="T18" fmla="*/ 2147483647 w 54"/>
                  <a:gd name="T19" fmla="*/ 2147483647 h 92"/>
                  <a:gd name="T20" fmla="*/ 2147483647 w 54"/>
                  <a:gd name="T21" fmla="*/ 2147483647 h 92"/>
                  <a:gd name="T22" fmla="*/ 2147483647 w 54"/>
                  <a:gd name="T23" fmla="*/ 2147483647 h 92"/>
                  <a:gd name="T24" fmla="*/ 2147483647 w 54"/>
                  <a:gd name="T25" fmla="*/ 2147483647 h 92"/>
                  <a:gd name="T26" fmla="*/ 2147483647 w 54"/>
                  <a:gd name="T27" fmla="*/ 2147483647 h 92"/>
                  <a:gd name="T28" fmla="*/ 2147483647 w 54"/>
                  <a:gd name="T29" fmla="*/ 2147483647 h 92"/>
                  <a:gd name="T30" fmla="*/ 1952087602 w 54"/>
                  <a:gd name="T31" fmla="*/ 2147483647 h 92"/>
                  <a:gd name="T32" fmla="*/ 1812676762 w 54"/>
                  <a:gd name="T33" fmla="*/ 2147483647 h 92"/>
                  <a:gd name="T34" fmla="*/ 1812676762 w 54"/>
                  <a:gd name="T35" fmla="*/ 2147483647 h 92"/>
                  <a:gd name="T36" fmla="*/ 1673266334 w 54"/>
                  <a:gd name="T37" fmla="*/ 2147483647 h 92"/>
                  <a:gd name="T38" fmla="*/ 1394275497 w 54"/>
                  <a:gd name="T39" fmla="*/ 2147483647 h 92"/>
                  <a:gd name="T40" fmla="*/ 976043801 w 54"/>
                  <a:gd name="T41" fmla="*/ 2147483647 h 92"/>
                  <a:gd name="T42" fmla="*/ 557811693 w 54"/>
                  <a:gd name="T43" fmla="*/ 2147483647 h 92"/>
                  <a:gd name="T44" fmla="*/ 348611061 w 54"/>
                  <a:gd name="T45" fmla="*/ 2147483647 h 92"/>
                  <a:gd name="T46" fmla="*/ 139410428 w 54"/>
                  <a:gd name="T47" fmla="*/ 2147483647 h 92"/>
                  <a:gd name="T48" fmla="*/ 69790204 w 54"/>
                  <a:gd name="T49" fmla="*/ 2147483647 h 92"/>
                  <a:gd name="T50" fmla="*/ 0 w 54"/>
                  <a:gd name="T51" fmla="*/ 2147483647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4" h="92">
                    <a:moveTo>
                      <a:pt x="0" y="55"/>
                    </a:moveTo>
                    <a:lnTo>
                      <a:pt x="1" y="51"/>
                    </a:lnTo>
                    <a:lnTo>
                      <a:pt x="2" y="46"/>
                    </a:lnTo>
                    <a:lnTo>
                      <a:pt x="3" y="42"/>
                    </a:lnTo>
                    <a:lnTo>
                      <a:pt x="6" y="37"/>
                    </a:lnTo>
                    <a:lnTo>
                      <a:pt x="11" y="29"/>
                    </a:lnTo>
                    <a:lnTo>
                      <a:pt x="18" y="21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54" y="12"/>
                    </a:lnTo>
                    <a:lnTo>
                      <a:pt x="51" y="21"/>
                    </a:lnTo>
                    <a:lnTo>
                      <a:pt x="47" y="29"/>
                    </a:lnTo>
                    <a:lnTo>
                      <a:pt x="44" y="35"/>
                    </a:lnTo>
                    <a:lnTo>
                      <a:pt x="41" y="41"/>
                    </a:lnTo>
                    <a:lnTo>
                      <a:pt x="33" y="49"/>
                    </a:lnTo>
                    <a:lnTo>
                      <a:pt x="28" y="55"/>
                    </a:lnTo>
                    <a:lnTo>
                      <a:pt x="26" y="64"/>
                    </a:lnTo>
                    <a:lnTo>
                      <a:pt x="26" y="74"/>
                    </a:lnTo>
                    <a:lnTo>
                      <a:pt x="24" y="83"/>
                    </a:lnTo>
                    <a:lnTo>
                      <a:pt x="20" y="92"/>
                    </a:lnTo>
                    <a:lnTo>
                      <a:pt x="14" y="83"/>
                    </a:lnTo>
                    <a:lnTo>
                      <a:pt x="8" y="74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0" name="Freeform 309"/>
              <p:cNvSpPr>
                <a:spLocks/>
              </p:cNvSpPr>
              <p:nvPr/>
            </p:nvSpPr>
            <p:spPr bwMode="auto">
              <a:xfrm>
                <a:off x="7404100" y="4370350"/>
                <a:ext cx="23813" cy="57150"/>
              </a:xfrm>
              <a:custGeom>
                <a:avLst/>
                <a:gdLst>
                  <a:gd name="T0" fmla="*/ 0 w 60"/>
                  <a:gd name="T1" fmla="*/ 0 h 18"/>
                  <a:gd name="T2" fmla="*/ 1187830938 w 60"/>
                  <a:gd name="T3" fmla="*/ 2147483647 h 18"/>
                  <a:gd name="T4" fmla="*/ 2147483647 w 60"/>
                  <a:gd name="T5" fmla="*/ 2147483647 h 18"/>
                  <a:gd name="T6" fmla="*/ 2147483647 w 60"/>
                  <a:gd name="T7" fmla="*/ 2147483647 h 18"/>
                  <a:gd name="T8" fmla="*/ 2147483647 w 60"/>
                  <a:gd name="T9" fmla="*/ 2147483647 h 18"/>
                  <a:gd name="T10" fmla="*/ 2147483647 w 60"/>
                  <a:gd name="T11" fmla="*/ 2147483647 h 18"/>
                  <a:gd name="T12" fmla="*/ 2147483647 w 60"/>
                  <a:gd name="T13" fmla="*/ 2147483647 h 18"/>
                  <a:gd name="T14" fmla="*/ 2147483647 w 60"/>
                  <a:gd name="T15" fmla="*/ 2147483647 h 18"/>
                  <a:gd name="T16" fmla="*/ 1437809493 w 60"/>
                  <a:gd name="T17" fmla="*/ 2147483647 h 18"/>
                  <a:gd name="T18" fmla="*/ 625182533 w 60"/>
                  <a:gd name="T19" fmla="*/ 2147483647 h 18"/>
                  <a:gd name="T20" fmla="*/ 0 w 60"/>
                  <a:gd name="T21" fmla="*/ 2147483647 h 18"/>
                  <a:gd name="T22" fmla="*/ 0 w 6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8">
                    <a:moveTo>
                      <a:pt x="0" y="0"/>
                    </a:moveTo>
                    <a:lnTo>
                      <a:pt x="19" y="4"/>
                    </a:lnTo>
                    <a:lnTo>
                      <a:pt x="37" y="9"/>
                    </a:lnTo>
                    <a:lnTo>
                      <a:pt x="45" y="11"/>
                    </a:lnTo>
                    <a:lnTo>
                      <a:pt x="51" y="13"/>
                    </a:lnTo>
                    <a:lnTo>
                      <a:pt x="56" y="16"/>
                    </a:lnTo>
                    <a:lnTo>
                      <a:pt x="60" y="18"/>
                    </a:lnTo>
                    <a:lnTo>
                      <a:pt x="38" y="18"/>
                    </a:lnTo>
                    <a:lnTo>
                      <a:pt x="23" y="18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1" name="Freeform 310"/>
              <p:cNvSpPr>
                <a:spLocks/>
              </p:cNvSpPr>
              <p:nvPr/>
            </p:nvSpPr>
            <p:spPr bwMode="auto">
              <a:xfrm>
                <a:off x="7388225" y="4340188"/>
                <a:ext cx="25400" cy="57150"/>
              </a:xfrm>
              <a:custGeom>
                <a:avLst/>
                <a:gdLst>
                  <a:gd name="T0" fmla="*/ 0 w 66"/>
                  <a:gd name="T1" fmla="*/ 2147483647 h 18"/>
                  <a:gd name="T2" fmla="*/ 2147483647 w 66"/>
                  <a:gd name="T3" fmla="*/ 2147483647 h 18"/>
                  <a:gd name="T4" fmla="*/ 2147483647 w 66"/>
                  <a:gd name="T5" fmla="*/ 2147483647 h 18"/>
                  <a:gd name="T6" fmla="*/ 2147483647 w 66"/>
                  <a:gd name="T7" fmla="*/ 2147483647 h 18"/>
                  <a:gd name="T8" fmla="*/ 1995019524 w 66"/>
                  <a:gd name="T9" fmla="*/ 2147483647 h 18"/>
                  <a:gd name="T10" fmla="*/ 1653037388 w 66"/>
                  <a:gd name="T11" fmla="*/ 2147483647 h 18"/>
                  <a:gd name="T12" fmla="*/ 1424950391 w 66"/>
                  <a:gd name="T13" fmla="*/ 2147483647 h 18"/>
                  <a:gd name="T14" fmla="*/ 1082968255 w 66"/>
                  <a:gd name="T15" fmla="*/ 0 h 18"/>
                  <a:gd name="T16" fmla="*/ 0 w 66"/>
                  <a:gd name="T17" fmla="*/ 2147483647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8">
                    <a:moveTo>
                      <a:pt x="0" y="18"/>
                    </a:moveTo>
                    <a:lnTo>
                      <a:pt x="66" y="18"/>
                    </a:lnTo>
                    <a:lnTo>
                      <a:pt x="52" y="13"/>
                    </a:lnTo>
                    <a:lnTo>
                      <a:pt x="40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2" name="Freeform 311"/>
              <p:cNvSpPr>
                <a:spLocks/>
              </p:cNvSpPr>
              <p:nvPr/>
            </p:nvSpPr>
            <p:spPr bwMode="auto">
              <a:xfrm>
                <a:off x="7213600" y="4237000"/>
                <a:ext cx="7938" cy="57150"/>
              </a:xfrm>
              <a:custGeom>
                <a:avLst/>
                <a:gdLst>
                  <a:gd name="T0" fmla="*/ 0 w 17"/>
                  <a:gd name="T1" fmla="*/ 2147483647 h 42"/>
                  <a:gd name="T2" fmla="*/ 1323466786 w 17"/>
                  <a:gd name="T3" fmla="*/ 2147483647 h 42"/>
                  <a:gd name="T4" fmla="*/ 1425288445 w 17"/>
                  <a:gd name="T5" fmla="*/ 2147483647 h 42"/>
                  <a:gd name="T6" fmla="*/ 1628932699 w 17"/>
                  <a:gd name="T7" fmla="*/ 2147483647 h 42"/>
                  <a:gd name="T8" fmla="*/ 1730754359 w 17"/>
                  <a:gd name="T9" fmla="*/ 2147483647 h 42"/>
                  <a:gd name="T10" fmla="*/ 1628932699 w 17"/>
                  <a:gd name="T11" fmla="*/ 2147483647 h 42"/>
                  <a:gd name="T12" fmla="*/ 1628932699 w 17"/>
                  <a:gd name="T13" fmla="*/ 2147483647 h 42"/>
                  <a:gd name="T14" fmla="*/ 1323466786 w 17"/>
                  <a:gd name="T15" fmla="*/ 0 h 42"/>
                  <a:gd name="T16" fmla="*/ 0 w 17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0" y="36"/>
                    </a:moveTo>
                    <a:lnTo>
                      <a:pt x="13" y="42"/>
                    </a:lnTo>
                    <a:lnTo>
                      <a:pt x="14" y="33"/>
                    </a:lnTo>
                    <a:lnTo>
                      <a:pt x="16" y="23"/>
                    </a:lnTo>
                    <a:lnTo>
                      <a:pt x="17" y="18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3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3" name="Freeform 312"/>
              <p:cNvSpPr>
                <a:spLocks/>
              </p:cNvSpPr>
              <p:nvPr/>
            </p:nvSpPr>
            <p:spPr bwMode="auto">
              <a:xfrm>
                <a:off x="7140575" y="4371938"/>
                <a:ext cx="30163" cy="58737"/>
              </a:xfrm>
              <a:custGeom>
                <a:avLst/>
                <a:gdLst>
                  <a:gd name="T0" fmla="*/ 441213891 w 72"/>
                  <a:gd name="T1" fmla="*/ 2147483647 h 29"/>
                  <a:gd name="T2" fmla="*/ 1102859823 w 72"/>
                  <a:gd name="T3" fmla="*/ 2147483647 h 29"/>
                  <a:gd name="T4" fmla="*/ 1764505337 w 72"/>
                  <a:gd name="T5" fmla="*/ 2147483647 h 29"/>
                  <a:gd name="T6" fmla="*/ 2147483647 w 72"/>
                  <a:gd name="T7" fmla="*/ 2147483647 h 29"/>
                  <a:gd name="T8" fmla="*/ 2147483647 w 72"/>
                  <a:gd name="T9" fmla="*/ 2147483647 h 29"/>
                  <a:gd name="T10" fmla="*/ 2147483647 w 72"/>
                  <a:gd name="T11" fmla="*/ 2147483647 h 29"/>
                  <a:gd name="T12" fmla="*/ 2147483647 w 72"/>
                  <a:gd name="T13" fmla="*/ 2147483647 h 29"/>
                  <a:gd name="T14" fmla="*/ 2147483647 w 72"/>
                  <a:gd name="T15" fmla="*/ 2147483647 h 29"/>
                  <a:gd name="T16" fmla="*/ 2147483647 w 72"/>
                  <a:gd name="T17" fmla="*/ 2147483647 h 29"/>
                  <a:gd name="T18" fmla="*/ 2147483647 w 72"/>
                  <a:gd name="T19" fmla="*/ 0 h 29"/>
                  <a:gd name="T20" fmla="*/ 2147483647 w 72"/>
                  <a:gd name="T21" fmla="*/ 0 h 29"/>
                  <a:gd name="T22" fmla="*/ 2147483647 w 72"/>
                  <a:gd name="T23" fmla="*/ 2147483647 h 29"/>
                  <a:gd name="T24" fmla="*/ 1985112492 w 72"/>
                  <a:gd name="T25" fmla="*/ 2147483647 h 29"/>
                  <a:gd name="T26" fmla="*/ 1544073714 w 72"/>
                  <a:gd name="T27" fmla="*/ 2147483647 h 29"/>
                  <a:gd name="T28" fmla="*/ 882252669 w 72"/>
                  <a:gd name="T29" fmla="*/ 2147483647 h 29"/>
                  <a:gd name="T30" fmla="*/ 0 w 72"/>
                  <a:gd name="T31" fmla="*/ 2147483647 h 29"/>
                  <a:gd name="T32" fmla="*/ 220607155 w 72"/>
                  <a:gd name="T33" fmla="*/ 2147483647 h 29"/>
                  <a:gd name="T34" fmla="*/ 441213891 w 72"/>
                  <a:gd name="T35" fmla="*/ 2147483647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29">
                    <a:moveTo>
                      <a:pt x="6" y="29"/>
                    </a:moveTo>
                    <a:lnTo>
                      <a:pt x="15" y="2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9" y="24"/>
                    </a:lnTo>
                    <a:lnTo>
                      <a:pt x="55" y="27"/>
                    </a:lnTo>
                    <a:lnTo>
                      <a:pt x="72" y="29"/>
                    </a:lnTo>
                    <a:lnTo>
                      <a:pt x="72" y="4"/>
                    </a:lnTo>
                    <a:lnTo>
                      <a:pt x="58" y="1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2" y="5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4" name="Freeform 313"/>
              <p:cNvSpPr>
                <a:spLocks/>
              </p:cNvSpPr>
              <p:nvPr/>
            </p:nvSpPr>
            <p:spPr bwMode="auto">
              <a:xfrm>
                <a:off x="7148513" y="4557675"/>
                <a:ext cx="19050" cy="55563"/>
              </a:xfrm>
              <a:custGeom>
                <a:avLst/>
                <a:gdLst>
                  <a:gd name="T0" fmla="*/ 0 w 46"/>
                  <a:gd name="T1" fmla="*/ 0 h 37"/>
                  <a:gd name="T2" fmla="*/ 639195417 w 46"/>
                  <a:gd name="T3" fmla="*/ 2147483647 h 37"/>
                  <a:gd name="T4" fmla="*/ 1420567611 w 46"/>
                  <a:gd name="T5" fmla="*/ 2147483647 h 37"/>
                  <a:gd name="T6" fmla="*/ 2147483647 w 46"/>
                  <a:gd name="T7" fmla="*/ 2147483647 h 37"/>
                  <a:gd name="T8" fmla="*/ 2147483647 w 46"/>
                  <a:gd name="T9" fmla="*/ 2147483647 h 37"/>
                  <a:gd name="T10" fmla="*/ 2147483647 w 46"/>
                  <a:gd name="T11" fmla="*/ 2147483647 h 37"/>
                  <a:gd name="T12" fmla="*/ 2059763442 w 46"/>
                  <a:gd name="T13" fmla="*/ 2147483647 h 37"/>
                  <a:gd name="T14" fmla="*/ 1491570274 w 46"/>
                  <a:gd name="T15" fmla="*/ 2147483647 h 37"/>
                  <a:gd name="T16" fmla="*/ 923377520 w 46"/>
                  <a:gd name="T17" fmla="*/ 2147483647 h 37"/>
                  <a:gd name="T18" fmla="*/ 639195417 w 46"/>
                  <a:gd name="T19" fmla="*/ 2147483647 h 37"/>
                  <a:gd name="T20" fmla="*/ 497190091 w 46"/>
                  <a:gd name="T21" fmla="*/ 2147483647 h 37"/>
                  <a:gd name="T22" fmla="*/ 355184765 w 46"/>
                  <a:gd name="T23" fmla="*/ 2147483647 h 37"/>
                  <a:gd name="T24" fmla="*/ 213007989 w 46"/>
                  <a:gd name="T25" fmla="*/ 2147483647 h 37"/>
                  <a:gd name="T26" fmla="*/ 71002663 w 46"/>
                  <a:gd name="T27" fmla="*/ 2147483647 h 37"/>
                  <a:gd name="T28" fmla="*/ 0 w 4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37">
                    <a:moveTo>
                      <a:pt x="0" y="0"/>
                    </a:moveTo>
                    <a:lnTo>
                      <a:pt x="9" y="9"/>
                    </a:lnTo>
                    <a:lnTo>
                      <a:pt x="20" y="15"/>
                    </a:lnTo>
                    <a:lnTo>
                      <a:pt x="31" y="20"/>
                    </a:lnTo>
                    <a:lnTo>
                      <a:pt x="46" y="25"/>
                    </a:lnTo>
                    <a:lnTo>
                      <a:pt x="37" y="29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29"/>
                    </a:lnTo>
                    <a:lnTo>
                      <a:pt x="3" y="23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5" name="Freeform 314"/>
              <p:cNvSpPr>
                <a:spLocks/>
              </p:cNvSpPr>
              <p:nvPr/>
            </p:nvSpPr>
            <p:spPr bwMode="auto">
              <a:xfrm>
                <a:off x="7261225" y="4376700"/>
                <a:ext cx="11113" cy="57150"/>
              </a:xfrm>
              <a:custGeom>
                <a:avLst/>
                <a:gdLst>
                  <a:gd name="T0" fmla="*/ 0 w 26"/>
                  <a:gd name="T1" fmla="*/ 0 h 19"/>
                  <a:gd name="T2" fmla="*/ 2030239527 w 26"/>
                  <a:gd name="T3" fmla="*/ 2147483647 h 19"/>
                  <a:gd name="T4" fmla="*/ 2030239527 w 26"/>
                  <a:gd name="T5" fmla="*/ 2147483647 h 19"/>
                  <a:gd name="T6" fmla="*/ 2030239527 w 26"/>
                  <a:gd name="T7" fmla="*/ 0 h 19"/>
                  <a:gd name="T8" fmla="*/ 1171228562 w 26"/>
                  <a:gd name="T9" fmla="*/ 0 h 19"/>
                  <a:gd name="T10" fmla="*/ 0 w 2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19"/>
                    </a:lnTo>
                    <a:lnTo>
                      <a:pt x="26" y="9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6" name="Freeform 315"/>
              <p:cNvSpPr>
                <a:spLocks/>
              </p:cNvSpPr>
              <p:nvPr/>
            </p:nvSpPr>
            <p:spPr bwMode="auto">
              <a:xfrm>
                <a:off x="7121525" y="4371938"/>
                <a:ext cx="19050" cy="58737"/>
              </a:xfrm>
              <a:custGeom>
                <a:avLst/>
                <a:gdLst>
                  <a:gd name="T0" fmla="*/ 173895045 w 43"/>
                  <a:gd name="T1" fmla="*/ 0 h 31"/>
                  <a:gd name="T2" fmla="*/ 86947301 w 43"/>
                  <a:gd name="T3" fmla="*/ 2147483647 h 31"/>
                  <a:gd name="T4" fmla="*/ 0 w 43"/>
                  <a:gd name="T5" fmla="*/ 2147483647 h 31"/>
                  <a:gd name="T6" fmla="*/ 0 w 43"/>
                  <a:gd name="T7" fmla="*/ 2147483647 h 31"/>
                  <a:gd name="T8" fmla="*/ 0 w 43"/>
                  <a:gd name="T9" fmla="*/ 2147483647 h 31"/>
                  <a:gd name="T10" fmla="*/ 0 w 43"/>
                  <a:gd name="T11" fmla="*/ 2147483647 h 31"/>
                  <a:gd name="T12" fmla="*/ 173895045 w 43"/>
                  <a:gd name="T13" fmla="*/ 2147483647 h 31"/>
                  <a:gd name="T14" fmla="*/ 1130316687 w 43"/>
                  <a:gd name="T15" fmla="*/ 2147483647 h 31"/>
                  <a:gd name="T16" fmla="*/ 2147483647 w 43"/>
                  <a:gd name="T17" fmla="*/ 2147483647 h 31"/>
                  <a:gd name="T18" fmla="*/ 2147483647 w 43"/>
                  <a:gd name="T19" fmla="*/ 2147483647 h 31"/>
                  <a:gd name="T20" fmla="*/ 2147483647 w 43"/>
                  <a:gd name="T21" fmla="*/ 0 h 31"/>
                  <a:gd name="T22" fmla="*/ 173895045 w 4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31">
                    <a:moveTo>
                      <a:pt x="2" y="0"/>
                    </a:moveTo>
                    <a:lnTo>
                      <a:pt x="1" y="1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13" y="22"/>
                    </a:lnTo>
                    <a:lnTo>
                      <a:pt x="25" y="13"/>
                    </a:lnTo>
                    <a:lnTo>
                      <a:pt x="35" y="5"/>
                    </a:lnTo>
                    <a:lnTo>
                      <a:pt x="4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7" name="Freeform 316"/>
              <p:cNvSpPr>
                <a:spLocks/>
              </p:cNvSpPr>
              <p:nvPr/>
            </p:nvSpPr>
            <p:spPr bwMode="auto">
              <a:xfrm>
                <a:off x="7165975" y="4419563"/>
                <a:ext cx="30163" cy="57150"/>
              </a:xfrm>
              <a:custGeom>
                <a:avLst/>
                <a:gdLst>
                  <a:gd name="T0" fmla="*/ 306637908 w 71"/>
                  <a:gd name="T1" fmla="*/ 2147483647 h 49"/>
                  <a:gd name="T2" fmla="*/ 306637908 w 71"/>
                  <a:gd name="T3" fmla="*/ 2147483647 h 49"/>
                  <a:gd name="T4" fmla="*/ 383342417 w 71"/>
                  <a:gd name="T5" fmla="*/ 2147483647 h 49"/>
                  <a:gd name="T6" fmla="*/ 536751435 w 71"/>
                  <a:gd name="T7" fmla="*/ 2147483647 h 49"/>
                  <a:gd name="T8" fmla="*/ 689980324 w 71"/>
                  <a:gd name="T9" fmla="*/ 2147483647 h 49"/>
                  <a:gd name="T10" fmla="*/ 1073503294 w 71"/>
                  <a:gd name="T11" fmla="*/ 2147483647 h 49"/>
                  <a:gd name="T12" fmla="*/ 1380141202 w 71"/>
                  <a:gd name="T13" fmla="*/ 2147483647 h 49"/>
                  <a:gd name="T14" fmla="*/ 1763483618 w 71"/>
                  <a:gd name="T15" fmla="*/ 2147483647 h 49"/>
                  <a:gd name="T16" fmla="*/ 2147483647 w 71"/>
                  <a:gd name="T17" fmla="*/ 2147483647 h 49"/>
                  <a:gd name="T18" fmla="*/ 2147483647 w 71"/>
                  <a:gd name="T19" fmla="*/ 2147483647 h 49"/>
                  <a:gd name="T20" fmla="*/ 2147483647 w 71"/>
                  <a:gd name="T21" fmla="*/ 2147483647 h 49"/>
                  <a:gd name="T22" fmla="*/ 2147483647 w 71"/>
                  <a:gd name="T23" fmla="*/ 2147483647 h 49"/>
                  <a:gd name="T24" fmla="*/ 2147483647 w 71"/>
                  <a:gd name="T25" fmla="*/ 2147483647 h 49"/>
                  <a:gd name="T26" fmla="*/ 2147483647 w 71"/>
                  <a:gd name="T27" fmla="*/ 2147483647 h 49"/>
                  <a:gd name="T28" fmla="*/ 2147483647 w 71"/>
                  <a:gd name="T29" fmla="*/ 2147483647 h 49"/>
                  <a:gd name="T30" fmla="*/ 2147483647 w 71"/>
                  <a:gd name="T31" fmla="*/ 2147483647 h 49"/>
                  <a:gd name="T32" fmla="*/ 2147483647 w 71"/>
                  <a:gd name="T33" fmla="*/ 2147483647 h 49"/>
                  <a:gd name="T34" fmla="*/ 2147483647 w 71"/>
                  <a:gd name="T35" fmla="*/ 2147483647 h 49"/>
                  <a:gd name="T36" fmla="*/ 2147483647 w 71"/>
                  <a:gd name="T37" fmla="*/ 2147483647 h 49"/>
                  <a:gd name="T38" fmla="*/ 2147483647 w 71"/>
                  <a:gd name="T39" fmla="*/ 2147483647 h 49"/>
                  <a:gd name="T40" fmla="*/ 1610074176 w 71"/>
                  <a:gd name="T41" fmla="*/ 2147483647 h 49"/>
                  <a:gd name="T42" fmla="*/ 1073503294 w 71"/>
                  <a:gd name="T43" fmla="*/ 2147483647 h 49"/>
                  <a:gd name="T44" fmla="*/ 306637908 w 71"/>
                  <a:gd name="T45" fmla="*/ 0 h 49"/>
                  <a:gd name="T46" fmla="*/ 229933399 w 71"/>
                  <a:gd name="T47" fmla="*/ 1586130603 h 49"/>
                  <a:gd name="T48" fmla="*/ 76704509 w 71"/>
                  <a:gd name="T49" fmla="*/ 2147483647 h 49"/>
                  <a:gd name="T50" fmla="*/ 0 w 71"/>
                  <a:gd name="T51" fmla="*/ 2147483647 h 49"/>
                  <a:gd name="T52" fmla="*/ 0 w 71"/>
                  <a:gd name="T53" fmla="*/ 2147483647 h 49"/>
                  <a:gd name="T54" fmla="*/ 76704509 w 71"/>
                  <a:gd name="T55" fmla="*/ 2147483647 h 49"/>
                  <a:gd name="T56" fmla="*/ 306637908 w 71"/>
                  <a:gd name="T57" fmla="*/ 2147483647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9">
                    <a:moveTo>
                      <a:pt x="4" y="12"/>
                    </a:moveTo>
                    <a:lnTo>
                      <a:pt x="4" y="18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3" y="48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40" y="46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71" y="18"/>
                    </a:lnTo>
                    <a:lnTo>
                      <a:pt x="61" y="12"/>
                    </a:lnTo>
                    <a:lnTo>
                      <a:pt x="52" y="9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8" name="Freeform 317"/>
              <p:cNvSpPr>
                <a:spLocks/>
              </p:cNvSpPr>
              <p:nvPr/>
            </p:nvSpPr>
            <p:spPr bwMode="auto">
              <a:xfrm>
                <a:off x="6967538" y="4622763"/>
                <a:ext cx="46037" cy="58737"/>
              </a:xfrm>
              <a:custGeom>
                <a:avLst/>
                <a:gdLst>
                  <a:gd name="T0" fmla="*/ 2147483647 w 112"/>
                  <a:gd name="T1" fmla="*/ 2147483647 h 26"/>
                  <a:gd name="T2" fmla="*/ 2147483647 w 112"/>
                  <a:gd name="T3" fmla="*/ 2147483647 h 26"/>
                  <a:gd name="T4" fmla="*/ 2147483647 w 112"/>
                  <a:gd name="T5" fmla="*/ 2147483647 h 26"/>
                  <a:gd name="T6" fmla="*/ 2147483647 w 112"/>
                  <a:gd name="T7" fmla="*/ 2147483647 h 26"/>
                  <a:gd name="T8" fmla="*/ 2147483647 w 112"/>
                  <a:gd name="T9" fmla="*/ 2147483647 h 26"/>
                  <a:gd name="T10" fmla="*/ 2147483647 w 112"/>
                  <a:gd name="T11" fmla="*/ 2147483647 h 26"/>
                  <a:gd name="T12" fmla="*/ 2147483647 w 112"/>
                  <a:gd name="T13" fmla="*/ 2147483647 h 26"/>
                  <a:gd name="T14" fmla="*/ 2147483647 w 112"/>
                  <a:gd name="T15" fmla="*/ 2147483647 h 26"/>
                  <a:gd name="T16" fmla="*/ 2147483647 w 112"/>
                  <a:gd name="T17" fmla="*/ 2147483647 h 26"/>
                  <a:gd name="T18" fmla="*/ 2147483647 w 112"/>
                  <a:gd name="T19" fmla="*/ 2147483647 h 26"/>
                  <a:gd name="T20" fmla="*/ 2147483647 w 112"/>
                  <a:gd name="T21" fmla="*/ 2147483647 h 26"/>
                  <a:gd name="T22" fmla="*/ 2147483647 w 112"/>
                  <a:gd name="T23" fmla="*/ 2147483647 h 26"/>
                  <a:gd name="T24" fmla="*/ 2147483647 w 112"/>
                  <a:gd name="T25" fmla="*/ 2147483647 h 26"/>
                  <a:gd name="T26" fmla="*/ 2147483647 w 112"/>
                  <a:gd name="T27" fmla="*/ 2147483647 h 26"/>
                  <a:gd name="T28" fmla="*/ 2147483647 w 112"/>
                  <a:gd name="T29" fmla="*/ 2147483647 h 26"/>
                  <a:gd name="T30" fmla="*/ 2147483647 w 112"/>
                  <a:gd name="T31" fmla="*/ 2147483647 h 26"/>
                  <a:gd name="T32" fmla="*/ 2147483647 w 112"/>
                  <a:gd name="T33" fmla="*/ 2147483647 h 26"/>
                  <a:gd name="T34" fmla="*/ 1111234940 w 112"/>
                  <a:gd name="T35" fmla="*/ 2147483647 h 26"/>
                  <a:gd name="T36" fmla="*/ 0 w 112"/>
                  <a:gd name="T37" fmla="*/ 2147483647 h 26"/>
                  <a:gd name="T38" fmla="*/ 347208177 w 112"/>
                  <a:gd name="T39" fmla="*/ 2147483647 h 26"/>
                  <a:gd name="T40" fmla="*/ 763857824 w 112"/>
                  <a:gd name="T41" fmla="*/ 2147483647 h 26"/>
                  <a:gd name="T42" fmla="*/ 1250117882 w 112"/>
                  <a:gd name="T43" fmla="*/ 2147483647 h 26"/>
                  <a:gd name="T44" fmla="*/ 1736209412 w 112"/>
                  <a:gd name="T45" fmla="*/ 0 h 26"/>
                  <a:gd name="T46" fmla="*/ 2147483647 w 112"/>
                  <a:gd name="T47" fmla="*/ 2147483647 h 26"/>
                  <a:gd name="T48" fmla="*/ 2147483647 w 112"/>
                  <a:gd name="T49" fmla="*/ 2147483647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2" h="26">
                    <a:moveTo>
                      <a:pt x="46" y="2"/>
                    </a:moveTo>
                    <a:lnTo>
                      <a:pt x="56" y="2"/>
                    </a:lnTo>
                    <a:lnTo>
                      <a:pt x="66" y="3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2" y="9"/>
                    </a:lnTo>
                    <a:lnTo>
                      <a:pt x="100" y="12"/>
                    </a:lnTo>
                    <a:lnTo>
                      <a:pt x="106" y="16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5" y="23"/>
                    </a:lnTo>
                    <a:lnTo>
                      <a:pt x="101" y="25"/>
                    </a:lnTo>
                    <a:lnTo>
                      <a:pt x="95" y="25"/>
                    </a:lnTo>
                    <a:lnTo>
                      <a:pt x="87" y="26"/>
                    </a:lnTo>
                    <a:lnTo>
                      <a:pt x="79" y="26"/>
                    </a:lnTo>
                    <a:lnTo>
                      <a:pt x="66" y="24"/>
                    </a:lnTo>
                    <a:lnTo>
                      <a:pt x="41" y="19"/>
                    </a:lnTo>
                    <a:lnTo>
                      <a:pt x="16" y="13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7" y="1"/>
                    </a:lnTo>
                    <a:lnTo>
                      <a:pt x="46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9" name="Freeform 318"/>
              <p:cNvSpPr>
                <a:spLocks/>
              </p:cNvSpPr>
              <p:nvPr/>
            </p:nvSpPr>
            <p:spPr bwMode="auto">
              <a:xfrm>
                <a:off x="7065963" y="4660863"/>
                <a:ext cx="14287" cy="58737"/>
              </a:xfrm>
              <a:custGeom>
                <a:avLst/>
                <a:gdLst>
                  <a:gd name="T0" fmla="*/ 0 w 41"/>
                  <a:gd name="T1" fmla="*/ 0 h 25"/>
                  <a:gd name="T2" fmla="*/ 1734824064 w 41"/>
                  <a:gd name="T3" fmla="*/ 0 h 25"/>
                  <a:gd name="T4" fmla="*/ 1184760974 w 41"/>
                  <a:gd name="T5" fmla="*/ 2147483647 h 25"/>
                  <a:gd name="T6" fmla="*/ 761588746 w 41"/>
                  <a:gd name="T7" fmla="*/ 2147483647 h 25"/>
                  <a:gd name="T8" fmla="*/ 380794199 w 41"/>
                  <a:gd name="T9" fmla="*/ 2147483647 h 25"/>
                  <a:gd name="T10" fmla="*/ 0 w 41"/>
                  <a:gd name="T11" fmla="*/ 2147483647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5">
                    <a:moveTo>
                      <a:pt x="0" y="0"/>
                    </a:moveTo>
                    <a:lnTo>
                      <a:pt x="41" y="0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0" name="Freeform 319"/>
              <p:cNvSpPr>
                <a:spLocks/>
              </p:cNvSpPr>
              <p:nvPr/>
            </p:nvSpPr>
            <p:spPr bwMode="auto">
              <a:xfrm>
                <a:off x="6899275" y="4592600"/>
                <a:ext cx="36513" cy="55563"/>
              </a:xfrm>
              <a:custGeom>
                <a:avLst/>
                <a:gdLst>
                  <a:gd name="T0" fmla="*/ 0 w 81"/>
                  <a:gd name="T1" fmla="*/ 2147483647 h 31"/>
                  <a:gd name="T2" fmla="*/ 0 w 81"/>
                  <a:gd name="T3" fmla="*/ 2147483647 h 31"/>
                  <a:gd name="T4" fmla="*/ 0 w 81"/>
                  <a:gd name="T5" fmla="*/ 2147483647 h 31"/>
                  <a:gd name="T6" fmla="*/ 0 w 81"/>
                  <a:gd name="T7" fmla="*/ 2147483647 h 31"/>
                  <a:gd name="T8" fmla="*/ 183287146 w 81"/>
                  <a:gd name="T9" fmla="*/ 2147483647 h 31"/>
                  <a:gd name="T10" fmla="*/ 274727418 w 81"/>
                  <a:gd name="T11" fmla="*/ 2147483647 h 31"/>
                  <a:gd name="T12" fmla="*/ 366370540 w 81"/>
                  <a:gd name="T13" fmla="*/ 2147483647 h 31"/>
                  <a:gd name="T14" fmla="*/ 732741532 w 81"/>
                  <a:gd name="T15" fmla="*/ 2147483647 h 31"/>
                  <a:gd name="T16" fmla="*/ 1282399218 w 81"/>
                  <a:gd name="T17" fmla="*/ 0 h 31"/>
                  <a:gd name="T18" fmla="*/ 2147483647 w 81"/>
                  <a:gd name="T19" fmla="*/ 2147483647 h 31"/>
                  <a:gd name="T20" fmla="*/ 2147483647 w 81"/>
                  <a:gd name="T21" fmla="*/ 2147483647 h 31"/>
                  <a:gd name="T22" fmla="*/ 2147483647 w 81"/>
                  <a:gd name="T23" fmla="*/ 2147483647 h 31"/>
                  <a:gd name="T24" fmla="*/ 2147483647 w 81"/>
                  <a:gd name="T25" fmla="*/ 2147483647 h 31"/>
                  <a:gd name="T26" fmla="*/ 2147483647 w 81"/>
                  <a:gd name="T27" fmla="*/ 2147483647 h 31"/>
                  <a:gd name="T28" fmla="*/ 2147483647 w 81"/>
                  <a:gd name="T29" fmla="*/ 2147483647 h 31"/>
                  <a:gd name="T30" fmla="*/ 2147483647 w 81"/>
                  <a:gd name="T31" fmla="*/ 2147483647 h 31"/>
                  <a:gd name="T32" fmla="*/ 2147483647 w 81"/>
                  <a:gd name="T33" fmla="*/ 2147483647 h 31"/>
                  <a:gd name="T34" fmla="*/ 2147483647 w 81"/>
                  <a:gd name="T35" fmla="*/ 2147483647 h 31"/>
                  <a:gd name="T36" fmla="*/ 2147483647 w 81"/>
                  <a:gd name="T37" fmla="*/ 2147483647 h 31"/>
                  <a:gd name="T38" fmla="*/ 2147483647 w 81"/>
                  <a:gd name="T39" fmla="*/ 2147483647 h 31"/>
                  <a:gd name="T40" fmla="*/ 2147483647 w 81"/>
                  <a:gd name="T41" fmla="*/ 2147483647 h 31"/>
                  <a:gd name="T42" fmla="*/ 2147483647 w 81"/>
                  <a:gd name="T43" fmla="*/ 2147483647 h 31"/>
                  <a:gd name="T44" fmla="*/ 2147483647 w 81"/>
                  <a:gd name="T45" fmla="*/ 2147483647 h 31"/>
                  <a:gd name="T46" fmla="*/ 0 w 81"/>
                  <a:gd name="T47" fmla="*/ 2147483647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41" y="1"/>
                    </a:lnTo>
                    <a:lnTo>
                      <a:pt x="56" y="1"/>
                    </a:lnTo>
                    <a:lnTo>
                      <a:pt x="65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73" y="6"/>
                    </a:lnTo>
                    <a:lnTo>
                      <a:pt x="67" y="10"/>
                    </a:lnTo>
                    <a:lnTo>
                      <a:pt x="64" y="14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4" y="23"/>
                    </a:lnTo>
                    <a:lnTo>
                      <a:pt x="47" y="25"/>
                    </a:lnTo>
                    <a:lnTo>
                      <a:pt x="34" y="25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1" name="Freeform 320"/>
              <p:cNvSpPr>
                <a:spLocks/>
              </p:cNvSpPr>
              <p:nvPr/>
            </p:nvSpPr>
            <p:spPr bwMode="auto">
              <a:xfrm>
                <a:off x="6943725" y="4578313"/>
                <a:ext cx="39688" cy="55562"/>
              </a:xfrm>
              <a:custGeom>
                <a:avLst/>
                <a:gdLst>
                  <a:gd name="T0" fmla="*/ 177379496 w 89"/>
                  <a:gd name="T1" fmla="*/ 2147483647 h 49"/>
                  <a:gd name="T2" fmla="*/ 2147483647 w 89"/>
                  <a:gd name="T3" fmla="*/ 2147483647 h 49"/>
                  <a:gd name="T4" fmla="*/ 2147483647 w 89"/>
                  <a:gd name="T5" fmla="*/ 2147483647 h 49"/>
                  <a:gd name="T6" fmla="*/ 2147483647 w 89"/>
                  <a:gd name="T7" fmla="*/ 2147483647 h 49"/>
                  <a:gd name="T8" fmla="*/ 2147483647 w 89"/>
                  <a:gd name="T9" fmla="*/ 2147483647 h 49"/>
                  <a:gd name="T10" fmla="*/ 2147483647 w 89"/>
                  <a:gd name="T11" fmla="*/ 2147483647 h 49"/>
                  <a:gd name="T12" fmla="*/ 2147483647 w 89"/>
                  <a:gd name="T13" fmla="*/ 2147483647 h 49"/>
                  <a:gd name="T14" fmla="*/ 2147483647 w 89"/>
                  <a:gd name="T15" fmla="*/ 2147483647 h 49"/>
                  <a:gd name="T16" fmla="*/ 1418836635 w 89"/>
                  <a:gd name="T17" fmla="*/ 2147483647 h 49"/>
                  <a:gd name="T18" fmla="*/ 798008400 w 89"/>
                  <a:gd name="T19" fmla="*/ 0 h 49"/>
                  <a:gd name="T20" fmla="*/ 354758992 w 89"/>
                  <a:gd name="T21" fmla="*/ 2147483647 h 49"/>
                  <a:gd name="T22" fmla="*/ 88689748 w 89"/>
                  <a:gd name="T23" fmla="*/ 2147483647 h 49"/>
                  <a:gd name="T24" fmla="*/ 0 w 89"/>
                  <a:gd name="T25" fmla="*/ 2147483647 h 49"/>
                  <a:gd name="T26" fmla="*/ 0 w 89"/>
                  <a:gd name="T27" fmla="*/ 2147483647 h 49"/>
                  <a:gd name="T28" fmla="*/ 0 w 89"/>
                  <a:gd name="T29" fmla="*/ 2147483647 h 49"/>
                  <a:gd name="T30" fmla="*/ 177379496 w 89"/>
                  <a:gd name="T31" fmla="*/ 2147483647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49">
                    <a:moveTo>
                      <a:pt x="2" y="49"/>
                    </a:moveTo>
                    <a:lnTo>
                      <a:pt x="89" y="49"/>
                    </a:lnTo>
                    <a:lnTo>
                      <a:pt x="78" y="41"/>
                    </a:lnTo>
                    <a:lnTo>
                      <a:pt x="68" y="35"/>
                    </a:lnTo>
                    <a:lnTo>
                      <a:pt x="57" y="30"/>
                    </a:lnTo>
                    <a:lnTo>
                      <a:pt x="46" y="25"/>
                    </a:lnTo>
                    <a:lnTo>
                      <a:pt x="36" y="21"/>
                    </a:lnTo>
                    <a:lnTo>
                      <a:pt x="26" y="14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2" name="Freeform 321"/>
              <p:cNvSpPr>
                <a:spLocks/>
              </p:cNvSpPr>
              <p:nvPr/>
            </p:nvSpPr>
            <p:spPr bwMode="auto">
              <a:xfrm>
                <a:off x="6996113" y="4587838"/>
                <a:ext cx="36512" cy="58737"/>
              </a:xfrm>
              <a:custGeom>
                <a:avLst/>
                <a:gdLst>
                  <a:gd name="T0" fmla="*/ 0 w 86"/>
                  <a:gd name="T1" fmla="*/ 2147483647 h 46"/>
                  <a:gd name="T2" fmla="*/ 1071403882 w 86"/>
                  <a:gd name="T3" fmla="*/ 2147483647 h 46"/>
                  <a:gd name="T4" fmla="*/ 1913169362 w 86"/>
                  <a:gd name="T5" fmla="*/ 2147483647 h 46"/>
                  <a:gd name="T6" fmla="*/ 2147483647 w 86"/>
                  <a:gd name="T7" fmla="*/ 2147483647 h 46"/>
                  <a:gd name="T8" fmla="*/ 2147483647 w 86"/>
                  <a:gd name="T9" fmla="*/ 2147483647 h 46"/>
                  <a:gd name="T10" fmla="*/ 2147483647 w 86"/>
                  <a:gd name="T11" fmla="*/ 2147483647 h 46"/>
                  <a:gd name="T12" fmla="*/ 2147483647 w 86"/>
                  <a:gd name="T13" fmla="*/ 2147483647 h 46"/>
                  <a:gd name="T14" fmla="*/ 2147483647 w 86"/>
                  <a:gd name="T15" fmla="*/ 2147483647 h 46"/>
                  <a:gd name="T16" fmla="*/ 2147483647 w 86"/>
                  <a:gd name="T17" fmla="*/ 2147483647 h 46"/>
                  <a:gd name="T18" fmla="*/ 2147483647 w 86"/>
                  <a:gd name="T19" fmla="*/ 2147483647 h 46"/>
                  <a:gd name="T20" fmla="*/ 2147483647 w 86"/>
                  <a:gd name="T21" fmla="*/ 2147483647 h 46"/>
                  <a:gd name="T22" fmla="*/ 2147483647 w 86"/>
                  <a:gd name="T23" fmla="*/ 2147483647 h 46"/>
                  <a:gd name="T24" fmla="*/ 2147483647 w 86"/>
                  <a:gd name="T25" fmla="*/ 2147483647 h 46"/>
                  <a:gd name="T26" fmla="*/ 2147483647 w 86"/>
                  <a:gd name="T27" fmla="*/ 2147483647 h 46"/>
                  <a:gd name="T28" fmla="*/ 2147483647 w 86"/>
                  <a:gd name="T29" fmla="*/ 2147483647 h 46"/>
                  <a:gd name="T30" fmla="*/ 2147483647 w 86"/>
                  <a:gd name="T31" fmla="*/ 2147483647 h 46"/>
                  <a:gd name="T32" fmla="*/ 2147483647 w 86"/>
                  <a:gd name="T33" fmla="*/ 2147483647 h 46"/>
                  <a:gd name="T34" fmla="*/ 2147483647 w 86"/>
                  <a:gd name="T35" fmla="*/ 2147483647 h 46"/>
                  <a:gd name="T36" fmla="*/ 2147483647 w 86"/>
                  <a:gd name="T37" fmla="*/ 2147483647 h 46"/>
                  <a:gd name="T38" fmla="*/ 2147483647 w 86"/>
                  <a:gd name="T39" fmla="*/ 2147483647 h 46"/>
                  <a:gd name="T40" fmla="*/ 2147483647 w 86"/>
                  <a:gd name="T41" fmla="*/ 2082086192 h 46"/>
                  <a:gd name="T42" fmla="*/ 2147483647 w 86"/>
                  <a:gd name="T43" fmla="*/ 0 h 46"/>
                  <a:gd name="T44" fmla="*/ 2147483647 w 86"/>
                  <a:gd name="T45" fmla="*/ 0 h 46"/>
                  <a:gd name="T46" fmla="*/ 1989775359 w 86"/>
                  <a:gd name="T47" fmla="*/ 2082086192 h 46"/>
                  <a:gd name="T48" fmla="*/ 1454073842 w 86"/>
                  <a:gd name="T49" fmla="*/ 2147483647 h 46"/>
                  <a:gd name="T50" fmla="*/ 1071403882 w 86"/>
                  <a:gd name="T51" fmla="*/ 2147483647 h 46"/>
                  <a:gd name="T52" fmla="*/ 612127501 w 86"/>
                  <a:gd name="T53" fmla="*/ 2147483647 h 46"/>
                  <a:gd name="T54" fmla="*/ 306063963 w 86"/>
                  <a:gd name="T55" fmla="*/ 2147483647 h 46"/>
                  <a:gd name="T56" fmla="*/ 0 w 86"/>
                  <a:gd name="T57" fmla="*/ 2147483647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46">
                    <a:moveTo>
                      <a:pt x="0" y="21"/>
                    </a:moveTo>
                    <a:lnTo>
                      <a:pt x="14" y="26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1" y="29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6"/>
                    </a:lnTo>
                    <a:lnTo>
                      <a:pt x="56" y="45"/>
                    </a:lnTo>
                    <a:lnTo>
                      <a:pt x="67" y="43"/>
                    </a:lnTo>
                    <a:lnTo>
                      <a:pt x="77" y="40"/>
                    </a:lnTo>
                    <a:lnTo>
                      <a:pt x="86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3" name="Freeform 322"/>
              <p:cNvSpPr>
                <a:spLocks/>
              </p:cNvSpPr>
              <p:nvPr/>
            </p:nvSpPr>
            <p:spPr bwMode="auto">
              <a:xfrm>
                <a:off x="7048500" y="4592600"/>
                <a:ext cx="25400" cy="55563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2147483647 h 18"/>
                  <a:gd name="T4" fmla="*/ 2147483647 w 59"/>
                  <a:gd name="T5" fmla="*/ 2147483647 h 18"/>
                  <a:gd name="T6" fmla="*/ 2147483647 w 59"/>
                  <a:gd name="T7" fmla="*/ 2147483647 h 18"/>
                  <a:gd name="T8" fmla="*/ 2147483647 w 59"/>
                  <a:gd name="T9" fmla="*/ 2147483647 h 18"/>
                  <a:gd name="T10" fmla="*/ 2147483647 w 59"/>
                  <a:gd name="T11" fmla="*/ 2147483647 h 18"/>
                  <a:gd name="T12" fmla="*/ 2147483647 w 59"/>
                  <a:gd name="T13" fmla="*/ 2147483647 h 18"/>
                  <a:gd name="T14" fmla="*/ 2147483647 w 59"/>
                  <a:gd name="T15" fmla="*/ 2147483647 h 18"/>
                  <a:gd name="T16" fmla="*/ 1755332007 w 59"/>
                  <a:gd name="T17" fmla="*/ 2147483647 h 18"/>
                  <a:gd name="T18" fmla="*/ 1117029576 w 59"/>
                  <a:gd name="T19" fmla="*/ 2147483647 h 18"/>
                  <a:gd name="T20" fmla="*/ 558607563 w 59"/>
                  <a:gd name="T21" fmla="*/ 2147483647 h 18"/>
                  <a:gd name="T22" fmla="*/ 0 w 5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8">
                    <a:moveTo>
                      <a:pt x="0" y="0"/>
                    </a:moveTo>
                    <a:lnTo>
                      <a:pt x="0" y="18"/>
                    </a:lnTo>
                    <a:lnTo>
                      <a:pt x="39" y="18"/>
                    </a:lnTo>
                    <a:lnTo>
                      <a:pt x="59" y="6"/>
                    </a:lnTo>
                    <a:lnTo>
                      <a:pt x="51" y="5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4" name="Freeform 323"/>
              <p:cNvSpPr>
                <a:spLocks/>
              </p:cNvSpPr>
              <p:nvPr/>
            </p:nvSpPr>
            <p:spPr bwMode="auto">
              <a:xfrm>
                <a:off x="7121525" y="4584663"/>
                <a:ext cx="1588" cy="55562"/>
              </a:xfrm>
              <a:custGeom>
                <a:avLst/>
                <a:gdLst>
                  <a:gd name="T0" fmla="*/ 250283092 w 4"/>
                  <a:gd name="T1" fmla="*/ 2147483647 h 19"/>
                  <a:gd name="T2" fmla="*/ 250283092 w 4"/>
                  <a:gd name="T3" fmla="*/ 0 h 19"/>
                  <a:gd name="T4" fmla="*/ 125141546 w 4"/>
                  <a:gd name="T5" fmla="*/ 2147483647 h 19"/>
                  <a:gd name="T6" fmla="*/ 62570773 w 4"/>
                  <a:gd name="T7" fmla="*/ 2147483647 h 19"/>
                  <a:gd name="T8" fmla="*/ 0 w 4"/>
                  <a:gd name="T9" fmla="*/ 2147483647 h 19"/>
                  <a:gd name="T10" fmla="*/ 0 w 4"/>
                  <a:gd name="T11" fmla="*/ 2147483647 h 19"/>
                  <a:gd name="T12" fmla="*/ 0 w 4"/>
                  <a:gd name="T13" fmla="*/ 2147483647 h 19"/>
                  <a:gd name="T14" fmla="*/ 62570773 w 4"/>
                  <a:gd name="T15" fmla="*/ 2147483647 h 19"/>
                  <a:gd name="T16" fmla="*/ 125141546 w 4"/>
                  <a:gd name="T17" fmla="*/ 2147483647 h 19"/>
                  <a:gd name="T18" fmla="*/ 250283092 w 4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4" y="19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5" name="Freeform 324"/>
              <p:cNvSpPr>
                <a:spLocks/>
              </p:cNvSpPr>
              <p:nvPr/>
            </p:nvSpPr>
            <p:spPr bwMode="auto">
              <a:xfrm>
                <a:off x="6696075" y="4398925"/>
                <a:ext cx="20638" cy="58738"/>
              </a:xfrm>
              <a:custGeom>
                <a:avLst/>
                <a:gdLst>
                  <a:gd name="T0" fmla="*/ 0 w 46"/>
                  <a:gd name="T1" fmla="*/ 2147483647 h 50"/>
                  <a:gd name="T2" fmla="*/ 632247822 w 46"/>
                  <a:gd name="T3" fmla="*/ 0 h 50"/>
                  <a:gd name="T4" fmla="*/ 2077098948 w 46"/>
                  <a:gd name="T5" fmla="*/ 2147483647 h 50"/>
                  <a:gd name="T6" fmla="*/ 2147483647 w 46"/>
                  <a:gd name="T7" fmla="*/ 2147483647 h 50"/>
                  <a:gd name="T8" fmla="*/ 2147483647 w 46"/>
                  <a:gd name="T9" fmla="*/ 2147483647 h 50"/>
                  <a:gd name="T10" fmla="*/ 2147483647 w 46"/>
                  <a:gd name="T11" fmla="*/ 2147483647 h 50"/>
                  <a:gd name="T12" fmla="*/ 2147483647 w 46"/>
                  <a:gd name="T13" fmla="*/ 2147483647 h 50"/>
                  <a:gd name="T14" fmla="*/ 2147483647 w 46"/>
                  <a:gd name="T15" fmla="*/ 2147483647 h 50"/>
                  <a:gd name="T16" fmla="*/ 2147483647 w 46"/>
                  <a:gd name="T17" fmla="*/ 2147483647 h 50"/>
                  <a:gd name="T18" fmla="*/ 1896542918 w 46"/>
                  <a:gd name="T19" fmla="*/ 2147483647 h 50"/>
                  <a:gd name="T20" fmla="*/ 722425563 w 46"/>
                  <a:gd name="T21" fmla="*/ 2147483647 h 50"/>
                  <a:gd name="T22" fmla="*/ 0 w 46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7" y="0"/>
                    </a:lnTo>
                    <a:lnTo>
                      <a:pt x="23" y="8"/>
                    </a:lnTo>
                    <a:lnTo>
                      <a:pt x="34" y="14"/>
                    </a:lnTo>
                    <a:lnTo>
                      <a:pt x="37" y="18"/>
                    </a:lnTo>
                    <a:lnTo>
                      <a:pt x="41" y="22"/>
                    </a:lnTo>
                    <a:lnTo>
                      <a:pt x="44" y="30"/>
                    </a:lnTo>
                    <a:lnTo>
                      <a:pt x="46" y="38"/>
                    </a:lnTo>
                    <a:lnTo>
                      <a:pt x="34" y="42"/>
                    </a:lnTo>
                    <a:lnTo>
                      <a:pt x="21" y="46"/>
                    </a:lnTo>
                    <a:lnTo>
                      <a:pt x="8" y="49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6" name="Freeform 325"/>
              <p:cNvSpPr>
                <a:spLocks/>
              </p:cNvSpPr>
              <p:nvPr/>
            </p:nvSpPr>
            <p:spPr bwMode="auto">
              <a:xfrm>
                <a:off x="6642100" y="4371938"/>
                <a:ext cx="30163" cy="58737"/>
              </a:xfrm>
              <a:custGeom>
                <a:avLst/>
                <a:gdLst>
                  <a:gd name="T0" fmla="*/ 0 w 66"/>
                  <a:gd name="T1" fmla="*/ 0 h 80"/>
                  <a:gd name="T2" fmla="*/ 954503108 w 66"/>
                  <a:gd name="T3" fmla="*/ 0 h 80"/>
                  <a:gd name="T4" fmla="*/ 1718105960 w 66"/>
                  <a:gd name="T5" fmla="*/ 0 h 80"/>
                  <a:gd name="T6" fmla="*/ 2147483647 w 66"/>
                  <a:gd name="T7" fmla="*/ 0 h 80"/>
                  <a:gd name="T8" fmla="*/ 2147483647 w 66"/>
                  <a:gd name="T9" fmla="*/ 0 h 80"/>
                  <a:gd name="T10" fmla="*/ 2147483647 w 66"/>
                  <a:gd name="T11" fmla="*/ 2147483647 h 80"/>
                  <a:gd name="T12" fmla="*/ 2147483647 w 66"/>
                  <a:gd name="T13" fmla="*/ 2147483647 h 80"/>
                  <a:gd name="T14" fmla="*/ 2147483647 w 66"/>
                  <a:gd name="T15" fmla="*/ 2147483647 h 80"/>
                  <a:gd name="T16" fmla="*/ 2147483647 w 66"/>
                  <a:gd name="T17" fmla="*/ 2147483647 h 80"/>
                  <a:gd name="T18" fmla="*/ 2147483647 w 66"/>
                  <a:gd name="T19" fmla="*/ 2147483647 h 80"/>
                  <a:gd name="T20" fmla="*/ 2147483647 w 66"/>
                  <a:gd name="T21" fmla="*/ 2147483647 h 80"/>
                  <a:gd name="T22" fmla="*/ 2147483647 w 66"/>
                  <a:gd name="T23" fmla="*/ 2147483647 h 80"/>
                  <a:gd name="T24" fmla="*/ 2147483647 w 66"/>
                  <a:gd name="T25" fmla="*/ 2147483647 h 80"/>
                  <a:gd name="T26" fmla="*/ 2147483647 w 66"/>
                  <a:gd name="T27" fmla="*/ 2147483647 h 80"/>
                  <a:gd name="T28" fmla="*/ 2147483647 w 66"/>
                  <a:gd name="T29" fmla="*/ 2147483647 h 80"/>
                  <a:gd name="T30" fmla="*/ 2147483647 w 66"/>
                  <a:gd name="T31" fmla="*/ 2147483647 h 80"/>
                  <a:gd name="T32" fmla="*/ 2147483647 w 66"/>
                  <a:gd name="T33" fmla="*/ 2147483647 h 80"/>
                  <a:gd name="T34" fmla="*/ 0 w 66"/>
                  <a:gd name="T35" fmla="*/ 2147483647 h 80"/>
                  <a:gd name="T36" fmla="*/ 0 w 6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80">
                    <a:moveTo>
                      <a:pt x="0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7"/>
                    </a:lnTo>
                    <a:lnTo>
                      <a:pt x="34" y="14"/>
                    </a:lnTo>
                    <a:lnTo>
                      <a:pt x="36" y="21"/>
                    </a:lnTo>
                    <a:lnTo>
                      <a:pt x="38" y="27"/>
                    </a:lnTo>
                    <a:lnTo>
                      <a:pt x="44" y="36"/>
                    </a:lnTo>
                    <a:lnTo>
                      <a:pt x="49" y="45"/>
                    </a:lnTo>
                    <a:lnTo>
                      <a:pt x="56" y="52"/>
                    </a:lnTo>
                    <a:lnTo>
                      <a:pt x="61" y="60"/>
                    </a:lnTo>
                    <a:lnTo>
                      <a:pt x="62" y="65"/>
                    </a:lnTo>
                    <a:lnTo>
                      <a:pt x="65" y="69"/>
                    </a:lnTo>
                    <a:lnTo>
                      <a:pt x="66" y="75"/>
                    </a:lnTo>
                    <a:lnTo>
                      <a:pt x="66" y="8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7" name="Freeform 326"/>
              <p:cNvSpPr>
                <a:spLocks/>
              </p:cNvSpPr>
              <p:nvPr/>
            </p:nvSpPr>
            <p:spPr bwMode="auto">
              <a:xfrm>
                <a:off x="6477000" y="4356063"/>
                <a:ext cx="7938" cy="57150"/>
              </a:xfrm>
              <a:custGeom>
                <a:avLst/>
                <a:gdLst>
                  <a:gd name="T0" fmla="*/ 1250469965 w 20"/>
                  <a:gd name="T1" fmla="*/ 2147483647 h 48"/>
                  <a:gd name="T2" fmla="*/ 1250469965 w 20"/>
                  <a:gd name="T3" fmla="*/ 2147483647 h 48"/>
                  <a:gd name="T4" fmla="*/ 1187930829 w 20"/>
                  <a:gd name="T5" fmla="*/ 2147483647 h 48"/>
                  <a:gd name="T6" fmla="*/ 1000313024 w 20"/>
                  <a:gd name="T7" fmla="*/ 2147483647 h 48"/>
                  <a:gd name="T8" fmla="*/ 875391924 w 20"/>
                  <a:gd name="T9" fmla="*/ 2147483647 h 48"/>
                  <a:gd name="T10" fmla="*/ 750313652 w 20"/>
                  <a:gd name="T11" fmla="*/ 2147483647 h 48"/>
                  <a:gd name="T12" fmla="*/ 562695846 w 20"/>
                  <a:gd name="T13" fmla="*/ 2147483647 h 48"/>
                  <a:gd name="T14" fmla="*/ 250156941 w 20"/>
                  <a:gd name="T15" fmla="*/ 2147483647 h 48"/>
                  <a:gd name="T16" fmla="*/ 0 w 20"/>
                  <a:gd name="T17" fmla="*/ 0 h 48"/>
                  <a:gd name="T18" fmla="*/ 0 w 20"/>
                  <a:gd name="T19" fmla="*/ 2147483647 h 48"/>
                  <a:gd name="T20" fmla="*/ 125078669 w 20"/>
                  <a:gd name="T21" fmla="*/ 2147483647 h 48"/>
                  <a:gd name="T22" fmla="*/ 250156941 w 20"/>
                  <a:gd name="T23" fmla="*/ 2147483647 h 48"/>
                  <a:gd name="T24" fmla="*/ 500156710 w 20"/>
                  <a:gd name="T25" fmla="*/ 2147483647 h 48"/>
                  <a:gd name="T26" fmla="*/ 875391924 w 20"/>
                  <a:gd name="T27" fmla="*/ 2147483647 h 48"/>
                  <a:gd name="T28" fmla="*/ 1250469965 w 20"/>
                  <a:gd name="T29" fmla="*/ 2147483647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48">
                    <a:moveTo>
                      <a:pt x="20" y="48"/>
                    </a:moveTo>
                    <a:lnTo>
                      <a:pt x="20" y="39"/>
                    </a:lnTo>
                    <a:lnTo>
                      <a:pt x="19" y="32"/>
                    </a:lnTo>
                    <a:lnTo>
                      <a:pt x="16" y="25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8" y="31"/>
                    </a:lnTo>
                    <a:lnTo>
                      <a:pt x="14" y="41"/>
                    </a:lnTo>
                    <a:lnTo>
                      <a:pt x="20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8" name="Line 327" descr="Horizontal dunkel"/>
              <p:cNvSpPr>
                <a:spLocks noChangeShapeType="1"/>
              </p:cNvSpPr>
              <p:nvPr/>
            </p:nvSpPr>
            <p:spPr bwMode="auto">
              <a:xfrm>
                <a:off x="6502400" y="4392575"/>
                <a:ext cx="4763" cy="635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9" name="Freeform 328"/>
              <p:cNvSpPr>
                <a:spLocks/>
              </p:cNvSpPr>
              <p:nvPr/>
            </p:nvSpPr>
            <p:spPr bwMode="auto">
              <a:xfrm>
                <a:off x="6499225" y="4392575"/>
                <a:ext cx="7938" cy="57150"/>
              </a:xfrm>
              <a:custGeom>
                <a:avLst/>
                <a:gdLst>
                  <a:gd name="T0" fmla="*/ 1250469965 w 20"/>
                  <a:gd name="T1" fmla="*/ 2147483647 h 12"/>
                  <a:gd name="T2" fmla="*/ 1250469965 w 20"/>
                  <a:gd name="T3" fmla="*/ 2147483647 h 12"/>
                  <a:gd name="T4" fmla="*/ 1125391693 w 20"/>
                  <a:gd name="T5" fmla="*/ 2147483647 h 12"/>
                  <a:gd name="T6" fmla="*/ 937931457 w 20"/>
                  <a:gd name="T7" fmla="*/ 2147483647 h 12"/>
                  <a:gd name="T8" fmla="*/ 812852788 w 20"/>
                  <a:gd name="T9" fmla="*/ 2147483647 h 12"/>
                  <a:gd name="T10" fmla="*/ 437617177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20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0" name="Freeform 329"/>
              <p:cNvSpPr>
                <a:spLocks/>
              </p:cNvSpPr>
              <p:nvPr/>
            </p:nvSpPr>
            <p:spPr bwMode="auto">
              <a:xfrm>
                <a:off x="6400800" y="4237000"/>
                <a:ext cx="22225" cy="57150"/>
              </a:xfrm>
              <a:custGeom>
                <a:avLst/>
                <a:gdLst>
                  <a:gd name="T0" fmla="*/ 516107273 w 53"/>
                  <a:gd name="T1" fmla="*/ 0 h 30"/>
                  <a:gd name="T2" fmla="*/ 811176437 w 53"/>
                  <a:gd name="T3" fmla="*/ 2147483647 h 30"/>
                  <a:gd name="T4" fmla="*/ 1696032103 w 53"/>
                  <a:gd name="T5" fmla="*/ 2147483647 h 30"/>
                  <a:gd name="T6" fmla="*/ 2147483647 w 53"/>
                  <a:gd name="T7" fmla="*/ 2147483647 h 30"/>
                  <a:gd name="T8" fmla="*/ 2147483647 w 53"/>
                  <a:gd name="T9" fmla="*/ 2147483647 h 30"/>
                  <a:gd name="T10" fmla="*/ 2147483647 w 53"/>
                  <a:gd name="T11" fmla="*/ 2147483647 h 30"/>
                  <a:gd name="T12" fmla="*/ 2147483647 w 53"/>
                  <a:gd name="T13" fmla="*/ 2147483647 h 30"/>
                  <a:gd name="T14" fmla="*/ 2147483647 w 53"/>
                  <a:gd name="T15" fmla="*/ 2147483647 h 30"/>
                  <a:gd name="T16" fmla="*/ 1917245915 w 53"/>
                  <a:gd name="T17" fmla="*/ 2147483647 h 30"/>
                  <a:gd name="T18" fmla="*/ 1548497521 w 53"/>
                  <a:gd name="T19" fmla="*/ 2147483647 h 30"/>
                  <a:gd name="T20" fmla="*/ 1106069478 w 53"/>
                  <a:gd name="T21" fmla="*/ 2147483647 h 30"/>
                  <a:gd name="T22" fmla="*/ 663641855 w 53"/>
                  <a:gd name="T23" fmla="*/ 2147483647 h 30"/>
                  <a:gd name="T24" fmla="*/ 0 w 53"/>
                  <a:gd name="T25" fmla="*/ 2147483647 h 30"/>
                  <a:gd name="T26" fmla="*/ 516107273 w 53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30">
                    <a:moveTo>
                      <a:pt x="7" y="0"/>
                    </a:moveTo>
                    <a:lnTo>
                      <a:pt x="11" y="4"/>
                    </a:lnTo>
                    <a:lnTo>
                      <a:pt x="23" y="13"/>
                    </a:lnTo>
                    <a:lnTo>
                      <a:pt x="37" y="23"/>
                    </a:lnTo>
                    <a:lnTo>
                      <a:pt x="46" y="30"/>
                    </a:lnTo>
                    <a:lnTo>
                      <a:pt x="49" y="18"/>
                    </a:lnTo>
                    <a:lnTo>
                      <a:pt x="53" y="6"/>
                    </a:lnTo>
                    <a:lnTo>
                      <a:pt x="37" y="5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1" name="Freeform 330"/>
              <p:cNvSpPr>
                <a:spLocks/>
              </p:cNvSpPr>
              <p:nvPr/>
            </p:nvSpPr>
            <p:spPr bwMode="auto">
              <a:xfrm>
                <a:off x="6929438" y="4600538"/>
                <a:ext cx="11112" cy="57150"/>
              </a:xfrm>
              <a:custGeom>
                <a:avLst/>
                <a:gdLst>
                  <a:gd name="T0" fmla="*/ 0 w 33"/>
                  <a:gd name="T1" fmla="*/ 2147483647 h 31"/>
                  <a:gd name="T2" fmla="*/ 152730063 w 33"/>
                  <a:gd name="T3" fmla="*/ 2147483647 h 31"/>
                  <a:gd name="T4" fmla="*/ 267248988 w 33"/>
                  <a:gd name="T5" fmla="*/ 2147483647 h 31"/>
                  <a:gd name="T6" fmla="*/ 839958100 w 33"/>
                  <a:gd name="T7" fmla="*/ 2147483647 h 31"/>
                  <a:gd name="T8" fmla="*/ 1259936814 w 33"/>
                  <a:gd name="T9" fmla="*/ 2147483647 h 31"/>
                  <a:gd name="T10" fmla="*/ 1259936814 w 33"/>
                  <a:gd name="T11" fmla="*/ 0 h 31"/>
                  <a:gd name="T12" fmla="*/ 1030898627 w 33"/>
                  <a:gd name="T13" fmla="*/ 0 h 31"/>
                  <a:gd name="T14" fmla="*/ 725438839 w 33"/>
                  <a:gd name="T15" fmla="*/ 0 h 31"/>
                  <a:gd name="T16" fmla="*/ 381768249 w 33"/>
                  <a:gd name="T17" fmla="*/ 0 h 31"/>
                  <a:gd name="T18" fmla="*/ 0 w 33"/>
                  <a:gd name="T19" fmla="*/ 0 h 31"/>
                  <a:gd name="T20" fmla="*/ 0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6"/>
                    </a:moveTo>
                    <a:lnTo>
                      <a:pt x="4" y="21"/>
                    </a:lnTo>
                    <a:lnTo>
                      <a:pt x="7" y="31"/>
                    </a:lnTo>
                    <a:lnTo>
                      <a:pt x="22" y="31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2" name="Freeform 331"/>
              <p:cNvSpPr>
                <a:spLocks/>
              </p:cNvSpPr>
              <p:nvPr/>
            </p:nvSpPr>
            <p:spPr bwMode="auto">
              <a:xfrm>
                <a:off x="7445375" y="4557675"/>
                <a:ext cx="28575" cy="55563"/>
              </a:xfrm>
              <a:custGeom>
                <a:avLst/>
                <a:gdLst>
                  <a:gd name="T0" fmla="*/ 1614314731 w 65"/>
                  <a:gd name="T1" fmla="*/ 2147483647 h 68"/>
                  <a:gd name="T2" fmla="*/ 1359402871 w 65"/>
                  <a:gd name="T3" fmla="*/ 2147483647 h 68"/>
                  <a:gd name="T4" fmla="*/ 1189525815 w 65"/>
                  <a:gd name="T5" fmla="*/ 2147483647 h 68"/>
                  <a:gd name="T6" fmla="*/ 934613515 w 65"/>
                  <a:gd name="T7" fmla="*/ 2147483647 h 68"/>
                  <a:gd name="T8" fmla="*/ 594666412 w 65"/>
                  <a:gd name="T9" fmla="*/ 2147483647 h 68"/>
                  <a:gd name="T10" fmla="*/ 339754112 w 65"/>
                  <a:gd name="T11" fmla="*/ 2147483647 h 68"/>
                  <a:gd name="T12" fmla="*/ 169877056 w 65"/>
                  <a:gd name="T13" fmla="*/ 2147483647 h 68"/>
                  <a:gd name="T14" fmla="*/ 0 w 65"/>
                  <a:gd name="T15" fmla="*/ 2147483647 h 68"/>
                  <a:gd name="T16" fmla="*/ 0 w 65"/>
                  <a:gd name="T17" fmla="*/ 2147483647 h 68"/>
                  <a:gd name="T18" fmla="*/ 0 w 65"/>
                  <a:gd name="T19" fmla="*/ 2147483647 h 68"/>
                  <a:gd name="T20" fmla="*/ 169877056 w 65"/>
                  <a:gd name="T21" fmla="*/ 2147483647 h 68"/>
                  <a:gd name="T22" fmla="*/ 424789356 w 65"/>
                  <a:gd name="T23" fmla="*/ 2147483647 h 68"/>
                  <a:gd name="T24" fmla="*/ 764736459 w 65"/>
                  <a:gd name="T25" fmla="*/ 2147483647 h 68"/>
                  <a:gd name="T26" fmla="*/ 1274367628 w 65"/>
                  <a:gd name="T27" fmla="*/ 2147483647 h 68"/>
                  <a:gd name="T28" fmla="*/ 1869227031 w 65"/>
                  <a:gd name="T29" fmla="*/ 2147483647 h 68"/>
                  <a:gd name="T30" fmla="*/ 2147483647 w 65"/>
                  <a:gd name="T31" fmla="*/ 1090951724 h 68"/>
                  <a:gd name="T32" fmla="*/ 2147483647 w 65"/>
                  <a:gd name="T33" fmla="*/ 0 h 68"/>
                  <a:gd name="T34" fmla="*/ 2147483647 w 65"/>
                  <a:gd name="T35" fmla="*/ 0 h 68"/>
                  <a:gd name="T36" fmla="*/ 2147483647 w 65"/>
                  <a:gd name="T37" fmla="*/ 0 h 68"/>
                  <a:gd name="T38" fmla="*/ 2147483647 w 65"/>
                  <a:gd name="T39" fmla="*/ 2147483647 h 68"/>
                  <a:gd name="T40" fmla="*/ 2147483647 w 65"/>
                  <a:gd name="T41" fmla="*/ 2147483647 h 68"/>
                  <a:gd name="T42" fmla="*/ 2147483647 w 65"/>
                  <a:gd name="T43" fmla="*/ 2147483647 h 68"/>
                  <a:gd name="T44" fmla="*/ 2147483647 w 65"/>
                  <a:gd name="T45" fmla="*/ 2147483647 h 68"/>
                  <a:gd name="T46" fmla="*/ 2147483647 w 65"/>
                  <a:gd name="T47" fmla="*/ 2147483647 h 68"/>
                  <a:gd name="T48" fmla="*/ 2147483647 w 65"/>
                  <a:gd name="T49" fmla="*/ 2147483647 h 68"/>
                  <a:gd name="T50" fmla="*/ 1614314731 w 65"/>
                  <a:gd name="T51" fmla="*/ 2147483647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68">
                    <a:moveTo>
                      <a:pt x="19" y="68"/>
                    </a:moveTo>
                    <a:lnTo>
                      <a:pt x="16" y="68"/>
                    </a:lnTo>
                    <a:lnTo>
                      <a:pt x="14" y="66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9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65" y="43"/>
                    </a:lnTo>
                    <a:lnTo>
                      <a:pt x="56" y="52"/>
                    </a:lnTo>
                    <a:lnTo>
                      <a:pt x="45" y="61"/>
                    </a:lnTo>
                    <a:lnTo>
                      <a:pt x="39" y="64"/>
                    </a:lnTo>
                    <a:lnTo>
                      <a:pt x="34" y="66"/>
                    </a:lnTo>
                    <a:lnTo>
                      <a:pt x="27" y="68"/>
                    </a:lnTo>
                    <a:lnTo>
                      <a:pt x="19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3" name="Freeform 332"/>
              <p:cNvSpPr>
                <a:spLocks/>
              </p:cNvSpPr>
              <p:nvPr/>
            </p:nvSpPr>
            <p:spPr bwMode="auto">
              <a:xfrm>
                <a:off x="6383338" y="4140163"/>
                <a:ext cx="274637" cy="368300"/>
              </a:xfrm>
              <a:custGeom>
                <a:avLst/>
                <a:gdLst>
                  <a:gd name="T0" fmla="*/ 2147483647 w 625"/>
                  <a:gd name="T1" fmla="*/ 2147483647 h 694"/>
                  <a:gd name="T2" fmla="*/ 2147483647 w 625"/>
                  <a:gd name="T3" fmla="*/ 2147483647 h 694"/>
                  <a:gd name="T4" fmla="*/ 2147483647 w 625"/>
                  <a:gd name="T5" fmla="*/ 2147483647 h 694"/>
                  <a:gd name="T6" fmla="*/ 2147483647 w 625"/>
                  <a:gd name="T7" fmla="*/ 2147483647 h 694"/>
                  <a:gd name="T8" fmla="*/ 2147483647 w 625"/>
                  <a:gd name="T9" fmla="*/ 2147483647 h 694"/>
                  <a:gd name="T10" fmla="*/ 2147483647 w 625"/>
                  <a:gd name="T11" fmla="*/ 2147483647 h 694"/>
                  <a:gd name="T12" fmla="*/ 2147483647 w 625"/>
                  <a:gd name="T13" fmla="*/ 2147483647 h 694"/>
                  <a:gd name="T14" fmla="*/ 2147483647 w 625"/>
                  <a:gd name="T15" fmla="*/ 2147483647 h 694"/>
                  <a:gd name="T16" fmla="*/ 2147483647 w 625"/>
                  <a:gd name="T17" fmla="*/ 2147483647 h 694"/>
                  <a:gd name="T18" fmla="*/ 2147483647 w 625"/>
                  <a:gd name="T19" fmla="*/ 2147483647 h 694"/>
                  <a:gd name="T20" fmla="*/ 2147483647 w 625"/>
                  <a:gd name="T21" fmla="*/ 2147483647 h 694"/>
                  <a:gd name="T22" fmla="*/ 2147483647 w 625"/>
                  <a:gd name="T23" fmla="*/ 2147483647 h 694"/>
                  <a:gd name="T24" fmla="*/ 2147483647 w 625"/>
                  <a:gd name="T25" fmla="*/ 2147483647 h 694"/>
                  <a:gd name="T26" fmla="*/ 2147483647 w 625"/>
                  <a:gd name="T27" fmla="*/ 2147483647 h 694"/>
                  <a:gd name="T28" fmla="*/ 2147483647 w 625"/>
                  <a:gd name="T29" fmla="*/ 2147483647 h 694"/>
                  <a:gd name="T30" fmla="*/ 2147483647 w 625"/>
                  <a:gd name="T31" fmla="*/ 2147483647 h 694"/>
                  <a:gd name="T32" fmla="*/ 2147483647 w 625"/>
                  <a:gd name="T33" fmla="*/ 2147483647 h 694"/>
                  <a:gd name="T34" fmla="*/ 2147483647 w 625"/>
                  <a:gd name="T35" fmla="*/ 2147483647 h 694"/>
                  <a:gd name="T36" fmla="*/ 2147483647 w 625"/>
                  <a:gd name="T37" fmla="*/ 2147483647 h 694"/>
                  <a:gd name="T38" fmla="*/ 2147483647 w 625"/>
                  <a:gd name="T39" fmla="*/ 2147483647 h 694"/>
                  <a:gd name="T40" fmla="*/ 2147483647 w 625"/>
                  <a:gd name="T41" fmla="*/ 2147483647 h 694"/>
                  <a:gd name="T42" fmla="*/ 2147483647 w 625"/>
                  <a:gd name="T43" fmla="*/ 2147483647 h 694"/>
                  <a:gd name="T44" fmla="*/ 2147483647 w 625"/>
                  <a:gd name="T45" fmla="*/ 2147483647 h 694"/>
                  <a:gd name="T46" fmla="*/ 2147483647 w 625"/>
                  <a:gd name="T47" fmla="*/ 2147483647 h 694"/>
                  <a:gd name="T48" fmla="*/ 2147483647 w 625"/>
                  <a:gd name="T49" fmla="*/ 2147483647 h 694"/>
                  <a:gd name="T50" fmla="*/ 2147483647 w 625"/>
                  <a:gd name="T51" fmla="*/ 2147483647 h 694"/>
                  <a:gd name="T52" fmla="*/ 2147483647 w 625"/>
                  <a:gd name="T53" fmla="*/ 2147483647 h 694"/>
                  <a:gd name="T54" fmla="*/ 2147483647 w 625"/>
                  <a:gd name="T55" fmla="*/ 2147483647 h 694"/>
                  <a:gd name="T56" fmla="*/ 2147483647 w 625"/>
                  <a:gd name="T57" fmla="*/ 2147483647 h 694"/>
                  <a:gd name="T58" fmla="*/ 2147483647 w 625"/>
                  <a:gd name="T59" fmla="*/ 2147483647 h 694"/>
                  <a:gd name="T60" fmla="*/ 2147483647 w 625"/>
                  <a:gd name="T61" fmla="*/ 2147483647 h 694"/>
                  <a:gd name="T62" fmla="*/ 2147483647 w 625"/>
                  <a:gd name="T63" fmla="*/ 2147483647 h 694"/>
                  <a:gd name="T64" fmla="*/ 2147483647 w 625"/>
                  <a:gd name="T65" fmla="*/ 2147483647 h 694"/>
                  <a:gd name="T66" fmla="*/ 2147483647 w 625"/>
                  <a:gd name="T67" fmla="*/ 2147483647 h 694"/>
                  <a:gd name="T68" fmla="*/ 1951552945 w 625"/>
                  <a:gd name="T69" fmla="*/ 2147483647 h 694"/>
                  <a:gd name="T70" fmla="*/ 424217053 w 625"/>
                  <a:gd name="T71" fmla="*/ 2147483647 h 694"/>
                  <a:gd name="T72" fmla="*/ 848434107 w 625"/>
                  <a:gd name="T73" fmla="*/ 597907985 h 694"/>
                  <a:gd name="T74" fmla="*/ 2147483647 w 625"/>
                  <a:gd name="T75" fmla="*/ 1942990531 h 694"/>
                  <a:gd name="T76" fmla="*/ 2147483647 w 625"/>
                  <a:gd name="T77" fmla="*/ 2147483647 h 694"/>
                  <a:gd name="T78" fmla="*/ 2147483647 w 625"/>
                  <a:gd name="T79" fmla="*/ 2147483647 h 694"/>
                  <a:gd name="T80" fmla="*/ 2147483647 w 625"/>
                  <a:gd name="T81" fmla="*/ 2147483647 h 694"/>
                  <a:gd name="T82" fmla="*/ 2147483647 w 625"/>
                  <a:gd name="T83" fmla="*/ 2147483647 h 694"/>
                  <a:gd name="T84" fmla="*/ 2147483647 w 625"/>
                  <a:gd name="T85" fmla="*/ 2147483647 h 694"/>
                  <a:gd name="T86" fmla="*/ 2147483647 w 625"/>
                  <a:gd name="T87" fmla="*/ 2147483647 h 694"/>
                  <a:gd name="T88" fmla="*/ 2147483647 w 625"/>
                  <a:gd name="T89" fmla="*/ 2147483647 h 694"/>
                  <a:gd name="T90" fmla="*/ 2147483647 w 625"/>
                  <a:gd name="T91" fmla="*/ 2147483647 h 694"/>
                  <a:gd name="T92" fmla="*/ 2147483647 w 625"/>
                  <a:gd name="T93" fmla="*/ 2147483647 h 694"/>
                  <a:gd name="T94" fmla="*/ 2147483647 w 625"/>
                  <a:gd name="T95" fmla="*/ 2147483647 h 694"/>
                  <a:gd name="T96" fmla="*/ 2147483647 w 625"/>
                  <a:gd name="T97" fmla="*/ 2147483647 h 694"/>
                  <a:gd name="T98" fmla="*/ 2147483647 w 625"/>
                  <a:gd name="T99" fmla="*/ 2147483647 h 694"/>
                  <a:gd name="T100" fmla="*/ 2147483647 w 625"/>
                  <a:gd name="T101" fmla="*/ 2147483647 h 6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25" h="694">
                    <a:moveTo>
                      <a:pt x="433" y="265"/>
                    </a:moveTo>
                    <a:lnTo>
                      <a:pt x="512" y="333"/>
                    </a:lnTo>
                    <a:lnTo>
                      <a:pt x="502" y="337"/>
                    </a:lnTo>
                    <a:lnTo>
                      <a:pt x="493" y="341"/>
                    </a:lnTo>
                    <a:lnTo>
                      <a:pt x="489" y="341"/>
                    </a:lnTo>
                    <a:lnTo>
                      <a:pt x="484" y="341"/>
                    </a:lnTo>
                    <a:lnTo>
                      <a:pt x="481" y="341"/>
                    </a:lnTo>
                    <a:lnTo>
                      <a:pt x="479" y="339"/>
                    </a:lnTo>
                    <a:lnTo>
                      <a:pt x="479" y="382"/>
                    </a:lnTo>
                    <a:lnTo>
                      <a:pt x="493" y="392"/>
                    </a:lnTo>
                    <a:lnTo>
                      <a:pt x="507" y="402"/>
                    </a:lnTo>
                    <a:lnTo>
                      <a:pt x="515" y="404"/>
                    </a:lnTo>
                    <a:lnTo>
                      <a:pt x="524" y="406"/>
                    </a:lnTo>
                    <a:lnTo>
                      <a:pt x="528" y="405"/>
                    </a:lnTo>
                    <a:lnTo>
                      <a:pt x="534" y="405"/>
                    </a:lnTo>
                    <a:lnTo>
                      <a:pt x="539" y="403"/>
                    </a:lnTo>
                    <a:lnTo>
                      <a:pt x="545" y="402"/>
                    </a:lnTo>
                    <a:lnTo>
                      <a:pt x="550" y="424"/>
                    </a:lnTo>
                    <a:lnTo>
                      <a:pt x="554" y="443"/>
                    </a:lnTo>
                    <a:lnTo>
                      <a:pt x="558" y="451"/>
                    </a:lnTo>
                    <a:lnTo>
                      <a:pt x="560" y="459"/>
                    </a:lnTo>
                    <a:lnTo>
                      <a:pt x="563" y="465"/>
                    </a:lnTo>
                    <a:lnTo>
                      <a:pt x="568" y="470"/>
                    </a:lnTo>
                    <a:lnTo>
                      <a:pt x="572" y="474"/>
                    </a:lnTo>
                    <a:lnTo>
                      <a:pt x="576" y="478"/>
                    </a:lnTo>
                    <a:lnTo>
                      <a:pt x="582" y="481"/>
                    </a:lnTo>
                    <a:lnTo>
                      <a:pt x="588" y="483"/>
                    </a:lnTo>
                    <a:lnTo>
                      <a:pt x="596" y="485"/>
                    </a:lnTo>
                    <a:lnTo>
                      <a:pt x="605" y="486"/>
                    </a:lnTo>
                    <a:lnTo>
                      <a:pt x="614" y="487"/>
                    </a:lnTo>
                    <a:lnTo>
                      <a:pt x="625" y="487"/>
                    </a:lnTo>
                    <a:lnTo>
                      <a:pt x="625" y="496"/>
                    </a:lnTo>
                    <a:lnTo>
                      <a:pt x="625" y="505"/>
                    </a:lnTo>
                    <a:lnTo>
                      <a:pt x="625" y="515"/>
                    </a:lnTo>
                    <a:lnTo>
                      <a:pt x="625" y="525"/>
                    </a:lnTo>
                    <a:lnTo>
                      <a:pt x="625" y="539"/>
                    </a:lnTo>
                    <a:lnTo>
                      <a:pt x="622" y="557"/>
                    </a:lnTo>
                    <a:lnTo>
                      <a:pt x="620" y="579"/>
                    </a:lnTo>
                    <a:lnTo>
                      <a:pt x="618" y="603"/>
                    </a:lnTo>
                    <a:lnTo>
                      <a:pt x="616" y="628"/>
                    </a:lnTo>
                    <a:lnTo>
                      <a:pt x="614" y="651"/>
                    </a:lnTo>
                    <a:lnTo>
                      <a:pt x="611" y="672"/>
                    </a:lnTo>
                    <a:lnTo>
                      <a:pt x="611" y="691"/>
                    </a:lnTo>
                    <a:lnTo>
                      <a:pt x="582" y="692"/>
                    </a:lnTo>
                    <a:lnTo>
                      <a:pt x="562" y="693"/>
                    </a:lnTo>
                    <a:lnTo>
                      <a:pt x="553" y="694"/>
                    </a:lnTo>
                    <a:lnTo>
                      <a:pt x="546" y="693"/>
                    </a:lnTo>
                    <a:lnTo>
                      <a:pt x="539" y="693"/>
                    </a:lnTo>
                    <a:lnTo>
                      <a:pt x="531" y="691"/>
                    </a:lnTo>
                    <a:lnTo>
                      <a:pt x="392" y="567"/>
                    </a:lnTo>
                    <a:lnTo>
                      <a:pt x="394" y="564"/>
                    </a:lnTo>
                    <a:lnTo>
                      <a:pt x="396" y="560"/>
                    </a:lnTo>
                    <a:lnTo>
                      <a:pt x="397" y="556"/>
                    </a:lnTo>
                    <a:lnTo>
                      <a:pt x="397" y="552"/>
                    </a:lnTo>
                    <a:lnTo>
                      <a:pt x="397" y="547"/>
                    </a:lnTo>
                    <a:lnTo>
                      <a:pt x="396" y="543"/>
                    </a:lnTo>
                    <a:lnTo>
                      <a:pt x="394" y="539"/>
                    </a:lnTo>
                    <a:lnTo>
                      <a:pt x="392" y="537"/>
                    </a:lnTo>
                    <a:lnTo>
                      <a:pt x="366" y="513"/>
                    </a:lnTo>
                    <a:lnTo>
                      <a:pt x="338" y="488"/>
                    </a:lnTo>
                    <a:lnTo>
                      <a:pt x="326" y="476"/>
                    </a:lnTo>
                    <a:lnTo>
                      <a:pt x="315" y="465"/>
                    </a:lnTo>
                    <a:lnTo>
                      <a:pt x="305" y="453"/>
                    </a:lnTo>
                    <a:lnTo>
                      <a:pt x="300" y="444"/>
                    </a:lnTo>
                    <a:lnTo>
                      <a:pt x="295" y="432"/>
                    </a:lnTo>
                    <a:lnTo>
                      <a:pt x="293" y="419"/>
                    </a:lnTo>
                    <a:lnTo>
                      <a:pt x="292" y="407"/>
                    </a:lnTo>
                    <a:lnTo>
                      <a:pt x="292" y="393"/>
                    </a:lnTo>
                    <a:lnTo>
                      <a:pt x="291" y="381"/>
                    </a:lnTo>
                    <a:lnTo>
                      <a:pt x="289" y="370"/>
                    </a:lnTo>
                    <a:lnTo>
                      <a:pt x="288" y="365"/>
                    </a:lnTo>
                    <a:lnTo>
                      <a:pt x="285" y="360"/>
                    </a:lnTo>
                    <a:lnTo>
                      <a:pt x="282" y="356"/>
                    </a:lnTo>
                    <a:lnTo>
                      <a:pt x="279" y="352"/>
                    </a:lnTo>
                    <a:lnTo>
                      <a:pt x="268" y="342"/>
                    </a:lnTo>
                    <a:lnTo>
                      <a:pt x="258" y="332"/>
                    </a:lnTo>
                    <a:lnTo>
                      <a:pt x="249" y="321"/>
                    </a:lnTo>
                    <a:lnTo>
                      <a:pt x="241" y="310"/>
                    </a:lnTo>
                    <a:lnTo>
                      <a:pt x="235" y="297"/>
                    </a:lnTo>
                    <a:lnTo>
                      <a:pt x="229" y="283"/>
                    </a:lnTo>
                    <a:lnTo>
                      <a:pt x="224" y="269"/>
                    </a:lnTo>
                    <a:lnTo>
                      <a:pt x="220" y="253"/>
                    </a:lnTo>
                    <a:lnTo>
                      <a:pt x="216" y="246"/>
                    </a:lnTo>
                    <a:lnTo>
                      <a:pt x="213" y="238"/>
                    </a:lnTo>
                    <a:lnTo>
                      <a:pt x="207" y="231"/>
                    </a:lnTo>
                    <a:lnTo>
                      <a:pt x="202" y="224"/>
                    </a:lnTo>
                    <a:lnTo>
                      <a:pt x="190" y="212"/>
                    </a:lnTo>
                    <a:lnTo>
                      <a:pt x="177" y="199"/>
                    </a:lnTo>
                    <a:lnTo>
                      <a:pt x="162" y="187"/>
                    </a:lnTo>
                    <a:lnTo>
                      <a:pt x="150" y="171"/>
                    </a:lnTo>
                    <a:lnTo>
                      <a:pt x="145" y="164"/>
                    </a:lnTo>
                    <a:lnTo>
                      <a:pt x="140" y="155"/>
                    </a:lnTo>
                    <a:lnTo>
                      <a:pt x="136" y="146"/>
                    </a:lnTo>
                    <a:lnTo>
                      <a:pt x="133" y="136"/>
                    </a:lnTo>
                    <a:lnTo>
                      <a:pt x="123" y="135"/>
                    </a:lnTo>
                    <a:lnTo>
                      <a:pt x="112" y="132"/>
                    </a:lnTo>
                    <a:lnTo>
                      <a:pt x="102" y="128"/>
                    </a:lnTo>
                    <a:lnTo>
                      <a:pt x="91" y="121"/>
                    </a:lnTo>
                    <a:lnTo>
                      <a:pt x="80" y="113"/>
                    </a:lnTo>
                    <a:lnTo>
                      <a:pt x="69" y="104"/>
                    </a:lnTo>
                    <a:lnTo>
                      <a:pt x="59" y="95"/>
                    </a:lnTo>
                    <a:lnTo>
                      <a:pt x="49" y="85"/>
                    </a:lnTo>
                    <a:lnTo>
                      <a:pt x="39" y="74"/>
                    </a:lnTo>
                    <a:lnTo>
                      <a:pt x="31" y="62"/>
                    </a:lnTo>
                    <a:lnTo>
                      <a:pt x="23" y="51"/>
                    </a:lnTo>
                    <a:lnTo>
                      <a:pt x="16" y="40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0" y="7"/>
                    </a:lnTo>
                    <a:lnTo>
                      <a:pt x="28" y="10"/>
                    </a:lnTo>
                    <a:lnTo>
                      <a:pt x="37" y="13"/>
                    </a:lnTo>
                    <a:lnTo>
                      <a:pt x="54" y="15"/>
                    </a:lnTo>
                    <a:lnTo>
                      <a:pt x="69" y="16"/>
                    </a:lnTo>
                    <a:lnTo>
                      <a:pt x="84" y="16"/>
                    </a:lnTo>
                    <a:lnTo>
                      <a:pt x="100" y="17"/>
                    </a:lnTo>
                    <a:lnTo>
                      <a:pt x="108" y="19"/>
                    </a:lnTo>
                    <a:lnTo>
                      <a:pt x="116" y="20"/>
                    </a:lnTo>
                    <a:lnTo>
                      <a:pt x="124" y="22"/>
                    </a:lnTo>
                    <a:lnTo>
                      <a:pt x="133" y="25"/>
                    </a:lnTo>
                    <a:lnTo>
                      <a:pt x="138" y="27"/>
                    </a:lnTo>
                    <a:lnTo>
                      <a:pt x="144" y="31"/>
                    </a:lnTo>
                    <a:lnTo>
                      <a:pt x="149" y="36"/>
                    </a:lnTo>
                    <a:lnTo>
                      <a:pt x="156" y="42"/>
                    </a:lnTo>
                    <a:lnTo>
                      <a:pt x="169" y="57"/>
                    </a:lnTo>
                    <a:lnTo>
                      <a:pt x="181" y="76"/>
                    </a:lnTo>
                    <a:lnTo>
                      <a:pt x="204" y="109"/>
                    </a:lnTo>
                    <a:lnTo>
                      <a:pt x="220" y="130"/>
                    </a:lnTo>
                    <a:lnTo>
                      <a:pt x="237" y="147"/>
                    </a:lnTo>
                    <a:lnTo>
                      <a:pt x="254" y="163"/>
                    </a:lnTo>
                    <a:lnTo>
                      <a:pt x="271" y="181"/>
                    </a:lnTo>
                    <a:lnTo>
                      <a:pt x="289" y="196"/>
                    </a:lnTo>
                    <a:lnTo>
                      <a:pt x="299" y="202"/>
                    </a:lnTo>
                    <a:lnTo>
                      <a:pt x="308" y="209"/>
                    </a:lnTo>
                    <a:lnTo>
                      <a:pt x="318" y="214"/>
                    </a:lnTo>
                    <a:lnTo>
                      <a:pt x="329" y="219"/>
                    </a:lnTo>
                    <a:lnTo>
                      <a:pt x="341" y="223"/>
                    </a:lnTo>
                    <a:lnTo>
                      <a:pt x="353" y="226"/>
                    </a:lnTo>
                    <a:lnTo>
                      <a:pt x="366" y="227"/>
                    </a:lnTo>
                    <a:lnTo>
                      <a:pt x="379" y="228"/>
                    </a:lnTo>
                    <a:lnTo>
                      <a:pt x="383" y="229"/>
                    </a:lnTo>
                    <a:lnTo>
                      <a:pt x="388" y="230"/>
                    </a:lnTo>
                    <a:lnTo>
                      <a:pt x="392" y="231"/>
                    </a:lnTo>
                    <a:lnTo>
                      <a:pt x="395" y="235"/>
                    </a:lnTo>
                    <a:lnTo>
                      <a:pt x="401" y="241"/>
                    </a:lnTo>
                    <a:lnTo>
                      <a:pt x="405" y="247"/>
                    </a:lnTo>
                    <a:lnTo>
                      <a:pt x="411" y="254"/>
                    </a:lnTo>
                    <a:lnTo>
                      <a:pt x="416" y="260"/>
                    </a:lnTo>
                    <a:lnTo>
                      <a:pt x="419" y="262"/>
                    </a:lnTo>
                    <a:lnTo>
                      <a:pt x="423" y="264"/>
                    </a:lnTo>
                    <a:lnTo>
                      <a:pt x="427" y="265"/>
                    </a:lnTo>
                    <a:lnTo>
                      <a:pt x="433" y="26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4" name="Freeform 333"/>
              <p:cNvSpPr>
                <a:spLocks/>
              </p:cNvSpPr>
              <p:nvPr/>
            </p:nvSpPr>
            <p:spPr bwMode="auto">
              <a:xfrm>
                <a:off x="6724650" y="4189375"/>
                <a:ext cx="254000" cy="257175"/>
              </a:xfrm>
              <a:custGeom>
                <a:avLst/>
                <a:gdLst>
                  <a:gd name="T0" fmla="*/ 2147483647 w 585"/>
                  <a:gd name="T1" fmla="*/ 2147483647 h 493"/>
                  <a:gd name="T2" fmla="*/ 2147483647 w 585"/>
                  <a:gd name="T3" fmla="*/ 2147483647 h 493"/>
                  <a:gd name="T4" fmla="*/ 2147483647 w 585"/>
                  <a:gd name="T5" fmla="*/ 2147483647 h 493"/>
                  <a:gd name="T6" fmla="*/ 2147483647 w 585"/>
                  <a:gd name="T7" fmla="*/ 2147483647 h 493"/>
                  <a:gd name="T8" fmla="*/ 2147483647 w 585"/>
                  <a:gd name="T9" fmla="*/ 2147483647 h 493"/>
                  <a:gd name="T10" fmla="*/ 2147483647 w 585"/>
                  <a:gd name="T11" fmla="*/ 2147483647 h 493"/>
                  <a:gd name="T12" fmla="*/ 2147483647 w 585"/>
                  <a:gd name="T13" fmla="*/ 2147483647 h 493"/>
                  <a:gd name="T14" fmla="*/ 2147483647 w 585"/>
                  <a:gd name="T15" fmla="*/ 2147483647 h 493"/>
                  <a:gd name="T16" fmla="*/ 2147483647 w 585"/>
                  <a:gd name="T17" fmla="*/ 2147483647 h 493"/>
                  <a:gd name="T18" fmla="*/ 2147483647 w 585"/>
                  <a:gd name="T19" fmla="*/ 2147483647 h 493"/>
                  <a:gd name="T20" fmla="*/ 2147483647 w 585"/>
                  <a:gd name="T21" fmla="*/ 2147483647 h 493"/>
                  <a:gd name="T22" fmla="*/ 2147483647 w 585"/>
                  <a:gd name="T23" fmla="*/ 2147483647 h 493"/>
                  <a:gd name="T24" fmla="*/ 2147483647 w 585"/>
                  <a:gd name="T25" fmla="*/ 2147483647 h 493"/>
                  <a:gd name="T26" fmla="*/ 2147483647 w 585"/>
                  <a:gd name="T27" fmla="*/ 2147483647 h 493"/>
                  <a:gd name="T28" fmla="*/ 2147483647 w 585"/>
                  <a:gd name="T29" fmla="*/ 2147483647 h 493"/>
                  <a:gd name="T30" fmla="*/ 2147483647 w 585"/>
                  <a:gd name="T31" fmla="*/ 2147483647 h 493"/>
                  <a:gd name="T32" fmla="*/ 2147483647 w 585"/>
                  <a:gd name="T33" fmla="*/ 2147483647 h 493"/>
                  <a:gd name="T34" fmla="*/ 2147483647 w 585"/>
                  <a:gd name="T35" fmla="*/ 2147483647 h 493"/>
                  <a:gd name="T36" fmla="*/ 2147483647 w 585"/>
                  <a:gd name="T37" fmla="*/ 2147483647 h 493"/>
                  <a:gd name="T38" fmla="*/ 2147483647 w 585"/>
                  <a:gd name="T39" fmla="*/ 2147483647 h 493"/>
                  <a:gd name="T40" fmla="*/ 2147483647 w 585"/>
                  <a:gd name="T41" fmla="*/ 2147483647 h 493"/>
                  <a:gd name="T42" fmla="*/ 2147483647 w 585"/>
                  <a:gd name="T43" fmla="*/ 2147483647 h 493"/>
                  <a:gd name="T44" fmla="*/ 2147483647 w 585"/>
                  <a:gd name="T45" fmla="*/ 2147483647 h 493"/>
                  <a:gd name="T46" fmla="*/ 2147483647 w 585"/>
                  <a:gd name="T47" fmla="*/ 2147483647 h 493"/>
                  <a:gd name="T48" fmla="*/ 2147483647 w 585"/>
                  <a:gd name="T49" fmla="*/ 2147483647 h 493"/>
                  <a:gd name="T50" fmla="*/ 2147483647 w 585"/>
                  <a:gd name="T51" fmla="*/ 2147483647 h 493"/>
                  <a:gd name="T52" fmla="*/ 2147483647 w 585"/>
                  <a:gd name="T53" fmla="*/ 2147483647 h 493"/>
                  <a:gd name="T54" fmla="*/ 2147483647 w 585"/>
                  <a:gd name="T55" fmla="*/ 2147483647 h 493"/>
                  <a:gd name="T56" fmla="*/ 2147483647 w 585"/>
                  <a:gd name="T57" fmla="*/ 2147483647 h 493"/>
                  <a:gd name="T58" fmla="*/ 2147483647 w 585"/>
                  <a:gd name="T59" fmla="*/ 2147483647 h 493"/>
                  <a:gd name="T60" fmla="*/ 982185436 w 585"/>
                  <a:gd name="T61" fmla="*/ 2147483647 h 493"/>
                  <a:gd name="T62" fmla="*/ 409275193 w 585"/>
                  <a:gd name="T63" fmla="*/ 2147483647 h 493"/>
                  <a:gd name="T64" fmla="*/ 2147483647 w 585"/>
                  <a:gd name="T65" fmla="*/ 2147483647 h 493"/>
                  <a:gd name="T66" fmla="*/ 2147483647 w 585"/>
                  <a:gd name="T67" fmla="*/ 2147483647 h 493"/>
                  <a:gd name="T68" fmla="*/ 2147483647 w 585"/>
                  <a:gd name="T69" fmla="*/ 2147483647 h 493"/>
                  <a:gd name="T70" fmla="*/ 2147483647 w 585"/>
                  <a:gd name="T71" fmla="*/ 2147483647 h 493"/>
                  <a:gd name="T72" fmla="*/ 2147483647 w 585"/>
                  <a:gd name="T73" fmla="*/ 2147483647 h 493"/>
                  <a:gd name="T74" fmla="*/ 2147483647 w 585"/>
                  <a:gd name="T75" fmla="*/ 2147483647 h 493"/>
                  <a:gd name="T76" fmla="*/ 2147483647 w 585"/>
                  <a:gd name="T77" fmla="*/ 2147483647 h 493"/>
                  <a:gd name="T78" fmla="*/ 2147483647 w 585"/>
                  <a:gd name="T79" fmla="*/ 2147483647 h 493"/>
                  <a:gd name="T80" fmla="*/ 2147483647 w 585"/>
                  <a:gd name="T81" fmla="*/ 2147483647 h 493"/>
                  <a:gd name="T82" fmla="*/ 2147483647 w 585"/>
                  <a:gd name="T83" fmla="*/ 2147483647 h 493"/>
                  <a:gd name="T84" fmla="*/ 2147483647 w 585"/>
                  <a:gd name="T85" fmla="*/ 2147483647 h 493"/>
                  <a:gd name="T86" fmla="*/ 2147483647 w 585"/>
                  <a:gd name="T87" fmla="*/ 2147483647 h 493"/>
                  <a:gd name="T88" fmla="*/ 2147483647 w 585"/>
                  <a:gd name="T89" fmla="*/ 2147483647 h 493"/>
                  <a:gd name="T90" fmla="*/ 2147483647 w 585"/>
                  <a:gd name="T91" fmla="*/ 2147483647 h 493"/>
                  <a:gd name="T92" fmla="*/ 2147483647 w 585"/>
                  <a:gd name="T93" fmla="*/ 2147483647 h 493"/>
                  <a:gd name="T94" fmla="*/ 2147483647 w 585"/>
                  <a:gd name="T95" fmla="*/ 851741691 h 493"/>
                  <a:gd name="T96" fmla="*/ 2147483647 w 585"/>
                  <a:gd name="T97" fmla="*/ 283823129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5" h="493">
                    <a:moveTo>
                      <a:pt x="525" y="12"/>
                    </a:moveTo>
                    <a:lnTo>
                      <a:pt x="524" y="17"/>
                    </a:lnTo>
                    <a:lnTo>
                      <a:pt x="520" y="22"/>
                    </a:lnTo>
                    <a:lnTo>
                      <a:pt x="516" y="28"/>
                    </a:lnTo>
                    <a:lnTo>
                      <a:pt x="510" y="33"/>
                    </a:lnTo>
                    <a:lnTo>
                      <a:pt x="497" y="45"/>
                    </a:lnTo>
                    <a:lnTo>
                      <a:pt x="485" y="55"/>
                    </a:lnTo>
                    <a:lnTo>
                      <a:pt x="495" y="55"/>
                    </a:lnTo>
                    <a:lnTo>
                      <a:pt x="505" y="55"/>
                    </a:lnTo>
                    <a:lnTo>
                      <a:pt x="506" y="68"/>
                    </a:lnTo>
                    <a:lnTo>
                      <a:pt x="508" y="81"/>
                    </a:lnTo>
                    <a:lnTo>
                      <a:pt x="512" y="93"/>
                    </a:lnTo>
                    <a:lnTo>
                      <a:pt x="516" y="103"/>
                    </a:lnTo>
                    <a:lnTo>
                      <a:pt x="520" y="112"/>
                    </a:lnTo>
                    <a:lnTo>
                      <a:pt x="527" y="121"/>
                    </a:lnTo>
                    <a:lnTo>
                      <a:pt x="534" y="130"/>
                    </a:lnTo>
                    <a:lnTo>
                      <a:pt x="540" y="138"/>
                    </a:lnTo>
                    <a:lnTo>
                      <a:pt x="553" y="155"/>
                    </a:lnTo>
                    <a:lnTo>
                      <a:pt x="566" y="170"/>
                    </a:lnTo>
                    <a:lnTo>
                      <a:pt x="573" y="177"/>
                    </a:lnTo>
                    <a:lnTo>
                      <a:pt x="577" y="185"/>
                    </a:lnTo>
                    <a:lnTo>
                      <a:pt x="582" y="194"/>
                    </a:lnTo>
                    <a:lnTo>
                      <a:pt x="585" y="204"/>
                    </a:lnTo>
                    <a:lnTo>
                      <a:pt x="580" y="205"/>
                    </a:lnTo>
                    <a:lnTo>
                      <a:pt x="574" y="206"/>
                    </a:lnTo>
                    <a:lnTo>
                      <a:pt x="568" y="206"/>
                    </a:lnTo>
                    <a:lnTo>
                      <a:pt x="561" y="206"/>
                    </a:lnTo>
                    <a:lnTo>
                      <a:pt x="547" y="204"/>
                    </a:lnTo>
                    <a:lnTo>
                      <a:pt x="531" y="204"/>
                    </a:lnTo>
                    <a:lnTo>
                      <a:pt x="524" y="217"/>
                    </a:lnTo>
                    <a:lnTo>
                      <a:pt x="518" y="229"/>
                    </a:lnTo>
                    <a:lnTo>
                      <a:pt x="516" y="233"/>
                    </a:lnTo>
                    <a:lnTo>
                      <a:pt x="513" y="237"/>
                    </a:lnTo>
                    <a:lnTo>
                      <a:pt x="509" y="239"/>
                    </a:lnTo>
                    <a:lnTo>
                      <a:pt x="505" y="240"/>
                    </a:lnTo>
                    <a:lnTo>
                      <a:pt x="506" y="246"/>
                    </a:lnTo>
                    <a:lnTo>
                      <a:pt x="508" y="253"/>
                    </a:lnTo>
                    <a:lnTo>
                      <a:pt x="512" y="259"/>
                    </a:lnTo>
                    <a:lnTo>
                      <a:pt x="515" y="265"/>
                    </a:lnTo>
                    <a:lnTo>
                      <a:pt x="518" y="271"/>
                    </a:lnTo>
                    <a:lnTo>
                      <a:pt x="521" y="277"/>
                    </a:lnTo>
                    <a:lnTo>
                      <a:pt x="524" y="283"/>
                    </a:lnTo>
                    <a:lnTo>
                      <a:pt x="525" y="289"/>
                    </a:lnTo>
                    <a:lnTo>
                      <a:pt x="525" y="294"/>
                    </a:lnTo>
                    <a:lnTo>
                      <a:pt x="523" y="297"/>
                    </a:lnTo>
                    <a:lnTo>
                      <a:pt x="519" y="301"/>
                    </a:lnTo>
                    <a:lnTo>
                      <a:pt x="516" y="304"/>
                    </a:lnTo>
                    <a:lnTo>
                      <a:pt x="505" y="308"/>
                    </a:lnTo>
                    <a:lnTo>
                      <a:pt x="494" y="312"/>
                    </a:lnTo>
                    <a:lnTo>
                      <a:pt x="481" y="316"/>
                    </a:lnTo>
                    <a:lnTo>
                      <a:pt x="469" y="319"/>
                    </a:lnTo>
                    <a:lnTo>
                      <a:pt x="459" y="323"/>
                    </a:lnTo>
                    <a:lnTo>
                      <a:pt x="452" y="327"/>
                    </a:lnTo>
                    <a:lnTo>
                      <a:pt x="448" y="334"/>
                    </a:lnTo>
                    <a:lnTo>
                      <a:pt x="446" y="344"/>
                    </a:lnTo>
                    <a:lnTo>
                      <a:pt x="443" y="354"/>
                    </a:lnTo>
                    <a:lnTo>
                      <a:pt x="443" y="365"/>
                    </a:lnTo>
                    <a:lnTo>
                      <a:pt x="445" y="386"/>
                    </a:lnTo>
                    <a:lnTo>
                      <a:pt x="446" y="400"/>
                    </a:lnTo>
                    <a:lnTo>
                      <a:pt x="445" y="415"/>
                    </a:lnTo>
                    <a:lnTo>
                      <a:pt x="442" y="428"/>
                    </a:lnTo>
                    <a:lnTo>
                      <a:pt x="439" y="439"/>
                    </a:lnTo>
                    <a:lnTo>
                      <a:pt x="436" y="447"/>
                    </a:lnTo>
                    <a:lnTo>
                      <a:pt x="430" y="454"/>
                    </a:lnTo>
                    <a:lnTo>
                      <a:pt x="425" y="459"/>
                    </a:lnTo>
                    <a:lnTo>
                      <a:pt x="419" y="464"/>
                    </a:lnTo>
                    <a:lnTo>
                      <a:pt x="413" y="467"/>
                    </a:lnTo>
                    <a:lnTo>
                      <a:pt x="400" y="472"/>
                    </a:lnTo>
                    <a:lnTo>
                      <a:pt x="386" y="477"/>
                    </a:lnTo>
                    <a:lnTo>
                      <a:pt x="380" y="480"/>
                    </a:lnTo>
                    <a:lnTo>
                      <a:pt x="374" y="484"/>
                    </a:lnTo>
                    <a:lnTo>
                      <a:pt x="370" y="488"/>
                    </a:lnTo>
                    <a:lnTo>
                      <a:pt x="366" y="493"/>
                    </a:lnTo>
                    <a:lnTo>
                      <a:pt x="356" y="493"/>
                    </a:lnTo>
                    <a:lnTo>
                      <a:pt x="346" y="493"/>
                    </a:lnTo>
                    <a:lnTo>
                      <a:pt x="341" y="493"/>
                    </a:lnTo>
                    <a:lnTo>
                      <a:pt x="337" y="492"/>
                    </a:lnTo>
                    <a:lnTo>
                      <a:pt x="334" y="491"/>
                    </a:lnTo>
                    <a:lnTo>
                      <a:pt x="331" y="489"/>
                    </a:lnTo>
                    <a:lnTo>
                      <a:pt x="329" y="487"/>
                    </a:lnTo>
                    <a:lnTo>
                      <a:pt x="328" y="484"/>
                    </a:lnTo>
                    <a:lnTo>
                      <a:pt x="327" y="482"/>
                    </a:lnTo>
                    <a:lnTo>
                      <a:pt x="326" y="478"/>
                    </a:lnTo>
                    <a:lnTo>
                      <a:pt x="327" y="471"/>
                    </a:lnTo>
                    <a:lnTo>
                      <a:pt x="328" y="464"/>
                    </a:lnTo>
                    <a:lnTo>
                      <a:pt x="330" y="457"/>
                    </a:lnTo>
                    <a:lnTo>
                      <a:pt x="333" y="450"/>
                    </a:lnTo>
                    <a:lnTo>
                      <a:pt x="304" y="451"/>
                    </a:lnTo>
                    <a:lnTo>
                      <a:pt x="279" y="454"/>
                    </a:lnTo>
                    <a:lnTo>
                      <a:pt x="267" y="455"/>
                    </a:lnTo>
                    <a:lnTo>
                      <a:pt x="257" y="455"/>
                    </a:lnTo>
                    <a:lnTo>
                      <a:pt x="251" y="454"/>
                    </a:lnTo>
                    <a:lnTo>
                      <a:pt x="247" y="453"/>
                    </a:lnTo>
                    <a:lnTo>
                      <a:pt x="244" y="452"/>
                    </a:lnTo>
                    <a:lnTo>
                      <a:pt x="239" y="450"/>
                    </a:lnTo>
                    <a:lnTo>
                      <a:pt x="219" y="462"/>
                    </a:lnTo>
                    <a:lnTo>
                      <a:pt x="207" y="455"/>
                    </a:lnTo>
                    <a:lnTo>
                      <a:pt x="192" y="447"/>
                    </a:lnTo>
                    <a:lnTo>
                      <a:pt x="183" y="444"/>
                    </a:lnTo>
                    <a:lnTo>
                      <a:pt x="176" y="440"/>
                    </a:lnTo>
                    <a:lnTo>
                      <a:pt x="168" y="438"/>
                    </a:lnTo>
                    <a:lnTo>
                      <a:pt x="159" y="438"/>
                    </a:lnTo>
                    <a:lnTo>
                      <a:pt x="144" y="437"/>
                    </a:lnTo>
                    <a:lnTo>
                      <a:pt x="122" y="436"/>
                    </a:lnTo>
                    <a:lnTo>
                      <a:pt x="111" y="435"/>
                    </a:lnTo>
                    <a:lnTo>
                      <a:pt x="102" y="432"/>
                    </a:lnTo>
                    <a:lnTo>
                      <a:pt x="98" y="431"/>
                    </a:lnTo>
                    <a:lnTo>
                      <a:pt x="95" y="429"/>
                    </a:lnTo>
                    <a:lnTo>
                      <a:pt x="93" y="428"/>
                    </a:lnTo>
                    <a:lnTo>
                      <a:pt x="93" y="424"/>
                    </a:lnTo>
                    <a:lnTo>
                      <a:pt x="87" y="393"/>
                    </a:lnTo>
                    <a:lnTo>
                      <a:pt x="81" y="366"/>
                    </a:lnTo>
                    <a:lnTo>
                      <a:pt x="75" y="346"/>
                    </a:lnTo>
                    <a:lnTo>
                      <a:pt x="69" y="331"/>
                    </a:lnTo>
                    <a:lnTo>
                      <a:pt x="64" y="320"/>
                    </a:lnTo>
                    <a:lnTo>
                      <a:pt x="58" y="310"/>
                    </a:lnTo>
                    <a:lnTo>
                      <a:pt x="53" y="304"/>
                    </a:lnTo>
                    <a:lnTo>
                      <a:pt x="47" y="300"/>
                    </a:lnTo>
                    <a:lnTo>
                      <a:pt x="41" y="296"/>
                    </a:lnTo>
                    <a:lnTo>
                      <a:pt x="35" y="292"/>
                    </a:lnTo>
                    <a:lnTo>
                      <a:pt x="30" y="288"/>
                    </a:lnTo>
                    <a:lnTo>
                      <a:pt x="24" y="281"/>
                    </a:lnTo>
                    <a:lnTo>
                      <a:pt x="19" y="272"/>
                    </a:lnTo>
                    <a:lnTo>
                      <a:pt x="12" y="260"/>
                    </a:lnTo>
                    <a:lnTo>
                      <a:pt x="6" y="243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5" y="204"/>
                    </a:lnTo>
                    <a:lnTo>
                      <a:pt x="11" y="191"/>
                    </a:lnTo>
                    <a:lnTo>
                      <a:pt x="17" y="177"/>
                    </a:lnTo>
                    <a:lnTo>
                      <a:pt x="24" y="164"/>
                    </a:lnTo>
                    <a:lnTo>
                      <a:pt x="31" y="153"/>
                    </a:lnTo>
                    <a:lnTo>
                      <a:pt x="36" y="144"/>
                    </a:lnTo>
                    <a:lnTo>
                      <a:pt x="41" y="141"/>
                    </a:lnTo>
                    <a:lnTo>
                      <a:pt x="46" y="141"/>
                    </a:lnTo>
                    <a:lnTo>
                      <a:pt x="54" y="141"/>
                    </a:lnTo>
                    <a:lnTo>
                      <a:pt x="64" y="141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5" y="152"/>
                    </a:lnTo>
                    <a:lnTo>
                      <a:pt x="77" y="158"/>
                    </a:lnTo>
                    <a:lnTo>
                      <a:pt x="80" y="164"/>
                    </a:lnTo>
                    <a:lnTo>
                      <a:pt x="88" y="176"/>
                    </a:lnTo>
                    <a:lnTo>
                      <a:pt x="97" y="187"/>
                    </a:lnTo>
                    <a:lnTo>
                      <a:pt x="107" y="198"/>
                    </a:lnTo>
                    <a:lnTo>
                      <a:pt x="118" y="208"/>
                    </a:lnTo>
                    <a:lnTo>
                      <a:pt x="124" y="211"/>
                    </a:lnTo>
                    <a:lnTo>
                      <a:pt x="129" y="214"/>
                    </a:lnTo>
                    <a:lnTo>
                      <a:pt x="135" y="215"/>
                    </a:lnTo>
                    <a:lnTo>
                      <a:pt x="139" y="216"/>
                    </a:lnTo>
                    <a:lnTo>
                      <a:pt x="155" y="215"/>
                    </a:lnTo>
                    <a:lnTo>
                      <a:pt x="170" y="213"/>
                    </a:lnTo>
                    <a:lnTo>
                      <a:pt x="184" y="209"/>
                    </a:lnTo>
                    <a:lnTo>
                      <a:pt x="199" y="204"/>
                    </a:lnTo>
                    <a:lnTo>
                      <a:pt x="211" y="196"/>
                    </a:lnTo>
                    <a:lnTo>
                      <a:pt x="221" y="189"/>
                    </a:lnTo>
                    <a:lnTo>
                      <a:pt x="225" y="185"/>
                    </a:lnTo>
                    <a:lnTo>
                      <a:pt x="228" y="181"/>
                    </a:lnTo>
                    <a:lnTo>
                      <a:pt x="230" y="177"/>
                    </a:lnTo>
                    <a:lnTo>
                      <a:pt x="233" y="172"/>
                    </a:lnTo>
                    <a:lnTo>
                      <a:pt x="256" y="175"/>
                    </a:lnTo>
                    <a:lnTo>
                      <a:pt x="273" y="176"/>
                    </a:lnTo>
                    <a:lnTo>
                      <a:pt x="281" y="177"/>
                    </a:lnTo>
                    <a:lnTo>
                      <a:pt x="288" y="178"/>
                    </a:lnTo>
                    <a:lnTo>
                      <a:pt x="294" y="181"/>
                    </a:lnTo>
                    <a:lnTo>
                      <a:pt x="300" y="184"/>
                    </a:lnTo>
                    <a:lnTo>
                      <a:pt x="326" y="184"/>
                    </a:lnTo>
                    <a:lnTo>
                      <a:pt x="326" y="181"/>
                    </a:lnTo>
                    <a:lnTo>
                      <a:pt x="327" y="178"/>
                    </a:lnTo>
                    <a:lnTo>
                      <a:pt x="329" y="176"/>
                    </a:lnTo>
                    <a:lnTo>
                      <a:pt x="331" y="174"/>
                    </a:lnTo>
                    <a:lnTo>
                      <a:pt x="337" y="170"/>
                    </a:lnTo>
                    <a:lnTo>
                      <a:pt x="344" y="167"/>
                    </a:lnTo>
                    <a:lnTo>
                      <a:pt x="350" y="164"/>
                    </a:lnTo>
                    <a:lnTo>
                      <a:pt x="357" y="162"/>
                    </a:lnTo>
                    <a:lnTo>
                      <a:pt x="362" y="158"/>
                    </a:lnTo>
                    <a:lnTo>
                      <a:pt x="366" y="154"/>
                    </a:lnTo>
                    <a:lnTo>
                      <a:pt x="372" y="149"/>
                    </a:lnTo>
                    <a:lnTo>
                      <a:pt x="378" y="143"/>
                    </a:lnTo>
                    <a:lnTo>
                      <a:pt x="383" y="136"/>
                    </a:lnTo>
                    <a:lnTo>
                      <a:pt x="389" y="129"/>
                    </a:lnTo>
                    <a:lnTo>
                      <a:pt x="400" y="114"/>
                    </a:lnTo>
                    <a:lnTo>
                      <a:pt x="408" y="97"/>
                    </a:lnTo>
                    <a:lnTo>
                      <a:pt x="415" y="79"/>
                    </a:lnTo>
                    <a:lnTo>
                      <a:pt x="420" y="62"/>
                    </a:lnTo>
                    <a:lnTo>
                      <a:pt x="424" y="46"/>
                    </a:lnTo>
                    <a:lnTo>
                      <a:pt x="426" y="30"/>
                    </a:lnTo>
                    <a:lnTo>
                      <a:pt x="427" y="25"/>
                    </a:lnTo>
                    <a:lnTo>
                      <a:pt x="429" y="20"/>
                    </a:lnTo>
                    <a:lnTo>
                      <a:pt x="435" y="15"/>
                    </a:lnTo>
                    <a:lnTo>
                      <a:pt x="440" y="11"/>
                    </a:lnTo>
                    <a:lnTo>
                      <a:pt x="447" y="6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5" y="0"/>
                    </a:lnTo>
                    <a:lnTo>
                      <a:pt x="479" y="2"/>
                    </a:lnTo>
                    <a:lnTo>
                      <a:pt x="495" y="6"/>
                    </a:lnTo>
                    <a:lnTo>
                      <a:pt x="512" y="10"/>
                    </a:lnTo>
                    <a:lnTo>
                      <a:pt x="525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5" name="Freeform 334"/>
              <p:cNvSpPr>
                <a:spLocks/>
              </p:cNvSpPr>
              <p:nvPr/>
            </p:nvSpPr>
            <p:spPr bwMode="auto">
              <a:xfrm>
                <a:off x="7080250" y="4595775"/>
                <a:ext cx="92075" cy="57150"/>
              </a:xfrm>
              <a:custGeom>
                <a:avLst/>
                <a:gdLst>
                  <a:gd name="T0" fmla="*/ 0 w 212"/>
                  <a:gd name="T1" fmla="*/ 2147483647 h 105"/>
                  <a:gd name="T2" fmla="*/ 1310792729 w 212"/>
                  <a:gd name="T3" fmla="*/ 2147483647 h 105"/>
                  <a:gd name="T4" fmla="*/ 2147483647 w 212"/>
                  <a:gd name="T5" fmla="*/ 2147483647 h 105"/>
                  <a:gd name="T6" fmla="*/ 2147483647 w 212"/>
                  <a:gd name="T7" fmla="*/ 2147483647 h 105"/>
                  <a:gd name="T8" fmla="*/ 2147483647 w 212"/>
                  <a:gd name="T9" fmla="*/ 2147483647 h 105"/>
                  <a:gd name="T10" fmla="*/ 2147483647 w 212"/>
                  <a:gd name="T11" fmla="*/ 2147483647 h 105"/>
                  <a:gd name="T12" fmla="*/ 2147483647 w 212"/>
                  <a:gd name="T13" fmla="*/ 2147483647 h 105"/>
                  <a:gd name="T14" fmla="*/ 2147483647 w 212"/>
                  <a:gd name="T15" fmla="*/ 2147483647 h 105"/>
                  <a:gd name="T16" fmla="*/ 2147483647 w 212"/>
                  <a:gd name="T17" fmla="*/ 2147483647 h 105"/>
                  <a:gd name="T18" fmla="*/ 2147483647 w 212"/>
                  <a:gd name="T19" fmla="*/ 2147483647 h 105"/>
                  <a:gd name="T20" fmla="*/ 2147483647 w 212"/>
                  <a:gd name="T21" fmla="*/ 2147483647 h 105"/>
                  <a:gd name="T22" fmla="*/ 2147483647 w 212"/>
                  <a:gd name="T23" fmla="*/ 1289859171 h 105"/>
                  <a:gd name="T24" fmla="*/ 2147483647 w 212"/>
                  <a:gd name="T25" fmla="*/ 0 h 105"/>
                  <a:gd name="T26" fmla="*/ 2147483647 w 212"/>
                  <a:gd name="T27" fmla="*/ 0 h 105"/>
                  <a:gd name="T28" fmla="*/ 2147483647 w 212"/>
                  <a:gd name="T29" fmla="*/ 1451313909 h 105"/>
                  <a:gd name="T30" fmla="*/ 2147483647 w 212"/>
                  <a:gd name="T31" fmla="*/ 2147483647 h 105"/>
                  <a:gd name="T32" fmla="*/ 2147483647 w 212"/>
                  <a:gd name="T33" fmla="*/ 2147483647 h 105"/>
                  <a:gd name="T34" fmla="*/ 2147483647 w 212"/>
                  <a:gd name="T35" fmla="*/ 2147483647 h 105"/>
                  <a:gd name="T36" fmla="*/ 2147483647 w 212"/>
                  <a:gd name="T37" fmla="*/ 2147483647 h 105"/>
                  <a:gd name="T38" fmla="*/ 2147483647 w 212"/>
                  <a:gd name="T39" fmla="*/ 2147483647 h 105"/>
                  <a:gd name="T40" fmla="*/ 2147483647 w 212"/>
                  <a:gd name="T41" fmla="*/ 2147483647 h 105"/>
                  <a:gd name="T42" fmla="*/ 2147483647 w 212"/>
                  <a:gd name="T43" fmla="*/ 2147483647 h 105"/>
                  <a:gd name="T44" fmla="*/ 1884229315 w 212"/>
                  <a:gd name="T45" fmla="*/ 2147483647 h 105"/>
                  <a:gd name="T46" fmla="*/ 0 w 212"/>
                  <a:gd name="T47" fmla="*/ 214748364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2" h="105">
                    <a:moveTo>
                      <a:pt x="0" y="105"/>
                    </a:moveTo>
                    <a:lnTo>
                      <a:pt x="16" y="85"/>
                    </a:lnTo>
                    <a:lnTo>
                      <a:pt x="35" y="68"/>
                    </a:lnTo>
                    <a:lnTo>
                      <a:pt x="44" y="60"/>
                    </a:lnTo>
                    <a:lnTo>
                      <a:pt x="54" y="53"/>
                    </a:lnTo>
                    <a:lnTo>
                      <a:pt x="64" y="46"/>
                    </a:lnTo>
                    <a:lnTo>
                      <a:pt x="73" y="38"/>
                    </a:lnTo>
                    <a:lnTo>
                      <a:pt x="83" y="32"/>
                    </a:lnTo>
                    <a:lnTo>
                      <a:pt x="94" y="27"/>
                    </a:lnTo>
                    <a:lnTo>
                      <a:pt x="106" y="21"/>
                    </a:lnTo>
                    <a:lnTo>
                      <a:pt x="118" y="16"/>
                    </a:lnTo>
                    <a:lnTo>
                      <a:pt x="144" y="8"/>
                    </a:lnTo>
                    <a:lnTo>
                      <a:pt x="172" y="0"/>
                    </a:lnTo>
                    <a:lnTo>
                      <a:pt x="212" y="0"/>
                    </a:lnTo>
                    <a:lnTo>
                      <a:pt x="202" y="9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65" y="35"/>
                    </a:lnTo>
                    <a:lnTo>
                      <a:pt x="137" y="52"/>
                    </a:lnTo>
                    <a:lnTo>
                      <a:pt x="109" y="66"/>
                    </a:lnTo>
                    <a:lnTo>
                      <a:pt x="79" y="79"/>
                    </a:lnTo>
                    <a:lnTo>
                      <a:pt x="50" y="90"/>
                    </a:lnTo>
                    <a:lnTo>
                      <a:pt x="23" y="99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6" name="Freeform 335"/>
              <p:cNvSpPr>
                <a:spLocks/>
              </p:cNvSpPr>
              <p:nvPr/>
            </p:nvSpPr>
            <p:spPr bwMode="auto">
              <a:xfrm>
                <a:off x="7196138" y="4262400"/>
                <a:ext cx="42862" cy="88900"/>
              </a:xfrm>
              <a:custGeom>
                <a:avLst/>
                <a:gdLst>
                  <a:gd name="T0" fmla="*/ 0 w 92"/>
                  <a:gd name="T1" fmla="*/ 2147483647 h 166"/>
                  <a:gd name="T2" fmla="*/ 0 w 92"/>
                  <a:gd name="T3" fmla="*/ 2147483647 h 166"/>
                  <a:gd name="T4" fmla="*/ 505520485 w 92"/>
                  <a:gd name="T5" fmla="*/ 2147483647 h 166"/>
                  <a:gd name="T6" fmla="*/ 1213552738 w 92"/>
                  <a:gd name="T7" fmla="*/ 2147483647 h 166"/>
                  <a:gd name="T8" fmla="*/ 1415630762 w 92"/>
                  <a:gd name="T9" fmla="*/ 2147483647 h 166"/>
                  <a:gd name="T10" fmla="*/ 1719073222 w 92"/>
                  <a:gd name="T11" fmla="*/ 2147483647 h 166"/>
                  <a:gd name="T12" fmla="*/ 1820220554 w 92"/>
                  <a:gd name="T13" fmla="*/ 2147483647 h 166"/>
                  <a:gd name="T14" fmla="*/ 1921368352 w 92"/>
                  <a:gd name="T15" fmla="*/ 2147483647 h 166"/>
                  <a:gd name="T16" fmla="*/ 2022515683 w 92"/>
                  <a:gd name="T17" fmla="*/ 2147483647 h 166"/>
                  <a:gd name="T18" fmla="*/ 2147483647 w 92"/>
                  <a:gd name="T19" fmla="*/ 2147483647 h 166"/>
                  <a:gd name="T20" fmla="*/ 2147483647 w 92"/>
                  <a:gd name="T21" fmla="*/ 2147483647 h 166"/>
                  <a:gd name="T22" fmla="*/ 2147483647 w 92"/>
                  <a:gd name="T23" fmla="*/ 2147483647 h 166"/>
                  <a:gd name="T24" fmla="*/ 2147483647 w 92"/>
                  <a:gd name="T25" fmla="*/ 2147483647 h 166"/>
                  <a:gd name="T26" fmla="*/ 2147483647 w 92"/>
                  <a:gd name="T27" fmla="*/ 2147483647 h 166"/>
                  <a:gd name="T28" fmla="*/ 2147483647 w 92"/>
                  <a:gd name="T29" fmla="*/ 2147483647 h 166"/>
                  <a:gd name="T30" fmla="*/ 2147483647 w 92"/>
                  <a:gd name="T31" fmla="*/ 2147483647 h 166"/>
                  <a:gd name="T32" fmla="*/ 2147483647 w 92"/>
                  <a:gd name="T33" fmla="*/ 2147483647 h 166"/>
                  <a:gd name="T34" fmla="*/ 2147483647 w 92"/>
                  <a:gd name="T35" fmla="*/ 2147483647 h 166"/>
                  <a:gd name="T36" fmla="*/ 2147483647 w 92"/>
                  <a:gd name="T37" fmla="*/ 2147483647 h 166"/>
                  <a:gd name="T38" fmla="*/ 2147483647 w 92"/>
                  <a:gd name="T39" fmla="*/ 2147483647 h 166"/>
                  <a:gd name="T40" fmla="*/ 2147483647 w 92"/>
                  <a:gd name="T41" fmla="*/ 2147483647 h 166"/>
                  <a:gd name="T42" fmla="*/ 2147483647 w 92"/>
                  <a:gd name="T43" fmla="*/ 2147483647 h 166"/>
                  <a:gd name="T44" fmla="*/ 2147483647 w 92"/>
                  <a:gd name="T45" fmla="*/ 2147483647 h 166"/>
                  <a:gd name="T46" fmla="*/ 2147483647 w 92"/>
                  <a:gd name="T47" fmla="*/ 2147483647 h 166"/>
                  <a:gd name="T48" fmla="*/ 2147483647 w 92"/>
                  <a:gd name="T49" fmla="*/ 2147483647 h 166"/>
                  <a:gd name="T50" fmla="*/ 2147483647 w 92"/>
                  <a:gd name="T51" fmla="*/ 2147483647 h 166"/>
                  <a:gd name="T52" fmla="*/ 2147483647 w 92"/>
                  <a:gd name="T53" fmla="*/ 2147483647 h 166"/>
                  <a:gd name="T54" fmla="*/ 2147483647 w 92"/>
                  <a:gd name="T55" fmla="*/ 2147483647 h 166"/>
                  <a:gd name="T56" fmla="*/ 2147483647 w 92"/>
                  <a:gd name="T57" fmla="*/ 2147483647 h 166"/>
                  <a:gd name="T58" fmla="*/ 2147483647 w 92"/>
                  <a:gd name="T59" fmla="*/ 2147483647 h 166"/>
                  <a:gd name="T60" fmla="*/ 2147483647 w 92"/>
                  <a:gd name="T61" fmla="*/ 2147483647 h 166"/>
                  <a:gd name="T62" fmla="*/ 2147483647 w 92"/>
                  <a:gd name="T63" fmla="*/ 2147483647 h 166"/>
                  <a:gd name="T64" fmla="*/ 2147483647 w 92"/>
                  <a:gd name="T65" fmla="*/ 2147483647 h 166"/>
                  <a:gd name="T66" fmla="*/ 2147483647 w 92"/>
                  <a:gd name="T67" fmla="*/ 2147483647 h 166"/>
                  <a:gd name="T68" fmla="*/ 2147483647 w 92"/>
                  <a:gd name="T69" fmla="*/ 2147483647 h 166"/>
                  <a:gd name="T70" fmla="*/ 2147483647 w 92"/>
                  <a:gd name="T71" fmla="*/ 1996739521 h 166"/>
                  <a:gd name="T72" fmla="*/ 2147483647 w 92"/>
                  <a:gd name="T73" fmla="*/ 2147483647 h 166"/>
                  <a:gd name="T74" fmla="*/ 2147483647 w 92"/>
                  <a:gd name="T75" fmla="*/ 2147483647 h 166"/>
                  <a:gd name="T76" fmla="*/ 2147483647 w 92"/>
                  <a:gd name="T77" fmla="*/ 2147483647 h 166"/>
                  <a:gd name="T78" fmla="*/ 2147483647 w 92"/>
                  <a:gd name="T79" fmla="*/ 2147483647 h 166"/>
                  <a:gd name="T80" fmla="*/ 2147483647 w 92"/>
                  <a:gd name="T81" fmla="*/ 2147483647 h 166"/>
                  <a:gd name="T82" fmla="*/ 2147483647 w 92"/>
                  <a:gd name="T83" fmla="*/ 1689570742 h 166"/>
                  <a:gd name="T84" fmla="*/ 2147483647 w 92"/>
                  <a:gd name="T85" fmla="*/ 1075233718 h 166"/>
                  <a:gd name="T86" fmla="*/ 1617925891 w 92"/>
                  <a:gd name="T87" fmla="*/ 460896159 h 166"/>
                  <a:gd name="T88" fmla="*/ 808962945 w 92"/>
                  <a:gd name="T89" fmla="*/ 153727915 h 166"/>
                  <a:gd name="T90" fmla="*/ 0 w 92"/>
                  <a:gd name="T91" fmla="*/ 0 h 166"/>
                  <a:gd name="T92" fmla="*/ 0 w 92"/>
                  <a:gd name="T93" fmla="*/ 1535842827 h 166"/>
                  <a:gd name="T94" fmla="*/ 0 w 92"/>
                  <a:gd name="T95" fmla="*/ 2147483647 h 166"/>
                  <a:gd name="T96" fmla="*/ 0 w 92"/>
                  <a:gd name="T97" fmla="*/ 2147483647 h 166"/>
                  <a:gd name="T98" fmla="*/ 0 w 92"/>
                  <a:gd name="T99" fmla="*/ 2147483647 h 166"/>
                  <a:gd name="T100" fmla="*/ 0 w 92"/>
                  <a:gd name="T101" fmla="*/ 2147483647 h 166"/>
                  <a:gd name="T102" fmla="*/ 0 w 92"/>
                  <a:gd name="T103" fmla="*/ 2147483647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" h="166">
                    <a:moveTo>
                      <a:pt x="0" y="81"/>
                    </a:moveTo>
                    <a:lnTo>
                      <a:pt x="0" y="148"/>
                    </a:lnTo>
                    <a:lnTo>
                      <a:pt x="5" y="144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7" y="135"/>
                    </a:lnTo>
                    <a:lnTo>
                      <a:pt x="18" y="132"/>
                    </a:lnTo>
                    <a:lnTo>
                      <a:pt x="19" y="130"/>
                    </a:lnTo>
                    <a:lnTo>
                      <a:pt x="20" y="138"/>
                    </a:lnTo>
                    <a:lnTo>
                      <a:pt x="24" y="148"/>
                    </a:lnTo>
                    <a:lnTo>
                      <a:pt x="27" y="154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39" y="166"/>
                    </a:lnTo>
                    <a:lnTo>
                      <a:pt x="41" y="158"/>
                    </a:lnTo>
                    <a:lnTo>
                      <a:pt x="41" y="148"/>
                    </a:lnTo>
                    <a:lnTo>
                      <a:pt x="41" y="137"/>
                    </a:lnTo>
                    <a:lnTo>
                      <a:pt x="41" y="126"/>
                    </a:lnTo>
                    <a:lnTo>
                      <a:pt x="40" y="107"/>
                    </a:lnTo>
                    <a:lnTo>
                      <a:pt x="39" y="99"/>
                    </a:lnTo>
                    <a:lnTo>
                      <a:pt x="48" y="100"/>
                    </a:lnTo>
                    <a:lnTo>
                      <a:pt x="57" y="102"/>
                    </a:lnTo>
                    <a:lnTo>
                      <a:pt x="64" y="105"/>
                    </a:lnTo>
                    <a:lnTo>
                      <a:pt x="71" y="108"/>
                    </a:lnTo>
                    <a:lnTo>
                      <a:pt x="76" y="111"/>
                    </a:lnTo>
                    <a:lnTo>
                      <a:pt x="82" y="114"/>
                    </a:lnTo>
                    <a:lnTo>
                      <a:pt x="87" y="116"/>
                    </a:lnTo>
                    <a:lnTo>
                      <a:pt x="92" y="118"/>
                    </a:lnTo>
                    <a:lnTo>
                      <a:pt x="85" y="103"/>
                    </a:lnTo>
                    <a:lnTo>
                      <a:pt x="81" y="89"/>
                    </a:lnTo>
                    <a:lnTo>
                      <a:pt x="76" y="75"/>
                    </a:lnTo>
                    <a:lnTo>
                      <a:pt x="73" y="60"/>
                    </a:lnTo>
                    <a:lnTo>
                      <a:pt x="70" y="47"/>
                    </a:lnTo>
                    <a:lnTo>
                      <a:pt x="67" y="34"/>
                    </a:lnTo>
                    <a:lnTo>
                      <a:pt x="63" y="23"/>
                    </a:lnTo>
                    <a:lnTo>
                      <a:pt x="59" y="13"/>
                    </a:lnTo>
                    <a:lnTo>
                      <a:pt x="59" y="19"/>
                    </a:lnTo>
                    <a:lnTo>
                      <a:pt x="59" y="25"/>
                    </a:lnTo>
                    <a:lnTo>
                      <a:pt x="50" y="23"/>
                    </a:lnTo>
                    <a:lnTo>
                      <a:pt x="42" y="19"/>
                    </a:lnTo>
                    <a:lnTo>
                      <a:pt x="35" y="15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7" name="Freeform 336"/>
              <p:cNvSpPr>
                <a:spLocks/>
              </p:cNvSpPr>
              <p:nvPr/>
            </p:nvSpPr>
            <p:spPr bwMode="auto">
              <a:xfrm>
                <a:off x="7208838" y="4406863"/>
                <a:ext cx="71437" cy="55562"/>
              </a:xfrm>
              <a:custGeom>
                <a:avLst/>
                <a:gdLst>
                  <a:gd name="T0" fmla="*/ 557808499 w 166"/>
                  <a:gd name="T1" fmla="*/ 0 h 62"/>
                  <a:gd name="T2" fmla="*/ 1115802475 w 166"/>
                  <a:gd name="T3" fmla="*/ 2147483647 h 62"/>
                  <a:gd name="T4" fmla="*/ 1753430202 w 166"/>
                  <a:gd name="T5" fmla="*/ 2147483647 h 62"/>
                  <a:gd name="T6" fmla="*/ 2147483647 w 166"/>
                  <a:gd name="T7" fmla="*/ 2147483647 h 62"/>
                  <a:gd name="T8" fmla="*/ 2147483647 w 166"/>
                  <a:gd name="T9" fmla="*/ 2147483647 h 62"/>
                  <a:gd name="T10" fmla="*/ 2147483647 w 166"/>
                  <a:gd name="T11" fmla="*/ 2147483647 h 62"/>
                  <a:gd name="T12" fmla="*/ 2147483647 w 166"/>
                  <a:gd name="T13" fmla="*/ 2147483647 h 62"/>
                  <a:gd name="T14" fmla="*/ 2147483647 w 166"/>
                  <a:gd name="T15" fmla="*/ 2147483647 h 62"/>
                  <a:gd name="T16" fmla="*/ 2147483647 w 166"/>
                  <a:gd name="T17" fmla="*/ 2147483647 h 62"/>
                  <a:gd name="T18" fmla="*/ 2147483647 w 166"/>
                  <a:gd name="T19" fmla="*/ 719582566 h 62"/>
                  <a:gd name="T20" fmla="*/ 2147483647 w 166"/>
                  <a:gd name="T21" fmla="*/ 0 h 62"/>
                  <a:gd name="T22" fmla="*/ 2147483647 w 166"/>
                  <a:gd name="T23" fmla="*/ 719582566 h 62"/>
                  <a:gd name="T24" fmla="*/ 2147483647 w 166"/>
                  <a:gd name="T25" fmla="*/ 1439164236 h 62"/>
                  <a:gd name="T26" fmla="*/ 2147483647 w 166"/>
                  <a:gd name="T27" fmla="*/ 2147483647 h 62"/>
                  <a:gd name="T28" fmla="*/ 2147483647 w 166"/>
                  <a:gd name="T29" fmla="*/ 2147483647 h 62"/>
                  <a:gd name="T30" fmla="*/ 2147483647 w 166"/>
                  <a:gd name="T31" fmla="*/ 2147483647 h 62"/>
                  <a:gd name="T32" fmla="*/ 2147483647 w 166"/>
                  <a:gd name="T33" fmla="*/ 2147483647 h 62"/>
                  <a:gd name="T34" fmla="*/ 2147483647 w 166"/>
                  <a:gd name="T35" fmla="*/ 2147483647 h 62"/>
                  <a:gd name="T36" fmla="*/ 2147483647 w 166"/>
                  <a:gd name="T37" fmla="*/ 2147483647 h 62"/>
                  <a:gd name="T38" fmla="*/ 2147483647 w 166"/>
                  <a:gd name="T39" fmla="*/ 2147483647 h 62"/>
                  <a:gd name="T40" fmla="*/ 2147483647 w 166"/>
                  <a:gd name="T41" fmla="*/ 2147483647 h 62"/>
                  <a:gd name="T42" fmla="*/ 2147483647 w 166"/>
                  <a:gd name="T43" fmla="*/ 2147483647 h 62"/>
                  <a:gd name="T44" fmla="*/ 2147483647 w 166"/>
                  <a:gd name="T45" fmla="*/ 2147483647 h 62"/>
                  <a:gd name="T46" fmla="*/ 2147483647 w 166"/>
                  <a:gd name="T47" fmla="*/ 2147483647 h 62"/>
                  <a:gd name="T48" fmla="*/ 2147483647 w 166"/>
                  <a:gd name="T49" fmla="*/ 2147483647 h 62"/>
                  <a:gd name="T50" fmla="*/ 2147483647 w 166"/>
                  <a:gd name="T51" fmla="*/ 2147483647 h 62"/>
                  <a:gd name="T52" fmla="*/ 2147483647 w 166"/>
                  <a:gd name="T53" fmla="*/ 2147483647 h 62"/>
                  <a:gd name="T54" fmla="*/ 2147483647 w 166"/>
                  <a:gd name="T55" fmla="*/ 2147483647 h 62"/>
                  <a:gd name="T56" fmla="*/ 2147483647 w 166"/>
                  <a:gd name="T57" fmla="*/ 2147483647 h 62"/>
                  <a:gd name="T58" fmla="*/ 2147483647 w 166"/>
                  <a:gd name="T59" fmla="*/ 2147483647 h 62"/>
                  <a:gd name="T60" fmla="*/ 2147483647 w 166"/>
                  <a:gd name="T61" fmla="*/ 2147483647 h 62"/>
                  <a:gd name="T62" fmla="*/ 2147483647 w 166"/>
                  <a:gd name="T63" fmla="*/ 2147483647 h 62"/>
                  <a:gd name="T64" fmla="*/ 2147483647 w 166"/>
                  <a:gd name="T65" fmla="*/ 2147483647 h 62"/>
                  <a:gd name="T66" fmla="*/ 2147483647 w 166"/>
                  <a:gd name="T67" fmla="*/ 2147483647 h 62"/>
                  <a:gd name="T68" fmla="*/ 2147483647 w 166"/>
                  <a:gd name="T69" fmla="*/ 2147483647 h 62"/>
                  <a:gd name="T70" fmla="*/ 2147483647 w 166"/>
                  <a:gd name="T71" fmla="*/ 2147483647 h 62"/>
                  <a:gd name="T72" fmla="*/ 2147483647 w 166"/>
                  <a:gd name="T73" fmla="*/ 2147483647 h 62"/>
                  <a:gd name="T74" fmla="*/ 2072151542 w 166"/>
                  <a:gd name="T75" fmla="*/ 2147483647 h 62"/>
                  <a:gd name="T76" fmla="*/ 1514343043 w 166"/>
                  <a:gd name="T77" fmla="*/ 2147483647 h 62"/>
                  <a:gd name="T78" fmla="*/ 956349067 w 166"/>
                  <a:gd name="T79" fmla="*/ 2147483647 h 62"/>
                  <a:gd name="T80" fmla="*/ 557808499 w 166"/>
                  <a:gd name="T81" fmla="*/ 2147483647 h 62"/>
                  <a:gd name="T82" fmla="*/ 159453409 w 166"/>
                  <a:gd name="T83" fmla="*/ 2147483647 h 62"/>
                  <a:gd name="T84" fmla="*/ 79634181 w 166"/>
                  <a:gd name="T85" fmla="*/ 2147483647 h 62"/>
                  <a:gd name="T86" fmla="*/ 0 w 166"/>
                  <a:gd name="T87" fmla="*/ 2147483647 h 62"/>
                  <a:gd name="T88" fmla="*/ 79634181 w 166"/>
                  <a:gd name="T89" fmla="*/ 2147483647 h 62"/>
                  <a:gd name="T90" fmla="*/ 318721340 w 166"/>
                  <a:gd name="T91" fmla="*/ 2147483647 h 62"/>
                  <a:gd name="T92" fmla="*/ 557808499 w 166"/>
                  <a:gd name="T93" fmla="*/ 0 h 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6" h="62">
                    <a:moveTo>
                      <a:pt x="7" y="0"/>
                    </a:moveTo>
                    <a:lnTo>
                      <a:pt x="14" y="3"/>
                    </a:lnTo>
                    <a:lnTo>
                      <a:pt x="22" y="6"/>
                    </a:lnTo>
                    <a:lnTo>
                      <a:pt x="30" y="7"/>
                    </a:lnTo>
                    <a:lnTo>
                      <a:pt x="36" y="8"/>
                    </a:lnTo>
                    <a:lnTo>
                      <a:pt x="48" y="8"/>
                    </a:lnTo>
                    <a:lnTo>
                      <a:pt x="58" y="7"/>
                    </a:lnTo>
                    <a:lnTo>
                      <a:pt x="69" y="5"/>
                    </a:lnTo>
                    <a:lnTo>
                      <a:pt x="80" y="3"/>
                    </a:lnTo>
                    <a:lnTo>
                      <a:pt x="92" y="1"/>
                    </a:lnTo>
                    <a:lnTo>
                      <a:pt x="106" y="0"/>
                    </a:lnTo>
                    <a:lnTo>
                      <a:pt x="111" y="1"/>
                    </a:lnTo>
                    <a:lnTo>
                      <a:pt x="115" y="2"/>
                    </a:lnTo>
                    <a:lnTo>
                      <a:pt x="120" y="5"/>
                    </a:lnTo>
                    <a:lnTo>
                      <a:pt x="124" y="8"/>
                    </a:lnTo>
                    <a:lnTo>
                      <a:pt x="132" y="17"/>
                    </a:lnTo>
                    <a:lnTo>
                      <a:pt x="138" y="26"/>
                    </a:lnTo>
                    <a:lnTo>
                      <a:pt x="145" y="36"/>
                    </a:lnTo>
                    <a:lnTo>
                      <a:pt x="151" y="45"/>
                    </a:lnTo>
                    <a:lnTo>
                      <a:pt x="155" y="49"/>
                    </a:lnTo>
                    <a:lnTo>
                      <a:pt x="158" y="52"/>
                    </a:lnTo>
                    <a:lnTo>
                      <a:pt x="162" y="54"/>
                    </a:lnTo>
                    <a:lnTo>
                      <a:pt x="166" y="56"/>
                    </a:lnTo>
                    <a:lnTo>
                      <a:pt x="159" y="57"/>
                    </a:lnTo>
                    <a:lnTo>
                      <a:pt x="151" y="59"/>
                    </a:lnTo>
                    <a:lnTo>
                      <a:pt x="143" y="61"/>
                    </a:lnTo>
                    <a:lnTo>
                      <a:pt x="133" y="62"/>
                    </a:lnTo>
                    <a:lnTo>
                      <a:pt x="125" y="61"/>
                    </a:lnTo>
                    <a:lnTo>
                      <a:pt x="119" y="58"/>
                    </a:lnTo>
                    <a:lnTo>
                      <a:pt x="112" y="54"/>
                    </a:lnTo>
                    <a:lnTo>
                      <a:pt x="106" y="50"/>
                    </a:lnTo>
                    <a:lnTo>
                      <a:pt x="100" y="45"/>
                    </a:lnTo>
                    <a:lnTo>
                      <a:pt x="93" y="41"/>
                    </a:lnTo>
                    <a:lnTo>
                      <a:pt x="87" y="39"/>
                    </a:lnTo>
                    <a:lnTo>
                      <a:pt x="79" y="38"/>
                    </a:lnTo>
                    <a:lnTo>
                      <a:pt x="56" y="38"/>
                    </a:lnTo>
                    <a:lnTo>
                      <a:pt x="35" y="39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2" y="46"/>
                    </a:lnTo>
                    <a:lnTo>
                      <a:pt x="7" y="50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1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8" name="Freeform 337"/>
              <p:cNvSpPr>
                <a:spLocks/>
              </p:cNvSpPr>
              <p:nvPr/>
            </p:nvSpPr>
            <p:spPr bwMode="auto">
              <a:xfrm>
                <a:off x="7285038" y="4330663"/>
                <a:ext cx="85725" cy="63500"/>
              </a:xfrm>
              <a:custGeom>
                <a:avLst/>
                <a:gdLst>
                  <a:gd name="T0" fmla="*/ 2147483647 w 193"/>
                  <a:gd name="T1" fmla="*/ 2147483647 h 121"/>
                  <a:gd name="T2" fmla="*/ 2147483647 w 193"/>
                  <a:gd name="T3" fmla="*/ 2147483647 h 121"/>
                  <a:gd name="T4" fmla="*/ 2147483647 w 193"/>
                  <a:gd name="T5" fmla="*/ 1734520343 h 121"/>
                  <a:gd name="T6" fmla="*/ 2147483647 w 193"/>
                  <a:gd name="T7" fmla="*/ 578081434 h 121"/>
                  <a:gd name="T8" fmla="*/ 2147483647 w 193"/>
                  <a:gd name="T9" fmla="*/ 144589500 h 121"/>
                  <a:gd name="T10" fmla="*/ 2147483647 w 193"/>
                  <a:gd name="T11" fmla="*/ 144589500 h 121"/>
                  <a:gd name="T12" fmla="*/ 2147483647 w 193"/>
                  <a:gd name="T13" fmla="*/ 433492459 h 121"/>
                  <a:gd name="T14" fmla="*/ 2147483647 w 193"/>
                  <a:gd name="T15" fmla="*/ 1445341868 h 121"/>
                  <a:gd name="T16" fmla="*/ 2147483647 w 193"/>
                  <a:gd name="T17" fmla="*/ 2147483647 h 121"/>
                  <a:gd name="T18" fmla="*/ 2147483647 w 193"/>
                  <a:gd name="T19" fmla="*/ 2147483647 h 121"/>
                  <a:gd name="T20" fmla="*/ 2147483647 w 193"/>
                  <a:gd name="T21" fmla="*/ 2147483647 h 121"/>
                  <a:gd name="T22" fmla="*/ 2147483647 w 193"/>
                  <a:gd name="T23" fmla="*/ 2147483647 h 121"/>
                  <a:gd name="T24" fmla="*/ 2147483647 w 193"/>
                  <a:gd name="T25" fmla="*/ 2147483647 h 121"/>
                  <a:gd name="T26" fmla="*/ 2147483647 w 193"/>
                  <a:gd name="T27" fmla="*/ 2147483647 h 121"/>
                  <a:gd name="T28" fmla="*/ 2147483647 w 193"/>
                  <a:gd name="T29" fmla="*/ 2147483647 h 121"/>
                  <a:gd name="T30" fmla="*/ 2147483647 w 193"/>
                  <a:gd name="T31" fmla="*/ 2147483647 h 121"/>
                  <a:gd name="T32" fmla="*/ 2147483647 w 193"/>
                  <a:gd name="T33" fmla="*/ 2147483647 h 121"/>
                  <a:gd name="T34" fmla="*/ 2147483647 w 193"/>
                  <a:gd name="T35" fmla="*/ 2147483647 h 121"/>
                  <a:gd name="T36" fmla="*/ 2147483647 w 193"/>
                  <a:gd name="T37" fmla="*/ 2147483647 h 121"/>
                  <a:gd name="T38" fmla="*/ 2147483647 w 193"/>
                  <a:gd name="T39" fmla="*/ 2147483647 h 121"/>
                  <a:gd name="T40" fmla="*/ 2147483647 w 193"/>
                  <a:gd name="T41" fmla="*/ 2147483647 h 121"/>
                  <a:gd name="T42" fmla="*/ 2147483647 w 193"/>
                  <a:gd name="T43" fmla="*/ 2147483647 h 121"/>
                  <a:gd name="T44" fmla="*/ 2147483647 w 193"/>
                  <a:gd name="T45" fmla="*/ 2147483647 h 121"/>
                  <a:gd name="T46" fmla="*/ 2147483647 w 193"/>
                  <a:gd name="T47" fmla="*/ 2147483647 h 121"/>
                  <a:gd name="T48" fmla="*/ 2147483647 w 193"/>
                  <a:gd name="T49" fmla="*/ 2147483647 h 121"/>
                  <a:gd name="T50" fmla="*/ 2147483647 w 193"/>
                  <a:gd name="T51" fmla="*/ 2147483647 h 121"/>
                  <a:gd name="T52" fmla="*/ 2147483647 w 193"/>
                  <a:gd name="T53" fmla="*/ 2147483647 h 121"/>
                  <a:gd name="T54" fmla="*/ 1139140006 w 193"/>
                  <a:gd name="T55" fmla="*/ 2147483647 h 121"/>
                  <a:gd name="T56" fmla="*/ 262984756 w 193"/>
                  <a:gd name="T57" fmla="*/ 2147483647 h 121"/>
                  <a:gd name="T58" fmla="*/ 0 w 193"/>
                  <a:gd name="T59" fmla="*/ 2147483647 h 121"/>
                  <a:gd name="T60" fmla="*/ 87595848 w 193"/>
                  <a:gd name="T61" fmla="*/ 2147483647 h 121"/>
                  <a:gd name="T62" fmla="*/ 613368149 w 193"/>
                  <a:gd name="T63" fmla="*/ 2147483647 h 121"/>
                  <a:gd name="T64" fmla="*/ 1752508155 w 193"/>
                  <a:gd name="T65" fmla="*/ 214748364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3" h="121">
                    <a:moveTo>
                      <a:pt x="26" y="36"/>
                    </a:moveTo>
                    <a:lnTo>
                      <a:pt x="33" y="35"/>
                    </a:lnTo>
                    <a:lnTo>
                      <a:pt x="39" y="31"/>
                    </a:lnTo>
                    <a:lnTo>
                      <a:pt x="48" y="25"/>
                    </a:lnTo>
                    <a:lnTo>
                      <a:pt x="58" y="18"/>
                    </a:lnTo>
                    <a:lnTo>
                      <a:pt x="68" y="12"/>
                    </a:lnTo>
                    <a:lnTo>
                      <a:pt x="79" y="6"/>
                    </a:lnTo>
                    <a:lnTo>
                      <a:pt x="84" y="4"/>
                    </a:lnTo>
                    <a:lnTo>
                      <a:pt x="90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1" y="1"/>
                    </a:lnTo>
                    <a:lnTo>
                      <a:pt x="116" y="3"/>
                    </a:lnTo>
                    <a:lnTo>
                      <a:pt x="122" y="5"/>
                    </a:lnTo>
                    <a:lnTo>
                      <a:pt x="131" y="10"/>
                    </a:lnTo>
                    <a:lnTo>
                      <a:pt x="139" y="15"/>
                    </a:lnTo>
                    <a:lnTo>
                      <a:pt x="148" y="21"/>
                    </a:lnTo>
                    <a:lnTo>
                      <a:pt x="158" y="26"/>
                    </a:lnTo>
                    <a:lnTo>
                      <a:pt x="162" y="28"/>
                    </a:lnTo>
                    <a:lnTo>
                      <a:pt x="168" y="29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79" y="48"/>
                    </a:lnTo>
                    <a:lnTo>
                      <a:pt x="178" y="60"/>
                    </a:lnTo>
                    <a:lnTo>
                      <a:pt x="178" y="66"/>
                    </a:lnTo>
                    <a:lnTo>
                      <a:pt x="179" y="71"/>
                    </a:lnTo>
                    <a:lnTo>
                      <a:pt x="182" y="75"/>
                    </a:lnTo>
                    <a:lnTo>
                      <a:pt x="187" y="80"/>
                    </a:lnTo>
                    <a:lnTo>
                      <a:pt x="187" y="89"/>
                    </a:lnTo>
                    <a:lnTo>
                      <a:pt x="187" y="97"/>
                    </a:lnTo>
                    <a:lnTo>
                      <a:pt x="188" y="102"/>
                    </a:lnTo>
                    <a:lnTo>
                      <a:pt x="189" y="106"/>
                    </a:lnTo>
                    <a:lnTo>
                      <a:pt x="191" y="109"/>
                    </a:lnTo>
                    <a:lnTo>
                      <a:pt x="193" y="111"/>
                    </a:lnTo>
                    <a:lnTo>
                      <a:pt x="188" y="114"/>
                    </a:lnTo>
                    <a:lnTo>
                      <a:pt x="182" y="117"/>
                    </a:lnTo>
                    <a:lnTo>
                      <a:pt x="177" y="118"/>
                    </a:lnTo>
                    <a:lnTo>
                      <a:pt x="171" y="120"/>
                    </a:lnTo>
                    <a:lnTo>
                      <a:pt x="159" y="121"/>
                    </a:lnTo>
                    <a:lnTo>
                      <a:pt x="146" y="121"/>
                    </a:lnTo>
                    <a:lnTo>
                      <a:pt x="116" y="119"/>
                    </a:lnTo>
                    <a:lnTo>
                      <a:pt x="80" y="117"/>
                    </a:lnTo>
                    <a:lnTo>
                      <a:pt x="72" y="116"/>
                    </a:lnTo>
                    <a:lnTo>
                      <a:pt x="67" y="114"/>
                    </a:lnTo>
                    <a:lnTo>
                      <a:pt x="63" y="110"/>
                    </a:lnTo>
                    <a:lnTo>
                      <a:pt x="59" y="106"/>
                    </a:lnTo>
                    <a:lnTo>
                      <a:pt x="56" y="100"/>
                    </a:lnTo>
                    <a:lnTo>
                      <a:pt x="55" y="93"/>
                    </a:lnTo>
                    <a:lnTo>
                      <a:pt x="54" y="87"/>
                    </a:lnTo>
                    <a:lnTo>
                      <a:pt x="54" y="80"/>
                    </a:lnTo>
                    <a:lnTo>
                      <a:pt x="47" y="79"/>
                    </a:lnTo>
                    <a:lnTo>
                      <a:pt x="39" y="78"/>
                    </a:lnTo>
                    <a:lnTo>
                      <a:pt x="31" y="75"/>
                    </a:lnTo>
                    <a:lnTo>
                      <a:pt x="22" y="72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3" y="62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1" y="41"/>
                    </a:lnTo>
                    <a:lnTo>
                      <a:pt x="20" y="38"/>
                    </a:lnTo>
                    <a:lnTo>
                      <a:pt x="2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9" name="Freeform 338"/>
              <p:cNvSpPr>
                <a:spLocks/>
              </p:cNvSpPr>
              <p:nvPr/>
            </p:nvSpPr>
            <p:spPr bwMode="auto">
              <a:xfrm>
                <a:off x="6973888" y="4268750"/>
                <a:ext cx="166687" cy="230188"/>
              </a:xfrm>
              <a:custGeom>
                <a:avLst/>
                <a:gdLst>
                  <a:gd name="T0" fmla="*/ 2147483647 w 379"/>
                  <a:gd name="T1" fmla="*/ 2147483647 h 437"/>
                  <a:gd name="T2" fmla="*/ 2147483647 w 379"/>
                  <a:gd name="T3" fmla="*/ 2147483647 h 437"/>
                  <a:gd name="T4" fmla="*/ 2041659342 w 379"/>
                  <a:gd name="T5" fmla="*/ 2147483647 h 437"/>
                  <a:gd name="T6" fmla="*/ 170219093 w 379"/>
                  <a:gd name="T7" fmla="*/ 2147483647 h 437"/>
                  <a:gd name="T8" fmla="*/ 1276061113 w 379"/>
                  <a:gd name="T9" fmla="*/ 2147483647 h 437"/>
                  <a:gd name="T10" fmla="*/ 2147483647 w 379"/>
                  <a:gd name="T11" fmla="*/ 2147483647 h 437"/>
                  <a:gd name="T12" fmla="*/ 2147483647 w 379"/>
                  <a:gd name="T13" fmla="*/ 2147483647 h 437"/>
                  <a:gd name="T14" fmla="*/ 2147483647 w 379"/>
                  <a:gd name="T15" fmla="*/ 2147483647 h 437"/>
                  <a:gd name="T16" fmla="*/ 2147483647 w 379"/>
                  <a:gd name="T17" fmla="*/ 2147483647 h 437"/>
                  <a:gd name="T18" fmla="*/ 2147483647 w 379"/>
                  <a:gd name="T19" fmla="*/ 2147483647 h 437"/>
                  <a:gd name="T20" fmla="*/ 2147483647 w 379"/>
                  <a:gd name="T21" fmla="*/ 2147483647 h 437"/>
                  <a:gd name="T22" fmla="*/ 2147483647 w 379"/>
                  <a:gd name="T23" fmla="*/ 2147483647 h 437"/>
                  <a:gd name="T24" fmla="*/ 2147483647 w 379"/>
                  <a:gd name="T25" fmla="*/ 2147483647 h 437"/>
                  <a:gd name="T26" fmla="*/ 2147483647 w 379"/>
                  <a:gd name="T27" fmla="*/ 2147483647 h 437"/>
                  <a:gd name="T28" fmla="*/ 2147483647 w 379"/>
                  <a:gd name="T29" fmla="*/ 2147483647 h 437"/>
                  <a:gd name="T30" fmla="*/ 2147483647 w 379"/>
                  <a:gd name="T31" fmla="*/ 2147483647 h 437"/>
                  <a:gd name="T32" fmla="*/ 2147483647 w 379"/>
                  <a:gd name="T33" fmla="*/ 2147483647 h 437"/>
                  <a:gd name="T34" fmla="*/ 2147483647 w 379"/>
                  <a:gd name="T35" fmla="*/ 1022999719 h 437"/>
                  <a:gd name="T36" fmla="*/ 2147483647 w 379"/>
                  <a:gd name="T37" fmla="*/ 1315444355 h 437"/>
                  <a:gd name="T38" fmla="*/ 2147483647 w 379"/>
                  <a:gd name="T39" fmla="*/ 2147483647 h 437"/>
                  <a:gd name="T40" fmla="*/ 2147483647 w 379"/>
                  <a:gd name="T41" fmla="*/ 2147483647 h 437"/>
                  <a:gd name="T42" fmla="*/ 2147483647 w 379"/>
                  <a:gd name="T43" fmla="*/ 2147483647 h 437"/>
                  <a:gd name="T44" fmla="*/ 2147483647 w 379"/>
                  <a:gd name="T45" fmla="*/ 2147483647 h 437"/>
                  <a:gd name="T46" fmla="*/ 2147483647 w 379"/>
                  <a:gd name="T47" fmla="*/ 2147483647 h 437"/>
                  <a:gd name="T48" fmla="*/ 2147483647 w 379"/>
                  <a:gd name="T49" fmla="*/ 2147483647 h 437"/>
                  <a:gd name="T50" fmla="*/ 2147483647 w 379"/>
                  <a:gd name="T51" fmla="*/ 2147483647 h 437"/>
                  <a:gd name="T52" fmla="*/ 2147483647 w 379"/>
                  <a:gd name="T53" fmla="*/ 2147483647 h 437"/>
                  <a:gd name="T54" fmla="*/ 2147483647 w 379"/>
                  <a:gd name="T55" fmla="*/ 2147483647 h 437"/>
                  <a:gd name="T56" fmla="*/ 2147483647 w 379"/>
                  <a:gd name="T57" fmla="*/ 2147483647 h 437"/>
                  <a:gd name="T58" fmla="*/ 2147483647 w 379"/>
                  <a:gd name="T59" fmla="*/ 2147483647 h 437"/>
                  <a:gd name="T60" fmla="*/ 2147483647 w 379"/>
                  <a:gd name="T61" fmla="*/ 2147483647 h 437"/>
                  <a:gd name="T62" fmla="*/ 2147483647 w 379"/>
                  <a:gd name="T63" fmla="*/ 2147483647 h 437"/>
                  <a:gd name="T64" fmla="*/ 2147483647 w 379"/>
                  <a:gd name="T65" fmla="*/ 2147483647 h 437"/>
                  <a:gd name="T66" fmla="*/ 2147483647 w 379"/>
                  <a:gd name="T67" fmla="*/ 2147483647 h 437"/>
                  <a:gd name="T68" fmla="*/ 2147483647 w 379"/>
                  <a:gd name="T69" fmla="*/ 2147483647 h 437"/>
                  <a:gd name="T70" fmla="*/ 2147483647 w 379"/>
                  <a:gd name="T71" fmla="*/ 2147483647 h 437"/>
                  <a:gd name="T72" fmla="*/ 2147483647 w 379"/>
                  <a:gd name="T73" fmla="*/ 2147483647 h 437"/>
                  <a:gd name="T74" fmla="*/ 2147483647 w 379"/>
                  <a:gd name="T75" fmla="*/ 2147483647 h 437"/>
                  <a:gd name="T76" fmla="*/ 2147483647 w 379"/>
                  <a:gd name="T77" fmla="*/ 2147483647 h 437"/>
                  <a:gd name="T78" fmla="*/ 2147483647 w 379"/>
                  <a:gd name="T79" fmla="*/ 2147483647 h 437"/>
                  <a:gd name="T80" fmla="*/ 2147483647 w 379"/>
                  <a:gd name="T81" fmla="*/ 2147483647 h 437"/>
                  <a:gd name="T82" fmla="*/ 2147483647 w 379"/>
                  <a:gd name="T83" fmla="*/ 2147483647 h 437"/>
                  <a:gd name="T84" fmla="*/ 2147483647 w 379"/>
                  <a:gd name="T85" fmla="*/ 2147483647 h 437"/>
                  <a:gd name="T86" fmla="*/ 2147483647 w 379"/>
                  <a:gd name="T87" fmla="*/ 2147483647 h 437"/>
                  <a:gd name="T88" fmla="*/ 2147483647 w 379"/>
                  <a:gd name="T89" fmla="*/ 2147483647 h 437"/>
                  <a:gd name="T90" fmla="*/ 2147483647 w 379"/>
                  <a:gd name="T91" fmla="*/ 2147483647 h 437"/>
                  <a:gd name="T92" fmla="*/ 2147483647 w 379"/>
                  <a:gd name="T93" fmla="*/ 2147483647 h 437"/>
                  <a:gd name="T94" fmla="*/ 2147483647 w 379"/>
                  <a:gd name="T95" fmla="*/ 2147483647 h 437"/>
                  <a:gd name="T96" fmla="*/ 2147483647 w 379"/>
                  <a:gd name="T97" fmla="*/ 2147483647 h 437"/>
                  <a:gd name="T98" fmla="*/ 2147483647 w 379"/>
                  <a:gd name="T99" fmla="*/ 2147483647 h 437"/>
                  <a:gd name="T100" fmla="*/ 2147483647 w 379"/>
                  <a:gd name="T101" fmla="*/ 2147483647 h 437"/>
                  <a:gd name="T102" fmla="*/ 2147483647 w 379"/>
                  <a:gd name="T103" fmla="*/ 2147483647 h 437"/>
                  <a:gd name="T104" fmla="*/ 2147483647 w 379"/>
                  <a:gd name="T105" fmla="*/ 2147483647 h 437"/>
                  <a:gd name="T106" fmla="*/ 2147483647 w 379"/>
                  <a:gd name="T107" fmla="*/ 2147483647 h 437"/>
                  <a:gd name="T108" fmla="*/ 2147483647 w 379"/>
                  <a:gd name="T109" fmla="*/ 2147483647 h 437"/>
                  <a:gd name="T110" fmla="*/ 2147483647 w 379"/>
                  <a:gd name="T111" fmla="*/ 2147483647 h 437"/>
                  <a:gd name="T112" fmla="*/ 2147483647 w 379"/>
                  <a:gd name="T113" fmla="*/ 2147483647 h 437"/>
                  <a:gd name="T114" fmla="*/ 2147483647 w 379"/>
                  <a:gd name="T115" fmla="*/ 2147483647 h 437"/>
                  <a:gd name="T116" fmla="*/ 2147483647 w 379"/>
                  <a:gd name="T117" fmla="*/ 2147483647 h 437"/>
                  <a:gd name="T118" fmla="*/ 2147483647 w 379"/>
                  <a:gd name="T119" fmla="*/ 2147483647 h 437"/>
                  <a:gd name="T120" fmla="*/ 2147483647 w 379"/>
                  <a:gd name="T121" fmla="*/ 2147483647 h 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79" h="437">
                    <a:moveTo>
                      <a:pt x="59" y="437"/>
                    </a:moveTo>
                    <a:lnTo>
                      <a:pt x="33" y="437"/>
                    </a:lnTo>
                    <a:lnTo>
                      <a:pt x="34" y="430"/>
                    </a:lnTo>
                    <a:lnTo>
                      <a:pt x="37" y="419"/>
                    </a:lnTo>
                    <a:lnTo>
                      <a:pt x="38" y="415"/>
                    </a:lnTo>
                    <a:lnTo>
                      <a:pt x="41" y="410"/>
                    </a:lnTo>
                    <a:lnTo>
                      <a:pt x="44" y="408"/>
                    </a:lnTo>
                    <a:lnTo>
                      <a:pt x="46" y="407"/>
                    </a:lnTo>
                    <a:lnTo>
                      <a:pt x="46" y="320"/>
                    </a:lnTo>
                    <a:lnTo>
                      <a:pt x="38" y="317"/>
                    </a:lnTo>
                    <a:lnTo>
                      <a:pt x="32" y="314"/>
                    </a:lnTo>
                    <a:lnTo>
                      <a:pt x="24" y="311"/>
                    </a:lnTo>
                    <a:lnTo>
                      <a:pt x="18" y="307"/>
                    </a:lnTo>
                    <a:lnTo>
                      <a:pt x="12" y="303"/>
                    </a:lnTo>
                    <a:lnTo>
                      <a:pt x="7" y="299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5" y="284"/>
                    </a:lnTo>
                    <a:lnTo>
                      <a:pt x="11" y="278"/>
                    </a:lnTo>
                    <a:lnTo>
                      <a:pt x="15" y="270"/>
                    </a:lnTo>
                    <a:lnTo>
                      <a:pt x="19" y="264"/>
                    </a:lnTo>
                    <a:lnTo>
                      <a:pt x="24" y="250"/>
                    </a:lnTo>
                    <a:lnTo>
                      <a:pt x="28" y="236"/>
                    </a:lnTo>
                    <a:lnTo>
                      <a:pt x="31" y="221"/>
                    </a:lnTo>
                    <a:lnTo>
                      <a:pt x="32" y="204"/>
                    </a:lnTo>
                    <a:lnTo>
                      <a:pt x="33" y="189"/>
                    </a:lnTo>
                    <a:lnTo>
                      <a:pt x="33" y="173"/>
                    </a:lnTo>
                    <a:lnTo>
                      <a:pt x="39" y="172"/>
                    </a:lnTo>
                    <a:lnTo>
                      <a:pt x="45" y="170"/>
                    </a:lnTo>
                    <a:lnTo>
                      <a:pt x="50" y="168"/>
                    </a:lnTo>
                    <a:lnTo>
                      <a:pt x="54" y="164"/>
                    </a:lnTo>
                    <a:lnTo>
                      <a:pt x="57" y="159"/>
                    </a:lnTo>
                    <a:lnTo>
                      <a:pt x="59" y="154"/>
                    </a:lnTo>
                    <a:lnTo>
                      <a:pt x="61" y="149"/>
                    </a:lnTo>
                    <a:lnTo>
                      <a:pt x="63" y="143"/>
                    </a:lnTo>
                    <a:lnTo>
                      <a:pt x="65" y="130"/>
                    </a:lnTo>
                    <a:lnTo>
                      <a:pt x="66" y="115"/>
                    </a:lnTo>
                    <a:lnTo>
                      <a:pt x="69" y="100"/>
                    </a:lnTo>
                    <a:lnTo>
                      <a:pt x="72" y="86"/>
                    </a:lnTo>
                    <a:lnTo>
                      <a:pt x="76" y="78"/>
                    </a:lnTo>
                    <a:lnTo>
                      <a:pt x="78" y="71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90" y="51"/>
                    </a:lnTo>
                    <a:lnTo>
                      <a:pt x="95" y="44"/>
                    </a:lnTo>
                    <a:lnTo>
                      <a:pt x="101" y="39"/>
                    </a:lnTo>
                    <a:lnTo>
                      <a:pt x="108" y="35"/>
                    </a:lnTo>
                    <a:lnTo>
                      <a:pt x="115" y="31"/>
                    </a:lnTo>
                    <a:lnTo>
                      <a:pt x="123" y="29"/>
                    </a:lnTo>
                    <a:lnTo>
                      <a:pt x="132" y="27"/>
                    </a:lnTo>
                    <a:lnTo>
                      <a:pt x="142" y="25"/>
                    </a:lnTo>
                    <a:lnTo>
                      <a:pt x="153" y="25"/>
                    </a:lnTo>
                    <a:lnTo>
                      <a:pt x="165" y="26"/>
                    </a:lnTo>
                    <a:lnTo>
                      <a:pt x="178" y="28"/>
                    </a:lnTo>
                    <a:lnTo>
                      <a:pt x="192" y="30"/>
                    </a:lnTo>
                    <a:lnTo>
                      <a:pt x="217" y="38"/>
                    </a:lnTo>
                    <a:lnTo>
                      <a:pt x="237" y="44"/>
                    </a:lnTo>
                    <a:lnTo>
                      <a:pt x="246" y="46"/>
                    </a:lnTo>
                    <a:lnTo>
                      <a:pt x="254" y="47"/>
                    </a:lnTo>
                    <a:lnTo>
                      <a:pt x="262" y="48"/>
                    </a:lnTo>
                    <a:lnTo>
                      <a:pt x="272" y="50"/>
                    </a:lnTo>
                    <a:lnTo>
                      <a:pt x="283" y="48"/>
                    </a:lnTo>
                    <a:lnTo>
                      <a:pt x="294" y="47"/>
                    </a:lnTo>
                    <a:lnTo>
                      <a:pt x="303" y="45"/>
                    </a:lnTo>
                    <a:lnTo>
                      <a:pt x="311" y="42"/>
                    </a:lnTo>
                    <a:lnTo>
                      <a:pt x="317" y="39"/>
                    </a:lnTo>
                    <a:lnTo>
                      <a:pt x="324" y="35"/>
                    </a:lnTo>
                    <a:lnTo>
                      <a:pt x="329" y="31"/>
                    </a:lnTo>
                    <a:lnTo>
                      <a:pt x="334" y="27"/>
                    </a:lnTo>
                    <a:lnTo>
                      <a:pt x="343" y="18"/>
                    </a:lnTo>
                    <a:lnTo>
                      <a:pt x="351" y="10"/>
                    </a:lnTo>
                    <a:lnTo>
                      <a:pt x="356" y="7"/>
                    </a:lnTo>
                    <a:lnTo>
                      <a:pt x="360" y="4"/>
                    </a:lnTo>
                    <a:lnTo>
                      <a:pt x="366" y="2"/>
                    </a:lnTo>
                    <a:lnTo>
                      <a:pt x="371" y="0"/>
                    </a:lnTo>
                    <a:lnTo>
                      <a:pt x="374" y="9"/>
                    </a:lnTo>
                    <a:lnTo>
                      <a:pt x="379" y="18"/>
                    </a:lnTo>
                    <a:lnTo>
                      <a:pt x="378" y="23"/>
                    </a:lnTo>
                    <a:lnTo>
                      <a:pt x="375" y="29"/>
                    </a:lnTo>
                    <a:lnTo>
                      <a:pt x="372" y="35"/>
                    </a:lnTo>
                    <a:lnTo>
                      <a:pt x="369" y="41"/>
                    </a:lnTo>
                    <a:lnTo>
                      <a:pt x="358" y="55"/>
                    </a:lnTo>
                    <a:lnTo>
                      <a:pt x="344" y="68"/>
                    </a:lnTo>
                    <a:lnTo>
                      <a:pt x="329" y="80"/>
                    </a:lnTo>
                    <a:lnTo>
                      <a:pt x="314" y="89"/>
                    </a:lnTo>
                    <a:lnTo>
                      <a:pt x="306" y="93"/>
                    </a:lnTo>
                    <a:lnTo>
                      <a:pt x="299" y="96"/>
                    </a:lnTo>
                    <a:lnTo>
                      <a:pt x="292" y="97"/>
                    </a:lnTo>
                    <a:lnTo>
                      <a:pt x="285" y="98"/>
                    </a:lnTo>
                    <a:lnTo>
                      <a:pt x="280" y="98"/>
                    </a:lnTo>
                    <a:lnTo>
                      <a:pt x="276" y="96"/>
                    </a:lnTo>
                    <a:lnTo>
                      <a:pt x="271" y="94"/>
                    </a:lnTo>
                    <a:lnTo>
                      <a:pt x="266" y="91"/>
                    </a:lnTo>
                    <a:lnTo>
                      <a:pt x="257" y="85"/>
                    </a:lnTo>
                    <a:lnTo>
                      <a:pt x="248" y="77"/>
                    </a:lnTo>
                    <a:lnTo>
                      <a:pt x="238" y="69"/>
                    </a:lnTo>
                    <a:lnTo>
                      <a:pt x="228" y="62"/>
                    </a:lnTo>
                    <a:lnTo>
                      <a:pt x="223" y="60"/>
                    </a:lnTo>
                    <a:lnTo>
                      <a:pt x="217" y="57"/>
                    </a:lnTo>
                    <a:lnTo>
                      <a:pt x="212" y="56"/>
                    </a:lnTo>
                    <a:lnTo>
                      <a:pt x="205" y="56"/>
                    </a:lnTo>
                    <a:lnTo>
                      <a:pt x="199" y="56"/>
                    </a:lnTo>
                    <a:lnTo>
                      <a:pt x="190" y="56"/>
                    </a:lnTo>
                    <a:lnTo>
                      <a:pt x="177" y="56"/>
                    </a:lnTo>
                    <a:lnTo>
                      <a:pt x="159" y="56"/>
                    </a:lnTo>
                    <a:lnTo>
                      <a:pt x="151" y="56"/>
                    </a:lnTo>
                    <a:lnTo>
                      <a:pt x="145" y="58"/>
                    </a:lnTo>
                    <a:lnTo>
                      <a:pt x="138" y="61"/>
                    </a:lnTo>
                    <a:lnTo>
                      <a:pt x="132" y="64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79"/>
                    </a:lnTo>
                    <a:lnTo>
                      <a:pt x="109" y="85"/>
                    </a:lnTo>
                    <a:lnTo>
                      <a:pt x="92" y="110"/>
                    </a:lnTo>
                    <a:lnTo>
                      <a:pt x="79" y="129"/>
                    </a:lnTo>
                    <a:lnTo>
                      <a:pt x="79" y="161"/>
                    </a:lnTo>
                    <a:lnTo>
                      <a:pt x="91" y="161"/>
                    </a:lnTo>
                    <a:lnTo>
                      <a:pt x="102" y="163"/>
                    </a:lnTo>
                    <a:lnTo>
                      <a:pt x="111" y="165"/>
                    </a:lnTo>
                    <a:lnTo>
                      <a:pt x="119" y="169"/>
                    </a:lnTo>
                    <a:lnTo>
                      <a:pt x="124" y="173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3" y="191"/>
                    </a:lnTo>
                    <a:lnTo>
                      <a:pt x="139" y="186"/>
                    </a:lnTo>
                    <a:lnTo>
                      <a:pt x="145" y="180"/>
                    </a:lnTo>
                    <a:lnTo>
                      <a:pt x="150" y="174"/>
                    </a:lnTo>
                    <a:lnTo>
                      <a:pt x="155" y="168"/>
                    </a:lnTo>
                    <a:lnTo>
                      <a:pt x="159" y="163"/>
                    </a:lnTo>
                    <a:lnTo>
                      <a:pt x="164" y="157"/>
                    </a:lnTo>
                    <a:lnTo>
                      <a:pt x="168" y="155"/>
                    </a:lnTo>
                    <a:lnTo>
                      <a:pt x="172" y="153"/>
                    </a:lnTo>
                    <a:lnTo>
                      <a:pt x="184" y="150"/>
                    </a:lnTo>
                    <a:lnTo>
                      <a:pt x="196" y="149"/>
                    </a:lnTo>
                    <a:lnTo>
                      <a:pt x="209" y="149"/>
                    </a:lnTo>
                    <a:lnTo>
                      <a:pt x="221" y="150"/>
                    </a:lnTo>
                    <a:lnTo>
                      <a:pt x="232" y="150"/>
                    </a:lnTo>
                    <a:lnTo>
                      <a:pt x="242" y="149"/>
                    </a:lnTo>
                    <a:lnTo>
                      <a:pt x="246" y="148"/>
                    </a:lnTo>
                    <a:lnTo>
                      <a:pt x="250" y="147"/>
                    </a:lnTo>
                    <a:lnTo>
                      <a:pt x="255" y="144"/>
                    </a:lnTo>
                    <a:lnTo>
                      <a:pt x="259" y="141"/>
                    </a:lnTo>
                    <a:lnTo>
                      <a:pt x="268" y="158"/>
                    </a:lnTo>
                    <a:lnTo>
                      <a:pt x="273" y="173"/>
                    </a:lnTo>
                    <a:lnTo>
                      <a:pt x="276" y="179"/>
                    </a:lnTo>
                    <a:lnTo>
                      <a:pt x="278" y="187"/>
                    </a:lnTo>
                    <a:lnTo>
                      <a:pt x="278" y="194"/>
                    </a:lnTo>
                    <a:lnTo>
                      <a:pt x="279" y="203"/>
                    </a:lnTo>
                    <a:lnTo>
                      <a:pt x="268" y="200"/>
                    </a:lnTo>
                    <a:lnTo>
                      <a:pt x="259" y="198"/>
                    </a:lnTo>
                    <a:lnTo>
                      <a:pt x="252" y="195"/>
                    </a:lnTo>
                    <a:lnTo>
                      <a:pt x="246" y="192"/>
                    </a:lnTo>
                    <a:lnTo>
                      <a:pt x="240" y="189"/>
                    </a:lnTo>
                    <a:lnTo>
                      <a:pt x="235" y="187"/>
                    </a:lnTo>
                    <a:lnTo>
                      <a:pt x="227" y="185"/>
                    </a:lnTo>
                    <a:lnTo>
                      <a:pt x="218" y="185"/>
                    </a:lnTo>
                    <a:lnTo>
                      <a:pt x="210" y="186"/>
                    </a:lnTo>
                    <a:lnTo>
                      <a:pt x="202" y="188"/>
                    </a:lnTo>
                    <a:lnTo>
                      <a:pt x="196" y="191"/>
                    </a:lnTo>
                    <a:lnTo>
                      <a:pt x="192" y="195"/>
                    </a:lnTo>
                    <a:lnTo>
                      <a:pt x="189" y="199"/>
                    </a:lnTo>
                    <a:lnTo>
                      <a:pt x="187" y="203"/>
                    </a:lnTo>
                    <a:lnTo>
                      <a:pt x="186" y="206"/>
                    </a:lnTo>
                    <a:lnTo>
                      <a:pt x="186" y="209"/>
                    </a:lnTo>
                    <a:lnTo>
                      <a:pt x="186" y="215"/>
                    </a:lnTo>
                    <a:lnTo>
                      <a:pt x="188" y="223"/>
                    </a:lnTo>
                    <a:lnTo>
                      <a:pt x="189" y="228"/>
                    </a:lnTo>
                    <a:lnTo>
                      <a:pt x="192" y="233"/>
                    </a:lnTo>
                    <a:lnTo>
                      <a:pt x="198" y="243"/>
                    </a:lnTo>
                    <a:lnTo>
                      <a:pt x="205" y="252"/>
                    </a:lnTo>
                    <a:lnTo>
                      <a:pt x="213" y="261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4" y="283"/>
                    </a:lnTo>
                    <a:lnTo>
                      <a:pt x="225" y="289"/>
                    </a:lnTo>
                    <a:lnTo>
                      <a:pt x="225" y="296"/>
                    </a:lnTo>
                    <a:lnTo>
                      <a:pt x="225" y="302"/>
                    </a:lnTo>
                    <a:lnTo>
                      <a:pt x="222" y="309"/>
                    </a:lnTo>
                    <a:lnTo>
                      <a:pt x="220" y="316"/>
                    </a:lnTo>
                    <a:lnTo>
                      <a:pt x="215" y="322"/>
                    </a:lnTo>
                    <a:lnTo>
                      <a:pt x="212" y="329"/>
                    </a:lnTo>
                    <a:lnTo>
                      <a:pt x="209" y="335"/>
                    </a:lnTo>
                    <a:lnTo>
                      <a:pt x="206" y="340"/>
                    </a:lnTo>
                    <a:lnTo>
                      <a:pt x="205" y="345"/>
                    </a:lnTo>
                    <a:lnTo>
                      <a:pt x="205" y="348"/>
                    </a:lnTo>
                    <a:lnTo>
                      <a:pt x="206" y="351"/>
                    </a:lnTo>
                    <a:lnTo>
                      <a:pt x="209" y="354"/>
                    </a:lnTo>
                    <a:lnTo>
                      <a:pt x="210" y="356"/>
                    </a:lnTo>
                    <a:lnTo>
                      <a:pt x="215" y="361"/>
                    </a:lnTo>
                    <a:lnTo>
                      <a:pt x="222" y="364"/>
                    </a:lnTo>
                    <a:lnTo>
                      <a:pt x="228" y="366"/>
                    </a:lnTo>
                    <a:lnTo>
                      <a:pt x="236" y="368"/>
                    </a:lnTo>
                    <a:lnTo>
                      <a:pt x="244" y="369"/>
                    </a:lnTo>
                    <a:lnTo>
                      <a:pt x="252" y="369"/>
                    </a:lnTo>
                    <a:lnTo>
                      <a:pt x="252" y="390"/>
                    </a:lnTo>
                    <a:lnTo>
                      <a:pt x="252" y="400"/>
                    </a:lnTo>
                    <a:lnTo>
                      <a:pt x="252" y="411"/>
                    </a:lnTo>
                    <a:lnTo>
                      <a:pt x="252" y="431"/>
                    </a:lnTo>
                    <a:lnTo>
                      <a:pt x="245" y="430"/>
                    </a:lnTo>
                    <a:lnTo>
                      <a:pt x="239" y="429"/>
                    </a:lnTo>
                    <a:lnTo>
                      <a:pt x="234" y="427"/>
                    </a:lnTo>
                    <a:lnTo>
                      <a:pt x="229" y="425"/>
                    </a:lnTo>
                    <a:lnTo>
                      <a:pt x="225" y="423"/>
                    </a:lnTo>
                    <a:lnTo>
                      <a:pt x="221" y="421"/>
                    </a:lnTo>
                    <a:lnTo>
                      <a:pt x="217" y="419"/>
                    </a:lnTo>
                    <a:lnTo>
                      <a:pt x="212" y="419"/>
                    </a:lnTo>
                    <a:lnTo>
                      <a:pt x="207" y="418"/>
                    </a:lnTo>
                    <a:lnTo>
                      <a:pt x="202" y="417"/>
                    </a:lnTo>
                    <a:lnTo>
                      <a:pt x="198" y="416"/>
                    </a:lnTo>
                    <a:lnTo>
                      <a:pt x="193" y="414"/>
                    </a:lnTo>
                    <a:lnTo>
                      <a:pt x="186" y="408"/>
                    </a:lnTo>
                    <a:lnTo>
                      <a:pt x="177" y="400"/>
                    </a:lnTo>
                    <a:lnTo>
                      <a:pt x="170" y="391"/>
                    </a:lnTo>
                    <a:lnTo>
                      <a:pt x="164" y="379"/>
                    </a:lnTo>
                    <a:lnTo>
                      <a:pt x="158" y="368"/>
                    </a:lnTo>
                    <a:lnTo>
                      <a:pt x="153" y="356"/>
                    </a:lnTo>
                    <a:lnTo>
                      <a:pt x="148" y="343"/>
                    </a:lnTo>
                    <a:lnTo>
                      <a:pt x="144" y="330"/>
                    </a:lnTo>
                    <a:lnTo>
                      <a:pt x="140" y="317"/>
                    </a:lnTo>
                    <a:lnTo>
                      <a:pt x="137" y="304"/>
                    </a:lnTo>
                    <a:lnTo>
                      <a:pt x="134" y="282"/>
                    </a:lnTo>
                    <a:lnTo>
                      <a:pt x="133" y="264"/>
                    </a:lnTo>
                    <a:lnTo>
                      <a:pt x="122" y="264"/>
                    </a:lnTo>
                    <a:lnTo>
                      <a:pt x="114" y="263"/>
                    </a:lnTo>
                    <a:lnTo>
                      <a:pt x="109" y="261"/>
                    </a:lnTo>
                    <a:lnTo>
                      <a:pt x="104" y="260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6" y="296"/>
                    </a:lnTo>
                    <a:lnTo>
                      <a:pt x="105" y="381"/>
                    </a:lnTo>
                    <a:lnTo>
                      <a:pt x="104" y="389"/>
                    </a:lnTo>
                    <a:lnTo>
                      <a:pt x="101" y="394"/>
                    </a:lnTo>
                    <a:lnTo>
                      <a:pt x="98" y="399"/>
                    </a:lnTo>
                    <a:lnTo>
                      <a:pt x="93" y="404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64" y="421"/>
                    </a:lnTo>
                    <a:lnTo>
                      <a:pt x="57" y="426"/>
                    </a:lnTo>
                    <a:lnTo>
                      <a:pt x="56" y="428"/>
                    </a:lnTo>
                    <a:lnTo>
                      <a:pt x="55" y="431"/>
                    </a:lnTo>
                    <a:lnTo>
                      <a:pt x="56" y="434"/>
                    </a:lnTo>
                    <a:lnTo>
                      <a:pt x="59" y="4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0" name="Freeform 339"/>
              <p:cNvSpPr>
                <a:spLocks/>
              </p:cNvSpPr>
              <p:nvPr/>
            </p:nvSpPr>
            <p:spPr bwMode="auto">
              <a:xfrm>
                <a:off x="6638925" y="4510050"/>
                <a:ext cx="250825" cy="95250"/>
              </a:xfrm>
              <a:custGeom>
                <a:avLst/>
                <a:gdLst>
                  <a:gd name="T0" fmla="*/ 898829652 w 578"/>
                  <a:gd name="T1" fmla="*/ 2147483647 h 184"/>
                  <a:gd name="T2" fmla="*/ 1961305258 w 578"/>
                  <a:gd name="T3" fmla="*/ 2147483647 h 184"/>
                  <a:gd name="T4" fmla="*/ 2147483647 w 578"/>
                  <a:gd name="T5" fmla="*/ 971141564 h 184"/>
                  <a:gd name="T6" fmla="*/ 2147483647 w 578"/>
                  <a:gd name="T7" fmla="*/ 0 h 184"/>
                  <a:gd name="T8" fmla="*/ 2147483647 w 578"/>
                  <a:gd name="T9" fmla="*/ 277354023 h 184"/>
                  <a:gd name="T10" fmla="*/ 2147483647 w 578"/>
                  <a:gd name="T11" fmla="*/ 277354023 h 184"/>
                  <a:gd name="T12" fmla="*/ 2147483647 w 578"/>
                  <a:gd name="T13" fmla="*/ 693519391 h 184"/>
                  <a:gd name="T14" fmla="*/ 2147483647 w 578"/>
                  <a:gd name="T15" fmla="*/ 2080826323 h 184"/>
                  <a:gd name="T16" fmla="*/ 2147483647 w 578"/>
                  <a:gd name="T17" fmla="*/ 2147483647 h 184"/>
                  <a:gd name="T18" fmla="*/ 2147483647 w 578"/>
                  <a:gd name="T19" fmla="*/ 2147483647 h 184"/>
                  <a:gd name="T20" fmla="*/ 2147483647 w 578"/>
                  <a:gd name="T21" fmla="*/ 2147483647 h 184"/>
                  <a:gd name="T22" fmla="*/ 2147483647 w 578"/>
                  <a:gd name="T23" fmla="*/ 2147483647 h 184"/>
                  <a:gd name="T24" fmla="*/ 2147483647 w 578"/>
                  <a:gd name="T25" fmla="*/ 2147483647 h 184"/>
                  <a:gd name="T26" fmla="*/ 2147483647 w 578"/>
                  <a:gd name="T27" fmla="*/ 2147483647 h 184"/>
                  <a:gd name="T28" fmla="*/ 2147483647 w 578"/>
                  <a:gd name="T29" fmla="*/ 2147483647 h 184"/>
                  <a:gd name="T30" fmla="*/ 2147483647 w 578"/>
                  <a:gd name="T31" fmla="*/ 2147483647 h 184"/>
                  <a:gd name="T32" fmla="*/ 2147483647 w 578"/>
                  <a:gd name="T33" fmla="*/ 2147483647 h 184"/>
                  <a:gd name="T34" fmla="*/ 2147483647 w 578"/>
                  <a:gd name="T35" fmla="*/ 2147483647 h 184"/>
                  <a:gd name="T36" fmla="*/ 2147483647 w 578"/>
                  <a:gd name="T37" fmla="*/ 2147483647 h 184"/>
                  <a:gd name="T38" fmla="*/ 2147483647 w 578"/>
                  <a:gd name="T39" fmla="*/ 2147483647 h 184"/>
                  <a:gd name="T40" fmla="*/ 2147483647 w 578"/>
                  <a:gd name="T41" fmla="*/ 2147483647 h 184"/>
                  <a:gd name="T42" fmla="*/ 2147483647 w 578"/>
                  <a:gd name="T43" fmla="*/ 2147483647 h 184"/>
                  <a:gd name="T44" fmla="*/ 2147483647 w 578"/>
                  <a:gd name="T45" fmla="*/ 2147483647 h 184"/>
                  <a:gd name="T46" fmla="*/ 2147483647 w 578"/>
                  <a:gd name="T47" fmla="*/ 2147483647 h 184"/>
                  <a:gd name="T48" fmla="*/ 2147483647 w 578"/>
                  <a:gd name="T49" fmla="*/ 2147483647 h 184"/>
                  <a:gd name="T50" fmla="*/ 2147483647 w 578"/>
                  <a:gd name="T51" fmla="*/ 2147483647 h 184"/>
                  <a:gd name="T52" fmla="*/ 2147483647 w 578"/>
                  <a:gd name="T53" fmla="*/ 2147483647 h 184"/>
                  <a:gd name="T54" fmla="*/ 2147483647 w 578"/>
                  <a:gd name="T55" fmla="*/ 2147483647 h 184"/>
                  <a:gd name="T56" fmla="*/ 2147483647 w 578"/>
                  <a:gd name="T57" fmla="*/ 2147483647 h 184"/>
                  <a:gd name="T58" fmla="*/ 2147483647 w 578"/>
                  <a:gd name="T59" fmla="*/ 2147483647 h 184"/>
                  <a:gd name="T60" fmla="*/ 2147483647 w 578"/>
                  <a:gd name="T61" fmla="*/ 2147483647 h 184"/>
                  <a:gd name="T62" fmla="*/ 2147483647 w 578"/>
                  <a:gd name="T63" fmla="*/ 2147483647 h 184"/>
                  <a:gd name="T64" fmla="*/ 2147483647 w 578"/>
                  <a:gd name="T65" fmla="*/ 2147483647 h 184"/>
                  <a:gd name="T66" fmla="*/ 2147483647 w 578"/>
                  <a:gd name="T67" fmla="*/ 2147483647 h 184"/>
                  <a:gd name="T68" fmla="*/ 2147483647 w 578"/>
                  <a:gd name="T69" fmla="*/ 2147483647 h 184"/>
                  <a:gd name="T70" fmla="*/ 2147483647 w 578"/>
                  <a:gd name="T71" fmla="*/ 2147483647 h 184"/>
                  <a:gd name="T72" fmla="*/ 2147483647 w 578"/>
                  <a:gd name="T73" fmla="*/ 2147483647 h 184"/>
                  <a:gd name="T74" fmla="*/ 2147483647 w 578"/>
                  <a:gd name="T75" fmla="*/ 2147483647 h 184"/>
                  <a:gd name="T76" fmla="*/ 2147483647 w 578"/>
                  <a:gd name="T77" fmla="*/ 2147483647 h 184"/>
                  <a:gd name="T78" fmla="*/ 2147483647 w 578"/>
                  <a:gd name="T79" fmla="*/ 2147483647 h 184"/>
                  <a:gd name="T80" fmla="*/ 2147483647 w 578"/>
                  <a:gd name="T81" fmla="*/ 2147483647 h 184"/>
                  <a:gd name="T82" fmla="*/ 2147483647 w 578"/>
                  <a:gd name="T83" fmla="*/ 2147483647 h 184"/>
                  <a:gd name="T84" fmla="*/ 2147483647 w 578"/>
                  <a:gd name="T85" fmla="*/ 2147483647 h 184"/>
                  <a:gd name="T86" fmla="*/ 2147483647 w 578"/>
                  <a:gd name="T87" fmla="*/ 2147483647 h 184"/>
                  <a:gd name="T88" fmla="*/ 2147483647 w 578"/>
                  <a:gd name="T89" fmla="*/ 2147483647 h 184"/>
                  <a:gd name="T90" fmla="*/ 2147483647 w 578"/>
                  <a:gd name="T91" fmla="*/ 2147483647 h 184"/>
                  <a:gd name="T92" fmla="*/ 2147483647 w 578"/>
                  <a:gd name="T93" fmla="*/ 2147483647 h 184"/>
                  <a:gd name="T94" fmla="*/ 2147483647 w 578"/>
                  <a:gd name="T95" fmla="*/ 2147483647 h 184"/>
                  <a:gd name="T96" fmla="*/ 2147483647 w 578"/>
                  <a:gd name="T97" fmla="*/ 2147483647 h 184"/>
                  <a:gd name="T98" fmla="*/ 2147483647 w 578"/>
                  <a:gd name="T99" fmla="*/ 2147483647 h 184"/>
                  <a:gd name="T100" fmla="*/ 2147483647 w 578"/>
                  <a:gd name="T101" fmla="*/ 2147483647 h 184"/>
                  <a:gd name="T102" fmla="*/ 2147483647 w 578"/>
                  <a:gd name="T103" fmla="*/ 2147483647 h 184"/>
                  <a:gd name="T104" fmla="*/ 2147483647 w 578"/>
                  <a:gd name="T105" fmla="*/ 2147483647 h 184"/>
                  <a:gd name="T106" fmla="*/ 0 w 578"/>
                  <a:gd name="T107" fmla="*/ 2147483647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8" h="184">
                    <a:moveTo>
                      <a:pt x="0" y="55"/>
                    </a:moveTo>
                    <a:lnTo>
                      <a:pt x="6" y="53"/>
                    </a:lnTo>
                    <a:lnTo>
                      <a:pt x="11" y="50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4" y="32"/>
                    </a:lnTo>
                    <a:lnTo>
                      <a:pt x="30" y="23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0" y="2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7" y="10"/>
                    </a:lnTo>
                    <a:lnTo>
                      <a:pt x="115" y="15"/>
                    </a:lnTo>
                    <a:lnTo>
                      <a:pt x="125" y="20"/>
                    </a:lnTo>
                    <a:lnTo>
                      <a:pt x="136" y="24"/>
                    </a:lnTo>
                    <a:lnTo>
                      <a:pt x="147" y="27"/>
                    </a:lnTo>
                    <a:lnTo>
                      <a:pt x="157" y="29"/>
                    </a:lnTo>
                    <a:lnTo>
                      <a:pt x="166" y="30"/>
                    </a:lnTo>
                    <a:lnTo>
                      <a:pt x="168" y="37"/>
                    </a:lnTo>
                    <a:lnTo>
                      <a:pt x="171" y="44"/>
                    </a:lnTo>
                    <a:lnTo>
                      <a:pt x="174" y="49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214" y="61"/>
                    </a:lnTo>
                    <a:lnTo>
                      <a:pt x="231" y="60"/>
                    </a:lnTo>
                    <a:lnTo>
                      <a:pt x="247" y="58"/>
                    </a:lnTo>
                    <a:lnTo>
                      <a:pt x="263" y="55"/>
                    </a:lnTo>
                    <a:lnTo>
                      <a:pt x="277" y="51"/>
                    </a:lnTo>
                    <a:lnTo>
                      <a:pt x="289" y="46"/>
                    </a:lnTo>
                    <a:lnTo>
                      <a:pt x="294" y="43"/>
                    </a:lnTo>
                    <a:lnTo>
                      <a:pt x="299" y="39"/>
                    </a:lnTo>
                    <a:lnTo>
                      <a:pt x="302" y="35"/>
                    </a:lnTo>
                    <a:lnTo>
                      <a:pt x="305" y="30"/>
                    </a:lnTo>
                    <a:lnTo>
                      <a:pt x="314" y="34"/>
                    </a:lnTo>
                    <a:lnTo>
                      <a:pt x="320" y="35"/>
                    </a:lnTo>
                    <a:lnTo>
                      <a:pt x="324" y="36"/>
                    </a:lnTo>
                    <a:lnTo>
                      <a:pt x="327" y="35"/>
                    </a:lnTo>
                    <a:lnTo>
                      <a:pt x="331" y="33"/>
                    </a:lnTo>
                    <a:lnTo>
                      <a:pt x="334" y="32"/>
                    </a:lnTo>
                    <a:lnTo>
                      <a:pt x="339" y="31"/>
                    </a:lnTo>
                    <a:lnTo>
                      <a:pt x="345" y="30"/>
                    </a:lnTo>
                    <a:lnTo>
                      <a:pt x="356" y="31"/>
                    </a:lnTo>
                    <a:lnTo>
                      <a:pt x="366" y="34"/>
                    </a:lnTo>
                    <a:lnTo>
                      <a:pt x="375" y="39"/>
                    </a:lnTo>
                    <a:lnTo>
                      <a:pt x="383" y="45"/>
                    </a:lnTo>
                    <a:lnTo>
                      <a:pt x="399" y="59"/>
                    </a:lnTo>
                    <a:lnTo>
                      <a:pt x="413" y="74"/>
                    </a:lnTo>
                    <a:lnTo>
                      <a:pt x="421" y="82"/>
                    </a:lnTo>
                    <a:lnTo>
                      <a:pt x="428" y="89"/>
                    </a:lnTo>
                    <a:lnTo>
                      <a:pt x="437" y="96"/>
                    </a:lnTo>
                    <a:lnTo>
                      <a:pt x="446" y="101"/>
                    </a:lnTo>
                    <a:lnTo>
                      <a:pt x="456" y="105"/>
                    </a:lnTo>
                    <a:lnTo>
                      <a:pt x="467" y="107"/>
                    </a:lnTo>
                    <a:lnTo>
                      <a:pt x="472" y="107"/>
                    </a:lnTo>
                    <a:lnTo>
                      <a:pt x="479" y="107"/>
                    </a:lnTo>
                    <a:lnTo>
                      <a:pt x="484" y="106"/>
                    </a:lnTo>
                    <a:lnTo>
                      <a:pt x="491" y="105"/>
                    </a:lnTo>
                    <a:lnTo>
                      <a:pt x="493" y="108"/>
                    </a:lnTo>
                    <a:lnTo>
                      <a:pt x="495" y="113"/>
                    </a:lnTo>
                    <a:lnTo>
                      <a:pt x="500" y="119"/>
                    </a:lnTo>
                    <a:lnTo>
                      <a:pt x="505" y="125"/>
                    </a:lnTo>
                    <a:lnTo>
                      <a:pt x="511" y="131"/>
                    </a:lnTo>
                    <a:lnTo>
                      <a:pt x="516" y="136"/>
                    </a:lnTo>
                    <a:lnTo>
                      <a:pt x="522" y="140"/>
                    </a:lnTo>
                    <a:lnTo>
                      <a:pt x="525" y="141"/>
                    </a:lnTo>
                    <a:lnTo>
                      <a:pt x="529" y="141"/>
                    </a:lnTo>
                    <a:lnTo>
                      <a:pt x="534" y="139"/>
                    </a:lnTo>
                    <a:lnTo>
                      <a:pt x="537" y="137"/>
                    </a:lnTo>
                    <a:lnTo>
                      <a:pt x="540" y="134"/>
                    </a:lnTo>
                    <a:lnTo>
                      <a:pt x="546" y="128"/>
                    </a:lnTo>
                    <a:lnTo>
                      <a:pt x="551" y="123"/>
                    </a:lnTo>
                    <a:lnTo>
                      <a:pt x="555" y="129"/>
                    </a:lnTo>
                    <a:lnTo>
                      <a:pt x="558" y="134"/>
                    </a:lnTo>
                    <a:lnTo>
                      <a:pt x="562" y="138"/>
                    </a:lnTo>
                    <a:lnTo>
                      <a:pt x="567" y="141"/>
                    </a:lnTo>
                    <a:lnTo>
                      <a:pt x="571" y="145"/>
                    </a:lnTo>
                    <a:lnTo>
                      <a:pt x="574" y="150"/>
                    </a:lnTo>
                    <a:lnTo>
                      <a:pt x="577" y="154"/>
                    </a:lnTo>
                    <a:lnTo>
                      <a:pt x="578" y="160"/>
                    </a:lnTo>
                    <a:lnTo>
                      <a:pt x="578" y="165"/>
                    </a:lnTo>
                    <a:lnTo>
                      <a:pt x="577" y="169"/>
                    </a:lnTo>
                    <a:lnTo>
                      <a:pt x="575" y="173"/>
                    </a:lnTo>
                    <a:lnTo>
                      <a:pt x="573" y="177"/>
                    </a:lnTo>
                    <a:lnTo>
                      <a:pt x="570" y="180"/>
                    </a:lnTo>
                    <a:lnTo>
                      <a:pt x="567" y="182"/>
                    </a:lnTo>
                    <a:lnTo>
                      <a:pt x="562" y="184"/>
                    </a:lnTo>
                    <a:lnTo>
                      <a:pt x="558" y="184"/>
                    </a:lnTo>
                    <a:lnTo>
                      <a:pt x="551" y="178"/>
                    </a:lnTo>
                    <a:lnTo>
                      <a:pt x="545" y="172"/>
                    </a:lnTo>
                    <a:lnTo>
                      <a:pt x="535" y="171"/>
                    </a:lnTo>
                    <a:lnTo>
                      <a:pt x="526" y="170"/>
                    </a:lnTo>
                    <a:lnTo>
                      <a:pt x="517" y="170"/>
                    </a:lnTo>
                    <a:lnTo>
                      <a:pt x="509" y="170"/>
                    </a:lnTo>
                    <a:lnTo>
                      <a:pt x="491" y="172"/>
                    </a:lnTo>
                    <a:lnTo>
                      <a:pt x="471" y="172"/>
                    </a:lnTo>
                    <a:lnTo>
                      <a:pt x="467" y="172"/>
                    </a:lnTo>
                    <a:lnTo>
                      <a:pt x="462" y="170"/>
                    </a:lnTo>
                    <a:lnTo>
                      <a:pt x="459" y="167"/>
                    </a:lnTo>
                    <a:lnTo>
                      <a:pt x="455" y="163"/>
                    </a:lnTo>
                    <a:lnTo>
                      <a:pt x="451" y="160"/>
                    </a:lnTo>
                    <a:lnTo>
                      <a:pt x="447" y="157"/>
                    </a:lnTo>
                    <a:lnTo>
                      <a:pt x="443" y="155"/>
                    </a:lnTo>
                    <a:lnTo>
                      <a:pt x="438" y="154"/>
                    </a:lnTo>
                    <a:lnTo>
                      <a:pt x="434" y="155"/>
                    </a:lnTo>
                    <a:lnTo>
                      <a:pt x="429" y="157"/>
                    </a:lnTo>
                    <a:lnTo>
                      <a:pt x="426" y="160"/>
                    </a:lnTo>
                    <a:lnTo>
                      <a:pt x="423" y="163"/>
                    </a:lnTo>
                    <a:lnTo>
                      <a:pt x="420" y="167"/>
                    </a:lnTo>
                    <a:lnTo>
                      <a:pt x="416" y="170"/>
                    </a:lnTo>
                    <a:lnTo>
                      <a:pt x="414" y="172"/>
                    </a:lnTo>
                    <a:lnTo>
                      <a:pt x="412" y="172"/>
                    </a:lnTo>
                    <a:lnTo>
                      <a:pt x="398" y="171"/>
                    </a:lnTo>
                    <a:lnTo>
                      <a:pt x="378" y="167"/>
                    </a:lnTo>
                    <a:lnTo>
                      <a:pt x="354" y="160"/>
                    </a:lnTo>
                    <a:lnTo>
                      <a:pt x="328" y="153"/>
                    </a:lnTo>
                    <a:lnTo>
                      <a:pt x="304" y="144"/>
                    </a:lnTo>
                    <a:lnTo>
                      <a:pt x="285" y="136"/>
                    </a:lnTo>
                    <a:lnTo>
                      <a:pt x="277" y="132"/>
                    </a:lnTo>
                    <a:lnTo>
                      <a:pt x="270" y="129"/>
                    </a:lnTo>
                    <a:lnTo>
                      <a:pt x="267" y="126"/>
                    </a:lnTo>
                    <a:lnTo>
                      <a:pt x="266" y="123"/>
                    </a:lnTo>
                    <a:lnTo>
                      <a:pt x="252" y="122"/>
                    </a:lnTo>
                    <a:lnTo>
                      <a:pt x="240" y="121"/>
                    </a:lnTo>
                    <a:lnTo>
                      <a:pt x="230" y="119"/>
                    </a:lnTo>
                    <a:lnTo>
                      <a:pt x="220" y="117"/>
                    </a:lnTo>
                    <a:lnTo>
                      <a:pt x="211" y="115"/>
                    </a:lnTo>
                    <a:lnTo>
                      <a:pt x="201" y="113"/>
                    </a:lnTo>
                    <a:lnTo>
                      <a:pt x="191" y="111"/>
                    </a:lnTo>
                    <a:lnTo>
                      <a:pt x="179" y="111"/>
                    </a:lnTo>
                    <a:lnTo>
                      <a:pt x="168" y="111"/>
                    </a:lnTo>
                    <a:lnTo>
                      <a:pt x="157" y="111"/>
                    </a:lnTo>
                    <a:lnTo>
                      <a:pt x="149" y="111"/>
                    </a:lnTo>
                    <a:lnTo>
                      <a:pt x="146" y="111"/>
                    </a:lnTo>
                    <a:lnTo>
                      <a:pt x="136" y="110"/>
                    </a:lnTo>
                    <a:lnTo>
                      <a:pt x="128" y="107"/>
                    </a:lnTo>
                    <a:lnTo>
                      <a:pt x="124" y="105"/>
                    </a:lnTo>
                    <a:lnTo>
                      <a:pt x="122" y="103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79" y="99"/>
                    </a:lnTo>
                    <a:lnTo>
                      <a:pt x="75" y="98"/>
                    </a:lnTo>
                    <a:lnTo>
                      <a:pt x="69" y="97"/>
                    </a:lnTo>
                    <a:lnTo>
                      <a:pt x="64" y="96"/>
                    </a:lnTo>
                    <a:lnTo>
                      <a:pt x="57" y="94"/>
                    </a:lnTo>
                    <a:lnTo>
                      <a:pt x="46" y="88"/>
                    </a:lnTo>
                    <a:lnTo>
                      <a:pt x="34" y="81"/>
                    </a:lnTo>
                    <a:lnTo>
                      <a:pt x="14" y="67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1" name="Freeform 340"/>
              <p:cNvSpPr>
                <a:spLocks/>
              </p:cNvSpPr>
              <p:nvPr/>
            </p:nvSpPr>
            <p:spPr bwMode="auto">
              <a:xfrm>
                <a:off x="7319963" y="4367175"/>
                <a:ext cx="214312" cy="252413"/>
              </a:xfrm>
              <a:custGeom>
                <a:avLst/>
                <a:gdLst>
                  <a:gd name="T0" fmla="*/ 2147483647 w 491"/>
                  <a:gd name="T1" fmla="*/ 2147483647 h 481"/>
                  <a:gd name="T2" fmla="*/ 2147483647 w 491"/>
                  <a:gd name="T3" fmla="*/ 2147483647 h 481"/>
                  <a:gd name="T4" fmla="*/ 2147483647 w 491"/>
                  <a:gd name="T5" fmla="*/ 2147483647 h 481"/>
                  <a:gd name="T6" fmla="*/ 2147483647 w 491"/>
                  <a:gd name="T7" fmla="*/ 2147483647 h 481"/>
                  <a:gd name="T8" fmla="*/ 2147483647 w 491"/>
                  <a:gd name="T9" fmla="*/ 2147483647 h 481"/>
                  <a:gd name="T10" fmla="*/ 2147483647 w 491"/>
                  <a:gd name="T11" fmla="*/ 2147483647 h 481"/>
                  <a:gd name="T12" fmla="*/ 2147483647 w 491"/>
                  <a:gd name="T13" fmla="*/ 2147483647 h 481"/>
                  <a:gd name="T14" fmla="*/ 2147483647 w 491"/>
                  <a:gd name="T15" fmla="*/ 2147483647 h 481"/>
                  <a:gd name="T16" fmla="*/ 2147483647 w 491"/>
                  <a:gd name="T17" fmla="*/ 2147483647 h 481"/>
                  <a:gd name="T18" fmla="*/ 2147483647 w 491"/>
                  <a:gd name="T19" fmla="*/ 2147483647 h 481"/>
                  <a:gd name="T20" fmla="*/ 2147483647 w 491"/>
                  <a:gd name="T21" fmla="*/ 2147483647 h 481"/>
                  <a:gd name="T22" fmla="*/ 2147483647 w 491"/>
                  <a:gd name="T23" fmla="*/ 2147483647 h 481"/>
                  <a:gd name="T24" fmla="*/ 2147483647 w 491"/>
                  <a:gd name="T25" fmla="*/ 2147483647 h 481"/>
                  <a:gd name="T26" fmla="*/ 2147483647 w 491"/>
                  <a:gd name="T27" fmla="*/ 2147483647 h 481"/>
                  <a:gd name="T28" fmla="*/ 2147483647 w 491"/>
                  <a:gd name="T29" fmla="*/ 2147483647 h 481"/>
                  <a:gd name="T30" fmla="*/ 2147483647 w 491"/>
                  <a:gd name="T31" fmla="*/ 2147483647 h 481"/>
                  <a:gd name="T32" fmla="*/ 2147483647 w 491"/>
                  <a:gd name="T33" fmla="*/ 2147483647 h 481"/>
                  <a:gd name="T34" fmla="*/ 2147483647 w 491"/>
                  <a:gd name="T35" fmla="*/ 2147483647 h 481"/>
                  <a:gd name="T36" fmla="*/ 2147483647 w 491"/>
                  <a:gd name="T37" fmla="*/ 2147483647 h 481"/>
                  <a:gd name="T38" fmla="*/ 2147483647 w 491"/>
                  <a:gd name="T39" fmla="*/ 2147483647 h 481"/>
                  <a:gd name="T40" fmla="*/ 2147483647 w 491"/>
                  <a:gd name="T41" fmla="*/ 2147483647 h 481"/>
                  <a:gd name="T42" fmla="*/ 2147483647 w 491"/>
                  <a:gd name="T43" fmla="*/ 2147483647 h 481"/>
                  <a:gd name="T44" fmla="*/ 2147483647 w 491"/>
                  <a:gd name="T45" fmla="*/ 2147483647 h 481"/>
                  <a:gd name="T46" fmla="*/ 2147483647 w 491"/>
                  <a:gd name="T47" fmla="*/ 2147483647 h 481"/>
                  <a:gd name="T48" fmla="*/ 1995838770 w 491"/>
                  <a:gd name="T49" fmla="*/ 2147483647 h 481"/>
                  <a:gd name="T50" fmla="*/ 1080984054 w 491"/>
                  <a:gd name="T51" fmla="*/ 2147483647 h 481"/>
                  <a:gd name="T52" fmla="*/ 1164239246 w 491"/>
                  <a:gd name="T53" fmla="*/ 2147483647 h 481"/>
                  <a:gd name="T54" fmla="*/ 1912583578 w 491"/>
                  <a:gd name="T55" fmla="*/ 2147483647 h 481"/>
                  <a:gd name="T56" fmla="*/ 2147483647 w 491"/>
                  <a:gd name="T57" fmla="*/ 2147483647 h 481"/>
                  <a:gd name="T58" fmla="*/ 2147483647 w 491"/>
                  <a:gd name="T59" fmla="*/ 2147483647 h 481"/>
                  <a:gd name="T60" fmla="*/ 1413623776 w 491"/>
                  <a:gd name="T61" fmla="*/ 2147483647 h 481"/>
                  <a:gd name="T62" fmla="*/ 0 w 491"/>
                  <a:gd name="T63" fmla="*/ 2147483647 h 481"/>
                  <a:gd name="T64" fmla="*/ 2147483647 w 491"/>
                  <a:gd name="T65" fmla="*/ 2147483647 h 481"/>
                  <a:gd name="T66" fmla="*/ 2147483647 w 491"/>
                  <a:gd name="T67" fmla="*/ 2147483647 h 481"/>
                  <a:gd name="T68" fmla="*/ 2147483647 w 491"/>
                  <a:gd name="T69" fmla="*/ 2147483647 h 481"/>
                  <a:gd name="T70" fmla="*/ 2147483647 w 491"/>
                  <a:gd name="T71" fmla="*/ 2147483647 h 481"/>
                  <a:gd name="T72" fmla="*/ 2147483647 w 491"/>
                  <a:gd name="T73" fmla="*/ 2147483647 h 481"/>
                  <a:gd name="T74" fmla="*/ 2147483647 w 491"/>
                  <a:gd name="T75" fmla="*/ 2147483647 h 481"/>
                  <a:gd name="T76" fmla="*/ 2147483647 w 491"/>
                  <a:gd name="T77" fmla="*/ 2147483647 h 481"/>
                  <a:gd name="T78" fmla="*/ 2147483647 w 491"/>
                  <a:gd name="T79" fmla="*/ 2147483647 h 481"/>
                  <a:gd name="T80" fmla="*/ 2147483647 w 491"/>
                  <a:gd name="T81" fmla="*/ 2147483647 h 481"/>
                  <a:gd name="T82" fmla="*/ 2147483647 w 491"/>
                  <a:gd name="T83" fmla="*/ 2147483647 h 481"/>
                  <a:gd name="T84" fmla="*/ 2147483647 w 491"/>
                  <a:gd name="T85" fmla="*/ 2147483647 h 481"/>
                  <a:gd name="T86" fmla="*/ 2147483647 w 491"/>
                  <a:gd name="T87" fmla="*/ 2147483647 h 481"/>
                  <a:gd name="T88" fmla="*/ 2147483647 w 491"/>
                  <a:gd name="T89" fmla="*/ 2147483647 h 481"/>
                  <a:gd name="T90" fmla="*/ 2147483647 w 491"/>
                  <a:gd name="T91" fmla="*/ 1300622266 h 481"/>
                  <a:gd name="T92" fmla="*/ 2147483647 w 491"/>
                  <a:gd name="T93" fmla="*/ 144574925 h 481"/>
                  <a:gd name="T94" fmla="*/ 2147483647 w 491"/>
                  <a:gd name="T95" fmla="*/ 0 h 481"/>
                  <a:gd name="T96" fmla="*/ 2147483647 w 491"/>
                  <a:gd name="T97" fmla="*/ 1156047867 h 481"/>
                  <a:gd name="T98" fmla="*/ 2147483647 w 491"/>
                  <a:gd name="T99" fmla="*/ 2147483647 h 481"/>
                  <a:gd name="T100" fmla="*/ 2147483647 w 491"/>
                  <a:gd name="T101" fmla="*/ 2147483647 h 481"/>
                  <a:gd name="T102" fmla="*/ 2147483647 w 491"/>
                  <a:gd name="T103" fmla="*/ 2147483647 h 481"/>
                  <a:gd name="T104" fmla="*/ 2147483647 w 491"/>
                  <a:gd name="T105" fmla="*/ 2147483647 h 481"/>
                  <a:gd name="T106" fmla="*/ 2147483647 w 491"/>
                  <a:gd name="T107" fmla="*/ 2147483647 h 4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1" h="481">
                    <a:moveTo>
                      <a:pt x="491" y="481"/>
                    </a:moveTo>
                    <a:lnTo>
                      <a:pt x="488" y="480"/>
                    </a:lnTo>
                    <a:lnTo>
                      <a:pt x="482" y="479"/>
                    </a:lnTo>
                    <a:lnTo>
                      <a:pt x="477" y="477"/>
                    </a:lnTo>
                    <a:lnTo>
                      <a:pt x="470" y="473"/>
                    </a:lnTo>
                    <a:lnTo>
                      <a:pt x="457" y="465"/>
                    </a:lnTo>
                    <a:lnTo>
                      <a:pt x="444" y="455"/>
                    </a:lnTo>
                    <a:lnTo>
                      <a:pt x="432" y="445"/>
                    </a:lnTo>
                    <a:lnTo>
                      <a:pt x="422" y="434"/>
                    </a:lnTo>
                    <a:lnTo>
                      <a:pt x="417" y="428"/>
                    </a:lnTo>
                    <a:lnTo>
                      <a:pt x="414" y="423"/>
                    </a:lnTo>
                    <a:lnTo>
                      <a:pt x="412" y="417"/>
                    </a:lnTo>
                    <a:lnTo>
                      <a:pt x="412" y="412"/>
                    </a:lnTo>
                    <a:lnTo>
                      <a:pt x="392" y="412"/>
                    </a:lnTo>
                    <a:lnTo>
                      <a:pt x="376" y="410"/>
                    </a:lnTo>
                    <a:lnTo>
                      <a:pt x="370" y="409"/>
                    </a:lnTo>
                    <a:lnTo>
                      <a:pt x="365" y="408"/>
                    </a:lnTo>
                    <a:lnTo>
                      <a:pt x="360" y="406"/>
                    </a:lnTo>
                    <a:lnTo>
                      <a:pt x="356" y="403"/>
                    </a:lnTo>
                    <a:lnTo>
                      <a:pt x="353" y="400"/>
                    </a:lnTo>
                    <a:lnTo>
                      <a:pt x="350" y="396"/>
                    </a:lnTo>
                    <a:lnTo>
                      <a:pt x="348" y="392"/>
                    </a:lnTo>
                    <a:lnTo>
                      <a:pt x="347" y="387"/>
                    </a:lnTo>
                    <a:lnTo>
                      <a:pt x="346" y="374"/>
                    </a:lnTo>
                    <a:lnTo>
                      <a:pt x="345" y="357"/>
                    </a:lnTo>
                    <a:lnTo>
                      <a:pt x="344" y="344"/>
                    </a:lnTo>
                    <a:lnTo>
                      <a:pt x="342" y="332"/>
                    </a:lnTo>
                    <a:lnTo>
                      <a:pt x="337" y="322"/>
                    </a:lnTo>
                    <a:lnTo>
                      <a:pt x="332" y="313"/>
                    </a:lnTo>
                    <a:lnTo>
                      <a:pt x="327" y="303"/>
                    </a:lnTo>
                    <a:lnTo>
                      <a:pt x="323" y="294"/>
                    </a:lnTo>
                    <a:lnTo>
                      <a:pt x="320" y="286"/>
                    </a:lnTo>
                    <a:lnTo>
                      <a:pt x="319" y="277"/>
                    </a:lnTo>
                    <a:lnTo>
                      <a:pt x="319" y="267"/>
                    </a:lnTo>
                    <a:lnTo>
                      <a:pt x="319" y="252"/>
                    </a:lnTo>
                    <a:lnTo>
                      <a:pt x="314" y="244"/>
                    </a:lnTo>
                    <a:lnTo>
                      <a:pt x="309" y="237"/>
                    </a:lnTo>
                    <a:lnTo>
                      <a:pt x="301" y="229"/>
                    </a:lnTo>
                    <a:lnTo>
                      <a:pt x="292" y="223"/>
                    </a:lnTo>
                    <a:lnTo>
                      <a:pt x="282" y="216"/>
                    </a:lnTo>
                    <a:lnTo>
                      <a:pt x="272" y="210"/>
                    </a:lnTo>
                    <a:lnTo>
                      <a:pt x="260" y="205"/>
                    </a:lnTo>
                    <a:lnTo>
                      <a:pt x="248" y="200"/>
                    </a:lnTo>
                    <a:lnTo>
                      <a:pt x="235" y="194"/>
                    </a:lnTo>
                    <a:lnTo>
                      <a:pt x="221" y="190"/>
                    </a:lnTo>
                    <a:lnTo>
                      <a:pt x="208" y="187"/>
                    </a:lnTo>
                    <a:lnTo>
                      <a:pt x="192" y="184"/>
                    </a:lnTo>
                    <a:lnTo>
                      <a:pt x="178" y="181"/>
                    </a:lnTo>
                    <a:lnTo>
                      <a:pt x="163" y="180"/>
                    </a:lnTo>
                    <a:lnTo>
                      <a:pt x="147" y="179"/>
                    </a:lnTo>
                    <a:lnTo>
                      <a:pt x="133" y="178"/>
                    </a:lnTo>
                    <a:lnTo>
                      <a:pt x="133" y="170"/>
                    </a:lnTo>
                    <a:lnTo>
                      <a:pt x="133" y="163"/>
                    </a:lnTo>
                    <a:lnTo>
                      <a:pt x="133" y="156"/>
                    </a:lnTo>
                    <a:lnTo>
                      <a:pt x="133" y="148"/>
                    </a:lnTo>
                    <a:lnTo>
                      <a:pt x="121" y="147"/>
                    </a:lnTo>
                    <a:lnTo>
                      <a:pt x="110" y="145"/>
                    </a:lnTo>
                    <a:lnTo>
                      <a:pt x="100" y="140"/>
                    </a:lnTo>
                    <a:lnTo>
                      <a:pt x="92" y="136"/>
                    </a:lnTo>
                    <a:lnTo>
                      <a:pt x="85" y="130"/>
                    </a:lnTo>
                    <a:lnTo>
                      <a:pt x="77" y="124"/>
                    </a:lnTo>
                    <a:lnTo>
                      <a:pt x="71" y="117"/>
                    </a:lnTo>
                    <a:lnTo>
                      <a:pt x="66" y="111"/>
                    </a:lnTo>
                    <a:lnTo>
                      <a:pt x="92" y="111"/>
                    </a:lnTo>
                    <a:lnTo>
                      <a:pt x="82" y="121"/>
                    </a:lnTo>
                    <a:lnTo>
                      <a:pt x="73" y="133"/>
                    </a:lnTo>
                    <a:lnTo>
                      <a:pt x="66" y="139"/>
                    </a:lnTo>
                    <a:lnTo>
                      <a:pt x="60" y="144"/>
                    </a:lnTo>
                    <a:lnTo>
                      <a:pt x="54" y="147"/>
                    </a:lnTo>
                    <a:lnTo>
                      <a:pt x="46" y="148"/>
                    </a:lnTo>
                    <a:lnTo>
                      <a:pt x="43" y="163"/>
                    </a:lnTo>
                    <a:lnTo>
                      <a:pt x="40" y="178"/>
                    </a:lnTo>
                    <a:lnTo>
                      <a:pt x="34" y="192"/>
                    </a:lnTo>
                    <a:lnTo>
                      <a:pt x="30" y="206"/>
                    </a:lnTo>
                    <a:lnTo>
                      <a:pt x="24" y="220"/>
                    </a:lnTo>
                    <a:lnTo>
                      <a:pt x="20" y="234"/>
                    </a:lnTo>
                    <a:lnTo>
                      <a:pt x="17" y="249"/>
                    </a:lnTo>
                    <a:lnTo>
                      <a:pt x="13" y="265"/>
                    </a:lnTo>
                    <a:lnTo>
                      <a:pt x="13" y="256"/>
                    </a:lnTo>
                    <a:lnTo>
                      <a:pt x="13" y="246"/>
                    </a:lnTo>
                    <a:lnTo>
                      <a:pt x="14" y="237"/>
                    </a:lnTo>
                    <a:lnTo>
                      <a:pt x="17" y="228"/>
                    </a:lnTo>
                    <a:lnTo>
                      <a:pt x="20" y="219"/>
                    </a:lnTo>
                    <a:lnTo>
                      <a:pt x="23" y="209"/>
                    </a:lnTo>
                    <a:lnTo>
                      <a:pt x="26" y="200"/>
                    </a:lnTo>
                    <a:lnTo>
                      <a:pt x="30" y="190"/>
                    </a:lnTo>
                    <a:lnTo>
                      <a:pt x="32" y="181"/>
                    </a:lnTo>
                    <a:lnTo>
                      <a:pt x="33" y="172"/>
                    </a:lnTo>
                    <a:lnTo>
                      <a:pt x="32" y="156"/>
                    </a:lnTo>
                    <a:lnTo>
                      <a:pt x="30" y="143"/>
                    </a:lnTo>
                    <a:lnTo>
                      <a:pt x="26" y="130"/>
                    </a:lnTo>
                    <a:lnTo>
                      <a:pt x="21" y="120"/>
                    </a:lnTo>
                    <a:lnTo>
                      <a:pt x="17" y="111"/>
                    </a:lnTo>
                    <a:lnTo>
                      <a:pt x="11" y="101"/>
                    </a:lnTo>
                    <a:lnTo>
                      <a:pt x="4" y="89"/>
                    </a:lnTo>
                    <a:lnTo>
                      <a:pt x="0" y="73"/>
                    </a:lnTo>
                    <a:lnTo>
                      <a:pt x="13" y="68"/>
                    </a:lnTo>
                    <a:lnTo>
                      <a:pt x="28" y="62"/>
                    </a:lnTo>
                    <a:lnTo>
                      <a:pt x="34" y="59"/>
                    </a:lnTo>
                    <a:lnTo>
                      <a:pt x="42" y="57"/>
                    </a:lnTo>
                    <a:lnTo>
                      <a:pt x="51" y="56"/>
                    </a:lnTo>
                    <a:lnTo>
                      <a:pt x="59" y="55"/>
                    </a:lnTo>
                    <a:lnTo>
                      <a:pt x="68" y="56"/>
                    </a:lnTo>
                    <a:lnTo>
                      <a:pt x="76" y="57"/>
                    </a:lnTo>
                    <a:lnTo>
                      <a:pt x="84" y="58"/>
                    </a:lnTo>
                    <a:lnTo>
                      <a:pt x="90" y="60"/>
                    </a:lnTo>
                    <a:lnTo>
                      <a:pt x="96" y="63"/>
                    </a:lnTo>
                    <a:lnTo>
                      <a:pt x="102" y="66"/>
                    </a:lnTo>
                    <a:lnTo>
                      <a:pt x="107" y="70"/>
                    </a:lnTo>
                    <a:lnTo>
                      <a:pt x="112" y="73"/>
                    </a:lnTo>
                    <a:lnTo>
                      <a:pt x="121" y="82"/>
                    </a:lnTo>
                    <a:lnTo>
                      <a:pt x="127" y="92"/>
                    </a:lnTo>
                    <a:lnTo>
                      <a:pt x="134" y="101"/>
                    </a:lnTo>
                    <a:lnTo>
                      <a:pt x="140" y="111"/>
                    </a:lnTo>
                    <a:lnTo>
                      <a:pt x="179" y="111"/>
                    </a:lnTo>
                    <a:lnTo>
                      <a:pt x="180" y="107"/>
                    </a:lnTo>
                    <a:lnTo>
                      <a:pt x="183" y="103"/>
                    </a:lnTo>
                    <a:lnTo>
                      <a:pt x="187" y="101"/>
                    </a:lnTo>
                    <a:lnTo>
                      <a:pt x="191" y="99"/>
                    </a:lnTo>
                    <a:lnTo>
                      <a:pt x="196" y="96"/>
                    </a:lnTo>
                    <a:lnTo>
                      <a:pt x="199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9"/>
                    </a:lnTo>
                    <a:lnTo>
                      <a:pt x="199" y="85"/>
                    </a:lnTo>
                    <a:lnTo>
                      <a:pt x="207" y="73"/>
                    </a:lnTo>
                    <a:lnTo>
                      <a:pt x="215" y="64"/>
                    </a:lnTo>
                    <a:lnTo>
                      <a:pt x="223" y="58"/>
                    </a:lnTo>
                    <a:lnTo>
                      <a:pt x="232" y="54"/>
                    </a:lnTo>
                    <a:lnTo>
                      <a:pt x="239" y="51"/>
                    </a:lnTo>
                    <a:lnTo>
                      <a:pt x="247" y="50"/>
                    </a:lnTo>
                    <a:lnTo>
                      <a:pt x="254" y="49"/>
                    </a:lnTo>
                    <a:lnTo>
                      <a:pt x="259" y="49"/>
                    </a:lnTo>
                    <a:lnTo>
                      <a:pt x="260" y="40"/>
                    </a:lnTo>
                    <a:lnTo>
                      <a:pt x="263" y="30"/>
                    </a:lnTo>
                    <a:lnTo>
                      <a:pt x="267" y="22"/>
                    </a:lnTo>
                    <a:lnTo>
                      <a:pt x="273" y="15"/>
                    </a:lnTo>
                    <a:lnTo>
                      <a:pt x="280" y="9"/>
                    </a:lnTo>
                    <a:lnTo>
                      <a:pt x="290" y="4"/>
                    </a:lnTo>
                    <a:lnTo>
                      <a:pt x="294" y="2"/>
                    </a:lnTo>
                    <a:lnTo>
                      <a:pt x="300" y="1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23" y="0"/>
                    </a:lnTo>
                    <a:lnTo>
                      <a:pt x="333" y="2"/>
                    </a:lnTo>
                    <a:lnTo>
                      <a:pt x="343" y="5"/>
                    </a:lnTo>
                    <a:lnTo>
                      <a:pt x="351" y="8"/>
                    </a:lnTo>
                    <a:lnTo>
                      <a:pt x="368" y="17"/>
                    </a:lnTo>
                    <a:lnTo>
                      <a:pt x="383" y="27"/>
                    </a:lnTo>
                    <a:lnTo>
                      <a:pt x="399" y="38"/>
                    </a:lnTo>
                    <a:lnTo>
                      <a:pt x="413" y="47"/>
                    </a:lnTo>
                    <a:lnTo>
                      <a:pt x="421" y="50"/>
                    </a:lnTo>
                    <a:lnTo>
                      <a:pt x="428" y="53"/>
                    </a:lnTo>
                    <a:lnTo>
                      <a:pt x="436" y="55"/>
                    </a:lnTo>
                    <a:lnTo>
                      <a:pt x="445" y="55"/>
                    </a:lnTo>
                    <a:lnTo>
                      <a:pt x="459" y="60"/>
                    </a:lnTo>
                    <a:lnTo>
                      <a:pt x="471" y="64"/>
                    </a:lnTo>
                    <a:lnTo>
                      <a:pt x="481" y="66"/>
                    </a:lnTo>
                    <a:lnTo>
                      <a:pt x="491" y="67"/>
                    </a:lnTo>
                    <a:lnTo>
                      <a:pt x="491" y="289"/>
                    </a:lnTo>
                    <a:lnTo>
                      <a:pt x="471" y="301"/>
                    </a:lnTo>
                    <a:lnTo>
                      <a:pt x="491" y="326"/>
                    </a:lnTo>
                    <a:lnTo>
                      <a:pt x="491" y="474"/>
                    </a:lnTo>
                    <a:lnTo>
                      <a:pt x="491" y="4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2" name="Freeform 341"/>
              <p:cNvSpPr>
                <a:spLocks/>
              </p:cNvSpPr>
              <p:nvPr/>
            </p:nvSpPr>
            <p:spPr bwMode="auto">
              <a:xfrm>
                <a:off x="5851525" y="3198775"/>
                <a:ext cx="53975" cy="60325"/>
              </a:xfrm>
              <a:custGeom>
                <a:avLst/>
                <a:gdLst>
                  <a:gd name="T0" fmla="*/ 0 w 133"/>
                  <a:gd name="T1" fmla="*/ 2147483647 h 117"/>
                  <a:gd name="T2" fmla="*/ 2147483647 w 133"/>
                  <a:gd name="T3" fmla="*/ 0 h 117"/>
                  <a:gd name="T4" fmla="*/ 2147483647 w 133"/>
                  <a:gd name="T5" fmla="*/ 822513845 h 117"/>
                  <a:gd name="T6" fmla="*/ 2147483647 w 133"/>
                  <a:gd name="T7" fmla="*/ 1918844411 h 117"/>
                  <a:gd name="T8" fmla="*/ 2147483647 w 133"/>
                  <a:gd name="T9" fmla="*/ 2147483647 h 117"/>
                  <a:gd name="T10" fmla="*/ 2147483647 w 133"/>
                  <a:gd name="T11" fmla="*/ 2147483647 h 117"/>
                  <a:gd name="T12" fmla="*/ 2147483647 w 133"/>
                  <a:gd name="T13" fmla="*/ 2147483647 h 117"/>
                  <a:gd name="T14" fmla="*/ 2147483647 w 133"/>
                  <a:gd name="T15" fmla="*/ 2147483647 h 117"/>
                  <a:gd name="T16" fmla="*/ 2147483647 w 133"/>
                  <a:gd name="T17" fmla="*/ 2147483647 h 117"/>
                  <a:gd name="T18" fmla="*/ 2147483647 w 133"/>
                  <a:gd name="T19" fmla="*/ 2147483647 h 117"/>
                  <a:gd name="T20" fmla="*/ 2147483647 w 133"/>
                  <a:gd name="T21" fmla="*/ 2147483647 h 117"/>
                  <a:gd name="T22" fmla="*/ 2147483647 w 133"/>
                  <a:gd name="T23" fmla="*/ 2147483647 h 117"/>
                  <a:gd name="T24" fmla="*/ 2147483647 w 133"/>
                  <a:gd name="T25" fmla="*/ 2147483647 h 117"/>
                  <a:gd name="T26" fmla="*/ 2147483647 w 133"/>
                  <a:gd name="T27" fmla="*/ 2147483647 h 117"/>
                  <a:gd name="T28" fmla="*/ 2147483647 w 133"/>
                  <a:gd name="T29" fmla="*/ 2147483647 h 117"/>
                  <a:gd name="T30" fmla="*/ 2147483647 w 133"/>
                  <a:gd name="T31" fmla="*/ 2147483647 h 117"/>
                  <a:gd name="T32" fmla="*/ 2147483647 w 133"/>
                  <a:gd name="T33" fmla="*/ 2147483647 h 117"/>
                  <a:gd name="T34" fmla="*/ 2147483647 w 133"/>
                  <a:gd name="T35" fmla="*/ 2147483647 h 117"/>
                  <a:gd name="T36" fmla="*/ 2147483647 w 133"/>
                  <a:gd name="T37" fmla="*/ 2147483647 h 117"/>
                  <a:gd name="T38" fmla="*/ 2147483647 w 133"/>
                  <a:gd name="T39" fmla="*/ 2147483647 h 117"/>
                  <a:gd name="T40" fmla="*/ 2147483647 w 133"/>
                  <a:gd name="T41" fmla="*/ 2147483647 h 117"/>
                  <a:gd name="T42" fmla="*/ 2147483647 w 133"/>
                  <a:gd name="T43" fmla="*/ 2147483647 h 117"/>
                  <a:gd name="T44" fmla="*/ 2138737055 w 133"/>
                  <a:gd name="T45" fmla="*/ 2147483647 h 117"/>
                  <a:gd name="T46" fmla="*/ 1203101533 w 133"/>
                  <a:gd name="T47" fmla="*/ 2147483647 h 117"/>
                  <a:gd name="T48" fmla="*/ 534766444 w 133"/>
                  <a:gd name="T49" fmla="*/ 2147483647 h 117"/>
                  <a:gd name="T50" fmla="*/ 0 w 133"/>
                  <a:gd name="T51" fmla="*/ 2147483647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5" name="Freeform 342"/>
              <p:cNvSpPr>
                <a:spLocks/>
              </p:cNvSpPr>
              <p:nvPr/>
            </p:nvSpPr>
            <p:spPr bwMode="auto">
              <a:xfrm>
                <a:off x="4307920" y="2604258"/>
                <a:ext cx="221046" cy="177983"/>
              </a:xfrm>
              <a:custGeom>
                <a:avLst/>
                <a:gdLst>
                  <a:gd name="T0" fmla="*/ 51933146 w 505"/>
                  <a:gd name="T1" fmla="*/ 9902778 h 339"/>
                  <a:gd name="T2" fmla="*/ 92410606 w 505"/>
                  <a:gd name="T3" fmla="*/ 23657365 h 339"/>
                  <a:gd name="T4" fmla="*/ 91264906 w 505"/>
                  <a:gd name="T5" fmla="*/ 29984213 h 339"/>
                  <a:gd name="T6" fmla="*/ 89928256 w 505"/>
                  <a:gd name="T7" fmla="*/ 35485523 h 339"/>
                  <a:gd name="T8" fmla="*/ 88019194 w 505"/>
                  <a:gd name="T9" fmla="*/ 39886991 h 339"/>
                  <a:gd name="T10" fmla="*/ 86109694 w 505"/>
                  <a:gd name="T11" fmla="*/ 42087725 h 339"/>
                  <a:gd name="T12" fmla="*/ 88019194 w 505"/>
                  <a:gd name="T13" fmla="*/ 50615307 h 339"/>
                  <a:gd name="T14" fmla="*/ 91073956 w 505"/>
                  <a:gd name="T15" fmla="*/ 59142888 h 339"/>
                  <a:gd name="T16" fmla="*/ 96420118 w 505"/>
                  <a:gd name="T17" fmla="*/ 70971571 h 339"/>
                  <a:gd name="T18" fmla="*/ 94129155 w 505"/>
                  <a:gd name="T19" fmla="*/ 74547501 h 339"/>
                  <a:gd name="T20" fmla="*/ 91455856 w 505"/>
                  <a:gd name="T21" fmla="*/ 80324166 h 339"/>
                  <a:gd name="T22" fmla="*/ 89355843 w 505"/>
                  <a:gd name="T23" fmla="*/ 86376184 h 339"/>
                  <a:gd name="T24" fmla="*/ 88592043 w 505"/>
                  <a:gd name="T25" fmla="*/ 93253215 h 339"/>
                  <a:gd name="T26" fmla="*/ 84582531 w 505"/>
                  <a:gd name="T27" fmla="*/ 92978386 h 339"/>
                  <a:gd name="T28" fmla="*/ 79045419 w 505"/>
                  <a:gd name="T29" fmla="*/ 92152848 h 339"/>
                  <a:gd name="T30" fmla="*/ 73508307 w 505"/>
                  <a:gd name="T31" fmla="*/ 91052481 h 339"/>
                  <a:gd name="T32" fmla="*/ 68353095 w 505"/>
                  <a:gd name="T33" fmla="*/ 89677285 h 339"/>
                  <a:gd name="T34" fmla="*/ 58043108 w 505"/>
                  <a:gd name="T35" fmla="*/ 89401931 h 339"/>
                  <a:gd name="T36" fmla="*/ 50405547 w 505"/>
                  <a:gd name="T37" fmla="*/ 88301564 h 339"/>
                  <a:gd name="T38" fmla="*/ 47350784 w 505"/>
                  <a:gd name="T39" fmla="*/ 87201197 h 339"/>
                  <a:gd name="T40" fmla="*/ 44296022 w 505"/>
                  <a:gd name="T41" fmla="*/ 85275817 h 339"/>
                  <a:gd name="T42" fmla="*/ 40668409 w 505"/>
                  <a:gd name="T43" fmla="*/ 82524900 h 339"/>
                  <a:gd name="T44" fmla="*/ 34367498 w 505"/>
                  <a:gd name="T45" fmla="*/ 79499153 h 339"/>
                  <a:gd name="T46" fmla="*/ 27876073 w 505"/>
                  <a:gd name="T47" fmla="*/ 75097685 h 339"/>
                  <a:gd name="T48" fmla="*/ 18711348 w 505"/>
                  <a:gd name="T49" fmla="*/ 68495483 h 339"/>
                  <a:gd name="T50" fmla="*/ 11837587 w 505"/>
                  <a:gd name="T51" fmla="*/ 56667325 h 339"/>
                  <a:gd name="T52" fmla="*/ 9928524 w 505"/>
                  <a:gd name="T53" fmla="*/ 46489193 h 339"/>
                  <a:gd name="T54" fmla="*/ 6873325 w 505"/>
                  <a:gd name="T55" fmla="*/ 34110327 h 339"/>
                  <a:gd name="T56" fmla="*/ 2863812 w 505"/>
                  <a:gd name="T57" fmla="*/ 22831828 h 339"/>
                  <a:gd name="T58" fmla="*/ 381900 w 505"/>
                  <a:gd name="T59" fmla="*/ 17605347 h 339"/>
                  <a:gd name="T60" fmla="*/ 954750 w 505"/>
                  <a:gd name="T61" fmla="*/ 16780334 h 339"/>
                  <a:gd name="T62" fmla="*/ 2100450 w 505"/>
                  <a:gd name="T63" fmla="*/ 15404613 h 339"/>
                  <a:gd name="T64" fmla="*/ 2100450 w 505"/>
                  <a:gd name="T65" fmla="*/ 13203879 h 339"/>
                  <a:gd name="T66" fmla="*/ 2100450 w 505"/>
                  <a:gd name="T67" fmla="*/ 11828683 h 339"/>
                  <a:gd name="T68" fmla="*/ 6491862 w 505"/>
                  <a:gd name="T69" fmla="*/ 9352595 h 339"/>
                  <a:gd name="T70" fmla="*/ 13938036 w 505"/>
                  <a:gd name="T71" fmla="*/ 6052018 h 339"/>
                  <a:gd name="T72" fmla="*/ 24438973 w 505"/>
                  <a:gd name="T73" fmla="*/ 2200734 h 339"/>
                  <a:gd name="T74" fmla="*/ 33030848 w 505"/>
                  <a:gd name="T75" fmla="*/ 3025747 h 339"/>
                  <a:gd name="T76" fmla="*/ 35895097 w 505"/>
                  <a:gd name="T77" fmla="*/ 7702569 h 339"/>
                  <a:gd name="T78" fmla="*/ 38377010 w 505"/>
                  <a:gd name="T79" fmla="*/ 9627949 h 339"/>
                  <a:gd name="T80" fmla="*/ 41813672 w 505"/>
                  <a:gd name="T81" fmla="*/ 9902778 h 339"/>
                  <a:gd name="T82" fmla="*/ 45632671 w 505"/>
                  <a:gd name="T83" fmla="*/ 9902778 h 339"/>
                  <a:gd name="T84" fmla="*/ 49451234 w 505"/>
                  <a:gd name="T85" fmla="*/ 6602202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6" name="Freeform 343"/>
              <p:cNvSpPr>
                <a:spLocks/>
              </p:cNvSpPr>
              <p:nvPr/>
            </p:nvSpPr>
            <p:spPr bwMode="auto">
              <a:xfrm>
                <a:off x="4372459" y="2808288"/>
                <a:ext cx="145213" cy="71627"/>
              </a:xfrm>
              <a:custGeom>
                <a:avLst/>
                <a:gdLst>
                  <a:gd name="T0" fmla="*/ 58253641 w 338"/>
                  <a:gd name="T1" fmla="*/ 0 h 141"/>
                  <a:gd name="T2" fmla="*/ 34728357 w 338"/>
                  <a:gd name="T3" fmla="*/ 0 h 141"/>
                  <a:gd name="T4" fmla="*/ 31367478 w 338"/>
                  <a:gd name="T5" fmla="*/ 2053463 h 141"/>
                  <a:gd name="T6" fmla="*/ 26886163 w 338"/>
                  <a:gd name="T7" fmla="*/ 5390782 h 141"/>
                  <a:gd name="T8" fmla="*/ 24645721 w 338"/>
                  <a:gd name="T9" fmla="*/ 6931006 h 141"/>
                  <a:gd name="T10" fmla="*/ 22218612 w 338"/>
                  <a:gd name="T11" fmla="*/ 8214357 h 141"/>
                  <a:gd name="T12" fmla="*/ 20911508 w 338"/>
                  <a:gd name="T13" fmla="*/ 8727596 h 141"/>
                  <a:gd name="T14" fmla="*/ 19604836 w 338"/>
                  <a:gd name="T15" fmla="*/ 8984468 h 141"/>
                  <a:gd name="T16" fmla="*/ 18484399 w 338"/>
                  <a:gd name="T17" fmla="*/ 9240835 h 141"/>
                  <a:gd name="T18" fmla="*/ 17363962 w 338"/>
                  <a:gd name="T19" fmla="*/ 9497707 h 141"/>
                  <a:gd name="T20" fmla="*/ 16430625 w 338"/>
                  <a:gd name="T21" fmla="*/ 9240835 h 141"/>
                  <a:gd name="T22" fmla="*/ 15683523 w 338"/>
                  <a:gd name="T23" fmla="*/ 8984468 h 141"/>
                  <a:gd name="T24" fmla="*/ 14563518 w 338"/>
                  <a:gd name="T25" fmla="*/ 8214357 h 141"/>
                  <a:gd name="T26" fmla="*/ 13816416 w 338"/>
                  <a:gd name="T27" fmla="*/ 7701118 h 141"/>
                  <a:gd name="T28" fmla="*/ 12323077 w 338"/>
                  <a:gd name="T29" fmla="*/ 6160894 h 141"/>
                  <a:gd name="T30" fmla="*/ 11015972 w 338"/>
                  <a:gd name="T31" fmla="*/ 4620671 h 141"/>
                  <a:gd name="T32" fmla="*/ 9148866 w 338"/>
                  <a:gd name="T33" fmla="*/ 8727596 h 141"/>
                  <a:gd name="T34" fmla="*/ 6908424 w 338"/>
                  <a:gd name="T35" fmla="*/ 13091393 h 141"/>
                  <a:gd name="T36" fmla="*/ 5601320 w 338"/>
                  <a:gd name="T37" fmla="*/ 15401729 h 141"/>
                  <a:gd name="T38" fmla="*/ 3920881 w 338"/>
                  <a:gd name="T39" fmla="*/ 17455191 h 141"/>
                  <a:gd name="T40" fmla="*/ 2053774 w 338"/>
                  <a:gd name="T41" fmla="*/ 19252288 h 141"/>
                  <a:gd name="T42" fmla="*/ 0 w 338"/>
                  <a:gd name="T43" fmla="*/ 20535638 h 141"/>
                  <a:gd name="T44" fmla="*/ 2240442 w 338"/>
                  <a:gd name="T45" fmla="*/ 23102847 h 141"/>
                  <a:gd name="T46" fmla="*/ 4294216 w 338"/>
                  <a:gd name="T47" fmla="*/ 25669548 h 141"/>
                  <a:gd name="T48" fmla="*/ 6161322 w 338"/>
                  <a:gd name="T49" fmla="*/ 27723011 h 141"/>
                  <a:gd name="T50" fmla="*/ 8215096 w 338"/>
                  <a:gd name="T51" fmla="*/ 29776980 h 141"/>
                  <a:gd name="T52" fmla="*/ 10269303 w 338"/>
                  <a:gd name="T53" fmla="*/ 31317203 h 141"/>
                  <a:gd name="T54" fmla="*/ 12323077 w 338"/>
                  <a:gd name="T55" fmla="*/ 33113793 h 141"/>
                  <a:gd name="T56" fmla="*/ 14750186 w 338"/>
                  <a:gd name="T57" fmla="*/ 34654016 h 141"/>
                  <a:gd name="T58" fmla="*/ 17363962 w 338"/>
                  <a:gd name="T59" fmla="*/ 36194240 h 141"/>
                  <a:gd name="T60" fmla="*/ 48358106 w 338"/>
                  <a:gd name="T61" fmla="*/ 36194240 h 141"/>
                  <a:gd name="T62" fmla="*/ 50225212 w 338"/>
                  <a:gd name="T63" fmla="*/ 31830442 h 141"/>
                  <a:gd name="T64" fmla="*/ 52465654 w 338"/>
                  <a:gd name="T65" fmla="*/ 27466644 h 141"/>
                  <a:gd name="T66" fmla="*/ 54519428 w 338"/>
                  <a:gd name="T67" fmla="*/ 23616086 h 141"/>
                  <a:gd name="T68" fmla="*/ 56760302 w 338"/>
                  <a:gd name="T69" fmla="*/ 20022399 h 141"/>
                  <a:gd name="T70" fmla="*/ 58814076 w 338"/>
                  <a:gd name="T71" fmla="*/ 16428713 h 141"/>
                  <a:gd name="T72" fmla="*/ 60494515 w 338"/>
                  <a:gd name="T73" fmla="*/ 12321282 h 141"/>
                  <a:gd name="T74" fmla="*/ 62174522 w 338"/>
                  <a:gd name="T75" fmla="*/ 8727596 h 141"/>
                  <a:gd name="T76" fmla="*/ 63108291 w 338"/>
                  <a:gd name="T77" fmla="*/ 4620671 h 141"/>
                  <a:gd name="T78" fmla="*/ 58253641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5" name="Freeform 344"/>
              <p:cNvSpPr>
                <a:spLocks/>
              </p:cNvSpPr>
              <p:nvPr/>
            </p:nvSpPr>
            <p:spPr bwMode="auto">
              <a:xfrm>
                <a:off x="4471988" y="2463763"/>
                <a:ext cx="111125" cy="65087"/>
              </a:xfrm>
              <a:custGeom>
                <a:avLst/>
                <a:gdLst>
                  <a:gd name="T0" fmla="*/ 2147483647 w 259"/>
                  <a:gd name="T1" fmla="*/ 2147483647 h 129"/>
                  <a:gd name="T2" fmla="*/ 2147483647 w 259"/>
                  <a:gd name="T3" fmla="*/ 2147483647 h 129"/>
                  <a:gd name="T4" fmla="*/ 2147483647 w 259"/>
                  <a:gd name="T5" fmla="*/ 2147483647 h 129"/>
                  <a:gd name="T6" fmla="*/ 2147483647 w 259"/>
                  <a:gd name="T7" fmla="*/ 2147483647 h 129"/>
                  <a:gd name="T8" fmla="*/ 2147483647 w 259"/>
                  <a:gd name="T9" fmla="*/ 2147483647 h 129"/>
                  <a:gd name="T10" fmla="*/ 2147483647 w 259"/>
                  <a:gd name="T11" fmla="*/ 2147483647 h 129"/>
                  <a:gd name="T12" fmla="*/ 2147483647 w 259"/>
                  <a:gd name="T13" fmla="*/ 1541428175 h 129"/>
                  <a:gd name="T14" fmla="*/ 2147483647 w 259"/>
                  <a:gd name="T15" fmla="*/ 1798290237 h 129"/>
                  <a:gd name="T16" fmla="*/ 2147483647 w 259"/>
                  <a:gd name="T17" fmla="*/ 2055152298 h 129"/>
                  <a:gd name="T18" fmla="*/ 2147483647 w 259"/>
                  <a:gd name="T19" fmla="*/ 2147483647 h 129"/>
                  <a:gd name="T20" fmla="*/ 2147483647 w 259"/>
                  <a:gd name="T21" fmla="*/ 2147483647 h 129"/>
                  <a:gd name="T22" fmla="*/ 2147483647 w 259"/>
                  <a:gd name="T23" fmla="*/ 2147483647 h 129"/>
                  <a:gd name="T24" fmla="*/ 2147483647 w 259"/>
                  <a:gd name="T25" fmla="*/ 2147483647 h 129"/>
                  <a:gd name="T26" fmla="*/ 2147483647 w 259"/>
                  <a:gd name="T27" fmla="*/ 2147483647 h 129"/>
                  <a:gd name="T28" fmla="*/ 2147483647 w 259"/>
                  <a:gd name="T29" fmla="*/ 2147483647 h 129"/>
                  <a:gd name="T30" fmla="*/ 2147483647 w 259"/>
                  <a:gd name="T31" fmla="*/ 2147483647 h 129"/>
                  <a:gd name="T32" fmla="*/ 2147483647 w 259"/>
                  <a:gd name="T33" fmla="*/ 1926593868 h 129"/>
                  <a:gd name="T34" fmla="*/ 2147483647 w 259"/>
                  <a:gd name="T35" fmla="*/ 1541428175 h 129"/>
                  <a:gd name="T36" fmla="*/ 2147483647 w 259"/>
                  <a:gd name="T37" fmla="*/ 1156007180 h 129"/>
                  <a:gd name="T38" fmla="*/ 2147483647 w 259"/>
                  <a:gd name="T39" fmla="*/ 770586689 h 129"/>
                  <a:gd name="T40" fmla="*/ 2147483647 w 259"/>
                  <a:gd name="T41" fmla="*/ 385420491 h 129"/>
                  <a:gd name="T42" fmla="*/ 2147483647 w 259"/>
                  <a:gd name="T43" fmla="*/ 128558430 h 129"/>
                  <a:gd name="T44" fmla="*/ 2147483647 w 259"/>
                  <a:gd name="T45" fmla="*/ 0 h 129"/>
                  <a:gd name="T46" fmla="*/ 2147483647 w 259"/>
                  <a:gd name="T47" fmla="*/ 0 h 129"/>
                  <a:gd name="T48" fmla="*/ 2147483647 w 259"/>
                  <a:gd name="T49" fmla="*/ 0 h 129"/>
                  <a:gd name="T50" fmla="*/ 2147483647 w 259"/>
                  <a:gd name="T51" fmla="*/ 0 h 129"/>
                  <a:gd name="T52" fmla="*/ 2147483647 w 259"/>
                  <a:gd name="T53" fmla="*/ 256862061 h 129"/>
                  <a:gd name="T54" fmla="*/ 2132468155 w 259"/>
                  <a:gd name="T55" fmla="*/ 513724627 h 129"/>
                  <a:gd name="T56" fmla="*/ 1658627294 w 259"/>
                  <a:gd name="T57" fmla="*/ 770586689 h 129"/>
                  <a:gd name="T58" fmla="*/ 1105813027 w 259"/>
                  <a:gd name="T59" fmla="*/ 1156007180 h 129"/>
                  <a:gd name="T60" fmla="*/ 789918976 w 259"/>
                  <a:gd name="T61" fmla="*/ 1669731807 h 129"/>
                  <a:gd name="T62" fmla="*/ 394867456 w 259"/>
                  <a:gd name="T63" fmla="*/ 2147483647 h 129"/>
                  <a:gd name="T64" fmla="*/ 157946811 w 259"/>
                  <a:gd name="T65" fmla="*/ 2147483647 h 129"/>
                  <a:gd name="T66" fmla="*/ 0 w 259"/>
                  <a:gd name="T67" fmla="*/ 2147483647 h 129"/>
                  <a:gd name="T68" fmla="*/ 0 w 259"/>
                  <a:gd name="T69" fmla="*/ 2147483647 h 129"/>
                  <a:gd name="T70" fmla="*/ 0 w 259"/>
                  <a:gd name="T71" fmla="*/ 2147483647 h 129"/>
                  <a:gd name="T72" fmla="*/ 236920645 w 259"/>
                  <a:gd name="T73" fmla="*/ 2147483647 h 129"/>
                  <a:gd name="T74" fmla="*/ 473840861 w 259"/>
                  <a:gd name="T75" fmla="*/ 2147483647 h 129"/>
                  <a:gd name="T76" fmla="*/ 947865787 w 259"/>
                  <a:gd name="T77" fmla="*/ 2147483647 h 129"/>
                  <a:gd name="T78" fmla="*/ 1342733243 w 259"/>
                  <a:gd name="T79" fmla="*/ 2147483647 h 129"/>
                  <a:gd name="T80" fmla="*/ 1895547939 w 259"/>
                  <a:gd name="T81" fmla="*/ 2147483647 h 129"/>
                  <a:gd name="T82" fmla="*/ 2147483647 w 259"/>
                  <a:gd name="T83" fmla="*/ 2147483647 h 129"/>
                  <a:gd name="T84" fmla="*/ 2147483647 w 259"/>
                  <a:gd name="T85" fmla="*/ 2147483647 h 129"/>
                  <a:gd name="T86" fmla="*/ 2147483647 w 259"/>
                  <a:gd name="T87" fmla="*/ 2147483647 h 129"/>
                  <a:gd name="T88" fmla="*/ 2147483647 w 259"/>
                  <a:gd name="T89" fmla="*/ 2147483647 h 129"/>
                  <a:gd name="T90" fmla="*/ 2147483647 w 259"/>
                  <a:gd name="T91" fmla="*/ 2147483647 h 129"/>
                  <a:gd name="T92" fmla="*/ 2147483647 w 259"/>
                  <a:gd name="T93" fmla="*/ 2147483647 h 129"/>
                  <a:gd name="T94" fmla="*/ 2147483647 w 259"/>
                  <a:gd name="T95" fmla="*/ 2147483647 h 129"/>
                  <a:gd name="T96" fmla="*/ 2147483647 w 259"/>
                  <a:gd name="T97" fmla="*/ 2147483647 h 129"/>
                  <a:gd name="T98" fmla="*/ 2147483647 w 259"/>
                  <a:gd name="T99" fmla="*/ 2147483647 h 129"/>
                  <a:gd name="T100" fmla="*/ 2147483647 w 259"/>
                  <a:gd name="T101" fmla="*/ 2147483647 h 129"/>
                  <a:gd name="T102" fmla="*/ 2147483647 w 259"/>
                  <a:gd name="T103" fmla="*/ 2147483647 h 129"/>
                  <a:gd name="T104" fmla="*/ 2147483647 w 259"/>
                  <a:gd name="T105" fmla="*/ 2147483647 h 129"/>
                  <a:gd name="T106" fmla="*/ 2147483647 w 259"/>
                  <a:gd name="T107" fmla="*/ 2147483647 h 129"/>
                  <a:gd name="T108" fmla="*/ 2147483647 w 259"/>
                  <a:gd name="T109" fmla="*/ 2147483647 h 129"/>
                  <a:gd name="T110" fmla="*/ 2147483647 w 259"/>
                  <a:gd name="T111" fmla="*/ 2147483647 h 129"/>
                  <a:gd name="T112" fmla="*/ 2147483647 w 259"/>
                  <a:gd name="T113" fmla="*/ 2147483647 h 129"/>
                  <a:gd name="T114" fmla="*/ 2147483647 w 259"/>
                  <a:gd name="T115" fmla="*/ 2147483647 h 129"/>
                  <a:gd name="T116" fmla="*/ 2147483647 w 259"/>
                  <a:gd name="T117" fmla="*/ 2147483647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8" name="Freeform 345"/>
              <p:cNvSpPr>
                <a:spLocks/>
              </p:cNvSpPr>
              <p:nvPr/>
            </p:nvSpPr>
            <p:spPr bwMode="auto">
              <a:xfrm>
                <a:off x="4483789" y="2810457"/>
                <a:ext cx="180709" cy="143255"/>
              </a:xfrm>
              <a:custGeom>
                <a:avLst/>
                <a:gdLst>
                  <a:gd name="T0" fmla="*/ 74469664 w 425"/>
                  <a:gd name="T1" fmla="*/ 46905547 h 272"/>
                  <a:gd name="T2" fmla="*/ 70906827 w 425"/>
                  <a:gd name="T3" fmla="*/ 51872029 h 272"/>
                  <a:gd name="T4" fmla="*/ 68234172 w 425"/>
                  <a:gd name="T5" fmla="*/ 56838511 h 272"/>
                  <a:gd name="T6" fmla="*/ 68412293 w 425"/>
                  <a:gd name="T7" fmla="*/ 60977159 h 272"/>
                  <a:gd name="T8" fmla="*/ 69303318 w 425"/>
                  <a:gd name="T9" fmla="*/ 65391576 h 272"/>
                  <a:gd name="T10" fmla="*/ 66809206 w 425"/>
                  <a:gd name="T11" fmla="*/ 67323015 h 272"/>
                  <a:gd name="T12" fmla="*/ 61820559 w 425"/>
                  <a:gd name="T13" fmla="*/ 65667871 h 272"/>
                  <a:gd name="T14" fmla="*/ 57722938 w 425"/>
                  <a:gd name="T15" fmla="*/ 64840037 h 272"/>
                  <a:gd name="T16" fmla="*/ 52556592 w 425"/>
                  <a:gd name="T17" fmla="*/ 64840037 h 272"/>
                  <a:gd name="T18" fmla="*/ 46855462 w 425"/>
                  <a:gd name="T19" fmla="*/ 67047245 h 272"/>
                  <a:gd name="T20" fmla="*/ 41332453 w 425"/>
                  <a:gd name="T21" fmla="*/ 70082289 h 272"/>
                  <a:gd name="T22" fmla="*/ 35096961 w 425"/>
                  <a:gd name="T23" fmla="*/ 73669397 h 272"/>
                  <a:gd name="T24" fmla="*/ 17815873 w 425"/>
                  <a:gd name="T25" fmla="*/ 66219411 h 272"/>
                  <a:gd name="T26" fmla="*/ 15143217 w 425"/>
                  <a:gd name="T27" fmla="*/ 62356533 h 272"/>
                  <a:gd name="T28" fmla="*/ 12470984 w 425"/>
                  <a:gd name="T29" fmla="*/ 59045720 h 272"/>
                  <a:gd name="T30" fmla="*/ 6591734 w 425"/>
                  <a:gd name="T31" fmla="*/ 52975634 h 272"/>
                  <a:gd name="T32" fmla="*/ 3919500 w 425"/>
                  <a:gd name="T33" fmla="*/ 49664821 h 272"/>
                  <a:gd name="T34" fmla="*/ 1959750 w 425"/>
                  <a:gd name="T35" fmla="*/ 46077713 h 272"/>
                  <a:gd name="T36" fmla="*/ 356241 w 425"/>
                  <a:gd name="T37" fmla="*/ 41387000 h 272"/>
                  <a:gd name="T38" fmla="*/ 0 w 425"/>
                  <a:gd name="T39" fmla="*/ 35593209 h 272"/>
                  <a:gd name="T40" fmla="*/ 8907725 w 425"/>
                  <a:gd name="T41" fmla="*/ 18210259 h 272"/>
                  <a:gd name="T42" fmla="*/ 12649105 w 425"/>
                  <a:gd name="T43" fmla="*/ 9932964 h 272"/>
                  <a:gd name="T44" fmla="*/ 14252614 w 425"/>
                  <a:gd name="T45" fmla="*/ 6070086 h 272"/>
                  <a:gd name="T46" fmla="*/ 15143217 w 425"/>
                  <a:gd name="T47" fmla="*/ 1655669 h 272"/>
                  <a:gd name="T48" fmla="*/ 21913494 w 425"/>
                  <a:gd name="T49" fmla="*/ 2759273 h 272"/>
                  <a:gd name="T50" fmla="*/ 27257960 w 425"/>
                  <a:gd name="T51" fmla="*/ 4966482 h 272"/>
                  <a:gd name="T52" fmla="*/ 32068486 w 425"/>
                  <a:gd name="T53" fmla="*/ 7449460 h 272"/>
                  <a:gd name="T54" fmla="*/ 36522349 w 425"/>
                  <a:gd name="T55" fmla="*/ 8553590 h 272"/>
                  <a:gd name="T56" fmla="*/ 38125858 w 425"/>
                  <a:gd name="T57" fmla="*/ 8001525 h 272"/>
                  <a:gd name="T58" fmla="*/ 39372703 w 425"/>
                  <a:gd name="T59" fmla="*/ 7173691 h 272"/>
                  <a:gd name="T60" fmla="*/ 41332453 w 425"/>
                  <a:gd name="T61" fmla="*/ 4138648 h 272"/>
                  <a:gd name="T62" fmla="*/ 43114083 w 425"/>
                  <a:gd name="T63" fmla="*/ 1379374 h 272"/>
                  <a:gd name="T64" fmla="*/ 44539471 w 425"/>
                  <a:gd name="T65" fmla="*/ 552065 h 272"/>
                  <a:gd name="T66" fmla="*/ 46142979 w 425"/>
                  <a:gd name="T67" fmla="*/ 0 h 272"/>
                  <a:gd name="T68" fmla="*/ 48993333 w 425"/>
                  <a:gd name="T69" fmla="*/ 552065 h 272"/>
                  <a:gd name="T70" fmla="*/ 51487446 w 425"/>
                  <a:gd name="T71" fmla="*/ 1931439 h 272"/>
                  <a:gd name="T72" fmla="*/ 53803437 w 425"/>
                  <a:gd name="T73" fmla="*/ 4138648 h 272"/>
                  <a:gd name="T74" fmla="*/ 55228825 w 425"/>
                  <a:gd name="T75" fmla="*/ 7173691 h 272"/>
                  <a:gd name="T76" fmla="*/ 57901059 w 425"/>
                  <a:gd name="T77" fmla="*/ 14623676 h 272"/>
                  <a:gd name="T78" fmla="*/ 60038930 w 425"/>
                  <a:gd name="T79" fmla="*/ 22625202 h 272"/>
                  <a:gd name="T80" fmla="*/ 62176800 w 425"/>
                  <a:gd name="T81" fmla="*/ 31178267 h 272"/>
                  <a:gd name="T82" fmla="*/ 63424068 w 425"/>
                  <a:gd name="T83" fmla="*/ 34765375 h 272"/>
                  <a:gd name="T84" fmla="*/ 65027576 w 425"/>
                  <a:gd name="T85" fmla="*/ 38076188 h 272"/>
                  <a:gd name="T86" fmla="*/ 66987327 w 425"/>
                  <a:gd name="T87" fmla="*/ 40559691 h 272"/>
                  <a:gd name="T88" fmla="*/ 69303318 w 425"/>
                  <a:gd name="T89" fmla="*/ 43042670 h 272"/>
                  <a:gd name="T90" fmla="*/ 72153672 w 425"/>
                  <a:gd name="T91" fmla="*/ 44146274 h 272"/>
                  <a:gd name="T92" fmla="*/ 75716931 w 425"/>
                  <a:gd name="T93" fmla="*/ 44422044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7" name="Freeform 346"/>
              <p:cNvSpPr>
                <a:spLocks/>
              </p:cNvSpPr>
              <p:nvPr/>
            </p:nvSpPr>
            <p:spPr bwMode="auto">
              <a:xfrm>
                <a:off x="2484438" y="3849650"/>
                <a:ext cx="14287" cy="55563"/>
              </a:xfrm>
              <a:custGeom>
                <a:avLst/>
                <a:gdLst>
                  <a:gd name="T0" fmla="*/ 1054892767 w 33"/>
                  <a:gd name="T1" fmla="*/ 2147483647 h 31"/>
                  <a:gd name="T2" fmla="*/ 0 w 33"/>
                  <a:gd name="T3" fmla="*/ 2147483647 h 31"/>
                  <a:gd name="T4" fmla="*/ 405800155 w 33"/>
                  <a:gd name="T5" fmla="*/ 2147483647 h 31"/>
                  <a:gd name="T6" fmla="*/ 1136052885 w 33"/>
                  <a:gd name="T7" fmla="*/ 2147483647 h 31"/>
                  <a:gd name="T8" fmla="*/ 1541852607 w 33"/>
                  <a:gd name="T9" fmla="*/ 2147483647 h 31"/>
                  <a:gd name="T10" fmla="*/ 1866492645 w 33"/>
                  <a:gd name="T11" fmla="*/ 2147483647 h 31"/>
                  <a:gd name="T12" fmla="*/ 2147483647 w 33"/>
                  <a:gd name="T13" fmla="*/ 2147483647 h 31"/>
                  <a:gd name="T14" fmla="*/ 2147483647 w 33"/>
                  <a:gd name="T15" fmla="*/ 2147483647 h 31"/>
                  <a:gd name="T16" fmla="*/ 2147483647 w 33"/>
                  <a:gd name="T17" fmla="*/ 0 h 31"/>
                  <a:gd name="T18" fmla="*/ 1623012725 w 33"/>
                  <a:gd name="T19" fmla="*/ 0 h 31"/>
                  <a:gd name="T20" fmla="*/ 1054892767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13" y="6"/>
                    </a:moveTo>
                    <a:lnTo>
                      <a:pt x="0" y="19"/>
                    </a:lnTo>
                    <a:lnTo>
                      <a:pt x="5" y="21"/>
                    </a:lnTo>
                    <a:lnTo>
                      <a:pt x="14" y="25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8" name="Freeform 347"/>
              <p:cNvSpPr>
                <a:spLocks/>
              </p:cNvSpPr>
              <p:nvPr/>
            </p:nvSpPr>
            <p:spPr bwMode="auto">
              <a:xfrm>
                <a:off x="4589463" y="2803488"/>
                <a:ext cx="85725" cy="79375"/>
              </a:xfrm>
              <a:custGeom>
                <a:avLst/>
                <a:gdLst>
                  <a:gd name="T0" fmla="*/ 534054248 w 192"/>
                  <a:gd name="T1" fmla="*/ 2147483647 h 154"/>
                  <a:gd name="T2" fmla="*/ 2147483647 w 192"/>
                  <a:gd name="T3" fmla="*/ 0 h 154"/>
                  <a:gd name="T4" fmla="*/ 2147483647 w 192"/>
                  <a:gd name="T5" fmla="*/ 2147483647 h 154"/>
                  <a:gd name="T6" fmla="*/ 2147483647 w 192"/>
                  <a:gd name="T7" fmla="*/ 2147483647 h 154"/>
                  <a:gd name="T8" fmla="*/ 2147483647 w 192"/>
                  <a:gd name="T9" fmla="*/ 2147483647 h 154"/>
                  <a:gd name="T10" fmla="*/ 2147483647 w 192"/>
                  <a:gd name="T11" fmla="*/ 2147483647 h 154"/>
                  <a:gd name="T12" fmla="*/ 2147483647 w 192"/>
                  <a:gd name="T13" fmla="*/ 2147483647 h 154"/>
                  <a:gd name="T14" fmla="*/ 2147483647 w 192"/>
                  <a:gd name="T15" fmla="*/ 2147483647 h 154"/>
                  <a:gd name="T16" fmla="*/ 2147483647 w 192"/>
                  <a:gd name="T17" fmla="*/ 2147483647 h 154"/>
                  <a:gd name="T18" fmla="*/ 2147483647 w 192"/>
                  <a:gd name="T19" fmla="*/ 2147483647 h 154"/>
                  <a:gd name="T20" fmla="*/ 2147483647 w 192"/>
                  <a:gd name="T21" fmla="*/ 2147483647 h 154"/>
                  <a:gd name="T22" fmla="*/ 2147483647 w 192"/>
                  <a:gd name="T23" fmla="*/ 2147483647 h 154"/>
                  <a:gd name="T24" fmla="*/ 2147483647 w 192"/>
                  <a:gd name="T25" fmla="*/ 2147483647 h 154"/>
                  <a:gd name="T26" fmla="*/ 2147483647 w 192"/>
                  <a:gd name="T27" fmla="*/ 2147483647 h 154"/>
                  <a:gd name="T28" fmla="*/ 2147483647 w 192"/>
                  <a:gd name="T29" fmla="*/ 2147483647 h 154"/>
                  <a:gd name="T30" fmla="*/ 2147483647 w 192"/>
                  <a:gd name="T31" fmla="*/ 2147483647 h 154"/>
                  <a:gd name="T32" fmla="*/ 2147483647 w 192"/>
                  <a:gd name="T33" fmla="*/ 2147483647 h 154"/>
                  <a:gd name="T34" fmla="*/ 2147483647 w 192"/>
                  <a:gd name="T35" fmla="*/ 2147483647 h 154"/>
                  <a:gd name="T36" fmla="*/ 2147483647 w 192"/>
                  <a:gd name="T37" fmla="*/ 2147483647 h 154"/>
                  <a:gd name="T38" fmla="*/ 2147483647 w 192"/>
                  <a:gd name="T39" fmla="*/ 2147483647 h 154"/>
                  <a:gd name="T40" fmla="*/ 2147483647 w 192"/>
                  <a:gd name="T41" fmla="*/ 2147483647 h 154"/>
                  <a:gd name="T42" fmla="*/ 2147483647 w 192"/>
                  <a:gd name="T43" fmla="*/ 2147483647 h 154"/>
                  <a:gd name="T44" fmla="*/ 2136216547 w 192"/>
                  <a:gd name="T45" fmla="*/ 2147483647 h 154"/>
                  <a:gd name="T46" fmla="*/ 1602162299 w 192"/>
                  <a:gd name="T47" fmla="*/ 2147483647 h 154"/>
                  <a:gd name="T48" fmla="*/ 1068108050 w 192"/>
                  <a:gd name="T49" fmla="*/ 2147483647 h 154"/>
                  <a:gd name="T50" fmla="*/ 534054248 w 192"/>
                  <a:gd name="T51" fmla="*/ 2147483647 h 154"/>
                  <a:gd name="T52" fmla="*/ 0 w 192"/>
                  <a:gd name="T53" fmla="*/ 2147483647 h 154"/>
                  <a:gd name="T54" fmla="*/ 534054248 w 192"/>
                  <a:gd name="T55" fmla="*/ 2147483647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9" name="Freeform 348"/>
              <p:cNvSpPr>
                <a:spLocks/>
              </p:cNvSpPr>
              <p:nvPr/>
            </p:nvSpPr>
            <p:spPr bwMode="auto">
              <a:xfrm>
                <a:off x="4506913" y="2686013"/>
                <a:ext cx="381000" cy="247650"/>
              </a:xfrm>
              <a:custGeom>
                <a:avLst/>
                <a:gdLst>
                  <a:gd name="T0" fmla="*/ 2147483647 w 877"/>
                  <a:gd name="T1" fmla="*/ 2147483647 h 469"/>
                  <a:gd name="T2" fmla="*/ 2147483647 w 877"/>
                  <a:gd name="T3" fmla="*/ 2147483647 h 469"/>
                  <a:gd name="T4" fmla="*/ 2147483647 w 877"/>
                  <a:gd name="T5" fmla="*/ 2147483647 h 469"/>
                  <a:gd name="T6" fmla="*/ 2147483647 w 877"/>
                  <a:gd name="T7" fmla="*/ 2147483647 h 469"/>
                  <a:gd name="T8" fmla="*/ 2147483647 w 877"/>
                  <a:gd name="T9" fmla="*/ 2147483647 h 469"/>
                  <a:gd name="T10" fmla="*/ 2147483647 w 877"/>
                  <a:gd name="T11" fmla="*/ 2147483647 h 469"/>
                  <a:gd name="T12" fmla="*/ 2147483647 w 877"/>
                  <a:gd name="T13" fmla="*/ 2147483647 h 469"/>
                  <a:gd name="T14" fmla="*/ 2147483647 w 877"/>
                  <a:gd name="T15" fmla="*/ 2147483647 h 469"/>
                  <a:gd name="T16" fmla="*/ 2147483647 w 877"/>
                  <a:gd name="T17" fmla="*/ 2147483647 h 469"/>
                  <a:gd name="T18" fmla="*/ 2131753649 w 877"/>
                  <a:gd name="T19" fmla="*/ 2147483647 h 469"/>
                  <a:gd name="T20" fmla="*/ 655851749 w 877"/>
                  <a:gd name="T21" fmla="*/ 2147483647 h 469"/>
                  <a:gd name="T22" fmla="*/ 1065971097 w 877"/>
                  <a:gd name="T23" fmla="*/ 2147483647 h 469"/>
                  <a:gd name="T24" fmla="*/ 1065971097 w 877"/>
                  <a:gd name="T25" fmla="*/ 2147483647 h 469"/>
                  <a:gd name="T26" fmla="*/ 1885832702 w 877"/>
                  <a:gd name="T27" fmla="*/ 2147483647 h 469"/>
                  <a:gd name="T28" fmla="*/ 2147483647 w 877"/>
                  <a:gd name="T29" fmla="*/ 2147483647 h 469"/>
                  <a:gd name="T30" fmla="*/ 2147483647 w 877"/>
                  <a:gd name="T31" fmla="*/ 2147483647 h 469"/>
                  <a:gd name="T32" fmla="*/ 2131753649 w 877"/>
                  <a:gd name="T33" fmla="*/ 2147483647 h 469"/>
                  <a:gd name="T34" fmla="*/ 2147483647 w 877"/>
                  <a:gd name="T35" fmla="*/ 2147483647 h 469"/>
                  <a:gd name="T36" fmla="*/ 2147483647 w 877"/>
                  <a:gd name="T37" fmla="*/ 2147483647 h 469"/>
                  <a:gd name="T38" fmla="*/ 2147483647 w 877"/>
                  <a:gd name="T39" fmla="*/ 1913851345 h 469"/>
                  <a:gd name="T40" fmla="*/ 2147483647 w 877"/>
                  <a:gd name="T41" fmla="*/ 0 h 469"/>
                  <a:gd name="T42" fmla="*/ 2147483647 w 877"/>
                  <a:gd name="T43" fmla="*/ 2147483647 h 469"/>
                  <a:gd name="T44" fmla="*/ 2147483647 w 877"/>
                  <a:gd name="T45" fmla="*/ 2147483647 h 469"/>
                  <a:gd name="T46" fmla="*/ 2147483647 w 877"/>
                  <a:gd name="T47" fmla="*/ 2147483647 h 469"/>
                  <a:gd name="T48" fmla="*/ 2147483647 w 877"/>
                  <a:gd name="T49" fmla="*/ 2147483647 h 469"/>
                  <a:gd name="T50" fmla="*/ 2147483647 w 877"/>
                  <a:gd name="T51" fmla="*/ 2147483647 h 469"/>
                  <a:gd name="T52" fmla="*/ 2147483647 w 877"/>
                  <a:gd name="T53" fmla="*/ 2147483647 h 469"/>
                  <a:gd name="T54" fmla="*/ 2147483647 w 877"/>
                  <a:gd name="T55" fmla="*/ 2147483647 h 469"/>
                  <a:gd name="T56" fmla="*/ 2147483647 w 877"/>
                  <a:gd name="T57" fmla="*/ 2147483647 h 469"/>
                  <a:gd name="T58" fmla="*/ 2147483647 w 877"/>
                  <a:gd name="T59" fmla="*/ 2147483647 h 469"/>
                  <a:gd name="T60" fmla="*/ 2147483647 w 877"/>
                  <a:gd name="T61" fmla="*/ 2147483647 h 469"/>
                  <a:gd name="T62" fmla="*/ 2147483647 w 877"/>
                  <a:gd name="T63" fmla="*/ 2147483647 h 469"/>
                  <a:gd name="T64" fmla="*/ 2147483647 w 877"/>
                  <a:gd name="T65" fmla="*/ 2147483647 h 469"/>
                  <a:gd name="T66" fmla="*/ 2147483647 w 877"/>
                  <a:gd name="T67" fmla="*/ 2147483647 h 469"/>
                  <a:gd name="T68" fmla="*/ 2147483647 w 877"/>
                  <a:gd name="T69" fmla="*/ 2147483647 h 469"/>
                  <a:gd name="T70" fmla="*/ 2147483647 w 877"/>
                  <a:gd name="T71" fmla="*/ 2147483647 h 469"/>
                  <a:gd name="T72" fmla="*/ 2147483647 w 877"/>
                  <a:gd name="T73" fmla="*/ 2147483647 h 469"/>
                  <a:gd name="T74" fmla="*/ 2147483647 w 877"/>
                  <a:gd name="T75" fmla="*/ 2147483647 h 469"/>
                  <a:gd name="T76" fmla="*/ 2147483647 w 877"/>
                  <a:gd name="T77" fmla="*/ 2147483647 h 469"/>
                  <a:gd name="T78" fmla="*/ 2147483647 w 877"/>
                  <a:gd name="T79" fmla="*/ 2147483647 h 469"/>
                  <a:gd name="T80" fmla="*/ 2147483647 w 877"/>
                  <a:gd name="T81" fmla="*/ 2147483647 h 469"/>
                  <a:gd name="T82" fmla="*/ 2147483647 w 877"/>
                  <a:gd name="T83" fmla="*/ 2147483647 h 469"/>
                  <a:gd name="T84" fmla="*/ 2147483647 w 877"/>
                  <a:gd name="T85" fmla="*/ 2147483647 h 469"/>
                  <a:gd name="T86" fmla="*/ 2147483647 w 877"/>
                  <a:gd name="T87" fmla="*/ 2147483647 h 469"/>
                  <a:gd name="T88" fmla="*/ 2147483647 w 877"/>
                  <a:gd name="T89" fmla="*/ 2147483647 h 469"/>
                  <a:gd name="T90" fmla="*/ 2147483647 w 877"/>
                  <a:gd name="T91" fmla="*/ 2147483647 h 469"/>
                  <a:gd name="T92" fmla="*/ 2147483647 w 877"/>
                  <a:gd name="T93" fmla="*/ 2147483647 h 469"/>
                  <a:gd name="T94" fmla="*/ 2147483647 w 877"/>
                  <a:gd name="T95" fmla="*/ 2147483647 h 469"/>
                  <a:gd name="T96" fmla="*/ 2147483647 w 877"/>
                  <a:gd name="T97" fmla="*/ 2147483647 h 469"/>
                  <a:gd name="T98" fmla="*/ 2147483647 w 877"/>
                  <a:gd name="T99" fmla="*/ 2147483647 h 469"/>
                  <a:gd name="T100" fmla="*/ 2147483647 w 877"/>
                  <a:gd name="T101" fmla="*/ 2147483647 h 469"/>
                  <a:gd name="T102" fmla="*/ 2147483647 w 877"/>
                  <a:gd name="T103" fmla="*/ 2147483647 h 469"/>
                  <a:gd name="T104" fmla="*/ 2147483647 w 877"/>
                  <a:gd name="T105" fmla="*/ 2147483647 h 469"/>
                  <a:gd name="T106" fmla="*/ 2147483647 w 877"/>
                  <a:gd name="T107" fmla="*/ 2147483647 h 469"/>
                  <a:gd name="T108" fmla="*/ 2147483647 w 877"/>
                  <a:gd name="T109" fmla="*/ 2147483647 h 469"/>
                  <a:gd name="T110" fmla="*/ 2147483647 w 877"/>
                  <a:gd name="T111" fmla="*/ 2147483647 h 469"/>
                  <a:gd name="T112" fmla="*/ 2147483647 w 877"/>
                  <a:gd name="T113" fmla="*/ 2147483647 h 469"/>
                  <a:gd name="T114" fmla="*/ 2147483647 w 877"/>
                  <a:gd name="T115" fmla="*/ 2147483647 h 469"/>
                  <a:gd name="T116" fmla="*/ 2147483647 w 877"/>
                  <a:gd name="T117" fmla="*/ 2147483647 h 469"/>
                  <a:gd name="T118" fmla="*/ 2147483647 w 877"/>
                  <a:gd name="T119" fmla="*/ 2147483647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0" name="Freeform 349"/>
              <p:cNvSpPr>
                <a:spLocks/>
              </p:cNvSpPr>
              <p:nvPr/>
            </p:nvSpPr>
            <p:spPr bwMode="auto">
              <a:xfrm>
                <a:off x="5018088" y="3028913"/>
                <a:ext cx="47625" cy="63500"/>
              </a:xfrm>
              <a:custGeom>
                <a:avLst/>
                <a:gdLst>
                  <a:gd name="T0" fmla="*/ 2147483647 w 107"/>
                  <a:gd name="T1" fmla="*/ 0 h 123"/>
                  <a:gd name="T2" fmla="*/ 2147483647 w 107"/>
                  <a:gd name="T3" fmla="*/ 2147483647 h 123"/>
                  <a:gd name="T4" fmla="*/ 2147483647 w 107"/>
                  <a:gd name="T5" fmla="*/ 2147483647 h 123"/>
                  <a:gd name="T6" fmla="*/ 2147483647 w 107"/>
                  <a:gd name="T7" fmla="*/ 2147483647 h 123"/>
                  <a:gd name="T8" fmla="*/ 2147483647 w 107"/>
                  <a:gd name="T9" fmla="*/ 2147483647 h 123"/>
                  <a:gd name="T10" fmla="*/ 2147483647 w 107"/>
                  <a:gd name="T11" fmla="*/ 2147483647 h 123"/>
                  <a:gd name="T12" fmla="*/ 2147483647 w 107"/>
                  <a:gd name="T13" fmla="*/ 2147483647 h 123"/>
                  <a:gd name="T14" fmla="*/ 2147483647 w 107"/>
                  <a:gd name="T15" fmla="*/ 2147483647 h 123"/>
                  <a:gd name="T16" fmla="*/ 2147483647 w 107"/>
                  <a:gd name="T17" fmla="*/ 2147483647 h 123"/>
                  <a:gd name="T18" fmla="*/ 2147483647 w 107"/>
                  <a:gd name="T19" fmla="*/ 2147483647 h 123"/>
                  <a:gd name="T20" fmla="*/ 2147483647 w 107"/>
                  <a:gd name="T21" fmla="*/ 2147483647 h 123"/>
                  <a:gd name="T22" fmla="*/ 2147483647 w 107"/>
                  <a:gd name="T23" fmla="*/ 2147483647 h 123"/>
                  <a:gd name="T24" fmla="*/ 2147483647 w 107"/>
                  <a:gd name="T25" fmla="*/ 2147483647 h 123"/>
                  <a:gd name="T26" fmla="*/ 2147483647 w 107"/>
                  <a:gd name="T27" fmla="*/ 2147483647 h 123"/>
                  <a:gd name="T28" fmla="*/ 2147483647 w 107"/>
                  <a:gd name="T29" fmla="*/ 2147483647 h 123"/>
                  <a:gd name="T30" fmla="*/ 1851717417 w 107"/>
                  <a:gd name="T31" fmla="*/ 2147483647 h 123"/>
                  <a:gd name="T32" fmla="*/ 1499084558 w 107"/>
                  <a:gd name="T33" fmla="*/ 2147483647 h 123"/>
                  <a:gd name="T34" fmla="*/ 1234411959 w 107"/>
                  <a:gd name="T35" fmla="*/ 2147483647 h 123"/>
                  <a:gd name="T36" fmla="*/ 969937871 w 107"/>
                  <a:gd name="T37" fmla="*/ 2147483647 h 123"/>
                  <a:gd name="T38" fmla="*/ 793621220 w 107"/>
                  <a:gd name="T39" fmla="*/ 2147483647 h 123"/>
                  <a:gd name="T40" fmla="*/ 352632414 w 107"/>
                  <a:gd name="T41" fmla="*/ 2147483647 h 123"/>
                  <a:gd name="T42" fmla="*/ 0 w 107"/>
                  <a:gd name="T43" fmla="*/ 825693081 h 123"/>
                  <a:gd name="T44" fmla="*/ 2147483647 w 107"/>
                  <a:gd name="T45" fmla="*/ 0 h 123"/>
                  <a:gd name="T46" fmla="*/ 2147483647 w 107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7" h="123">
                    <a:moveTo>
                      <a:pt x="48" y="0"/>
                    </a:moveTo>
                    <a:lnTo>
                      <a:pt x="81" y="31"/>
                    </a:lnTo>
                    <a:lnTo>
                      <a:pt x="94" y="67"/>
                    </a:lnTo>
                    <a:lnTo>
                      <a:pt x="107" y="86"/>
                    </a:lnTo>
                    <a:lnTo>
                      <a:pt x="107" y="117"/>
                    </a:lnTo>
                    <a:lnTo>
                      <a:pt x="107" y="123"/>
                    </a:lnTo>
                    <a:lnTo>
                      <a:pt x="88" y="114"/>
                    </a:lnTo>
                    <a:lnTo>
                      <a:pt x="73" y="105"/>
                    </a:lnTo>
                    <a:lnTo>
                      <a:pt x="61" y="98"/>
                    </a:lnTo>
                    <a:lnTo>
                      <a:pt x="54" y="92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39" y="74"/>
                    </a:lnTo>
                    <a:lnTo>
                      <a:pt x="32" y="73"/>
                    </a:lnTo>
                    <a:lnTo>
                      <a:pt x="26" y="72"/>
                    </a:lnTo>
                    <a:lnTo>
                      <a:pt x="21" y="70"/>
                    </a:lnTo>
                    <a:lnTo>
                      <a:pt x="17" y="67"/>
                    </a:lnTo>
                    <a:lnTo>
                      <a:pt x="14" y="63"/>
                    </a:lnTo>
                    <a:lnTo>
                      <a:pt x="11" y="59"/>
                    </a:lnTo>
                    <a:lnTo>
                      <a:pt x="9" y="54"/>
                    </a:lnTo>
                    <a:lnTo>
                      <a:pt x="4" y="31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1" name="Freeform 350"/>
              <p:cNvSpPr>
                <a:spLocks/>
              </p:cNvSpPr>
              <p:nvPr/>
            </p:nvSpPr>
            <p:spPr bwMode="auto">
              <a:xfrm>
                <a:off x="5561013" y="3043200"/>
                <a:ext cx="207962" cy="122238"/>
              </a:xfrm>
              <a:custGeom>
                <a:avLst/>
                <a:gdLst>
                  <a:gd name="T0" fmla="*/ 2147483647 w 471"/>
                  <a:gd name="T1" fmla="*/ 2147483647 h 234"/>
                  <a:gd name="T2" fmla="*/ 2147483647 w 471"/>
                  <a:gd name="T3" fmla="*/ 2147483647 h 234"/>
                  <a:gd name="T4" fmla="*/ 2147483647 w 471"/>
                  <a:gd name="T5" fmla="*/ 2147483647 h 234"/>
                  <a:gd name="T6" fmla="*/ 2147483647 w 471"/>
                  <a:gd name="T7" fmla="*/ 2147483647 h 234"/>
                  <a:gd name="T8" fmla="*/ 2147483647 w 471"/>
                  <a:gd name="T9" fmla="*/ 2147483647 h 234"/>
                  <a:gd name="T10" fmla="*/ 2147483647 w 471"/>
                  <a:gd name="T11" fmla="*/ 2147483647 h 234"/>
                  <a:gd name="T12" fmla="*/ 2147483647 w 471"/>
                  <a:gd name="T13" fmla="*/ 2147483647 h 234"/>
                  <a:gd name="T14" fmla="*/ 2147483647 w 471"/>
                  <a:gd name="T15" fmla="*/ 2147483647 h 234"/>
                  <a:gd name="T16" fmla="*/ 2147483647 w 471"/>
                  <a:gd name="T17" fmla="*/ 2147483647 h 234"/>
                  <a:gd name="T18" fmla="*/ 2147483647 w 471"/>
                  <a:gd name="T19" fmla="*/ 2147483647 h 234"/>
                  <a:gd name="T20" fmla="*/ 2147483647 w 471"/>
                  <a:gd name="T21" fmla="*/ 2147483647 h 234"/>
                  <a:gd name="T22" fmla="*/ 2147483647 w 471"/>
                  <a:gd name="T23" fmla="*/ 2147483647 h 234"/>
                  <a:gd name="T24" fmla="*/ 2147483647 w 471"/>
                  <a:gd name="T25" fmla="*/ 2147483647 h 234"/>
                  <a:gd name="T26" fmla="*/ 2147483647 w 471"/>
                  <a:gd name="T27" fmla="*/ 2147483647 h 234"/>
                  <a:gd name="T28" fmla="*/ 2147483647 w 471"/>
                  <a:gd name="T29" fmla="*/ 2147483647 h 234"/>
                  <a:gd name="T30" fmla="*/ 2147483647 w 471"/>
                  <a:gd name="T31" fmla="*/ 2147483647 h 234"/>
                  <a:gd name="T32" fmla="*/ 2147483647 w 471"/>
                  <a:gd name="T33" fmla="*/ 2147483647 h 234"/>
                  <a:gd name="T34" fmla="*/ 2147483647 w 471"/>
                  <a:gd name="T35" fmla="*/ 2147483647 h 234"/>
                  <a:gd name="T36" fmla="*/ 2147483647 w 471"/>
                  <a:gd name="T37" fmla="*/ 2147483647 h 234"/>
                  <a:gd name="T38" fmla="*/ 2147483647 w 471"/>
                  <a:gd name="T39" fmla="*/ 2147483647 h 234"/>
                  <a:gd name="T40" fmla="*/ 2147483647 w 471"/>
                  <a:gd name="T41" fmla="*/ 2147483647 h 234"/>
                  <a:gd name="T42" fmla="*/ 2147483647 w 471"/>
                  <a:gd name="T43" fmla="*/ 2147483647 h 234"/>
                  <a:gd name="T44" fmla="*/ 2147483647 w 471"/>
                  <a:gd name="T45" fmla="*/ 2147483647 h 234"/>
                  <a:gd name="T46" fmla="*/ 2147483647 w 471"/>
                  <a:gd name="T47" fmla="*/ 2147483647 h 234"/>
                  <a:gd name="T48" fmla="*/ 2147483647 w 471"/>
                  <a:gd name="T49" fmla="*/ 2147483647 h 234"/>
                  <a:gd name="T50" fmla="*/ 2147483647 w 471"/>
                  <a:gd name="T51" fmla="*/ 2147483647 h 234"/>
                  <a:gd name="T52" fmla="*/ 2147483647 w 471"/>
                  <a:gd name="T53" fmla="*/ 2147483647 h 234"/>
                  <a:gd name="T54" fmla="*/ 2147483647 w 471"/>
                  <a:gd name="T55" fmla="*/ 2147483647 h 234"/>
                  <a:gd name="T56" fmla="*/ 2147483647 w 471"/>
                  <a:gd name="T57" fmla="*/ 2147483647 h 234"/>
                  <a:gd name="T58" fmla="*/ 2147483647 w 471"/>
                  <a:gd name="T59" fmla="*/ 2147483647 h 234"/>
                  <a:gd name="T60" fmla="*/ 2147483647 w 471"/>
                  <a:gd name="T61" fmla="*/ 2147483647 h 234"/>
                  <a:gd name="T62" fmla="*/ 2147483647 w 471"/>
                  <a:gd name="T63" fmla="*/ 2147483647 h 234"/>
                  <a:gd name="T64" fmla="*/ 2147483647 w 471"/>
                  <a:gd name="T65" fmla="*/ 2147483647 h 234"/>
                  <a:gd name="T66" fmla="*/ 2147483647 w 471"/>
                  <a:gd name="T67" fmla="*/ 2147483647 h 234"/>
                  <a:gd name="T68" fmla="*/ 2147483647 w 471"/>
                  <a:gd name="T69" fmla="*/ 2147483647 h 234"/>
                  <a:gd name="T70" fmla="*/ 2147483647 w 471"/>
                  <a:gd name="T71" fmla="*/ 2147483647 h 234"/>
                  <a:gd name="T72" fmla="*/ 2147483647 w 471"/>
                  <a:gd name="T73" fmla="*/ 2147483647 h 234"/>
                  <a:gd name="T74" fmla="*/ 2147483647 w 471"/>
                  <a:gd name="T75" fmla="*/ 2147483647 h 234"/>
                  <a:gd name="T76" fmla="*/ 2147483647 w 471"/>
                  <a:gd name="T77" fmla="*/ 2147483647 h 234"/>
                  <a:gd name="T78" fmla="*/ 0 w 471"/>
                  <a:gd name="T79" fmla="*/ 2147483647 h 234"/>
                  <a:gd name="T80" fmla="*/ 2147483647 w 471"/>
                  <a:gd name="T81" fmla="*/ 2147483647 h 234"/>
                  <a:gd name="T82" fmla="*/ 2147483647 w 471"/>
                  <a:gd name="T83" fmla="*/ 2147483647 h 234"/>
                  <a:gd name="T84" fmla="*/ 2147483647 w 471"/>
                  <a:gd name="T85" fmla="*/ 0 h 234"/>
                  <a:gd name="T86" fmla="*/ 2147483647 w 471"/>
                  <a:gd name="T87" fmla="*/ 2147483647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234">
                    <a:moveTo>
                      <a:pt x="159" y="30"/>
                    </a:moveTo>
                    <a:lnTo>
                      <a:pt x="106" y="67"/>
                    </a:lnTo>
                    <a:lnTo>
                      <a:pt x="126" y="86"/>
                    </a:lnTo>
                    <a:lnTo>
                      <a:pt x="166" y="86"/>
                    </a:lnTo>
                    <a:lnTo>
                      <a:pt x="218" y="98"/>
                    </a:lnTo>
                    <a:lnTo>
                      <a:pt x="272" y="105"/>
                    </a:lnTo>
                    <a:lnTo>
                      <a:pt x="325" y="92"/>
                    </a:lnTo>
                    <a:lnTo>
                      <a:pt x="372" y="86"/>
                    </a:lnTo>
                    <a:lnTo>
                      <a:pt x="379" y="86"/>
                    </a:lnTo>
                    <a:lnTo>
                      <a:pt x="383" y="95"/>
                    </a:lnTo>
                    <a:lnTo>
                      <a:pt x="388" y="105"/>
                    </a:lnTo>
                    <a:lnTo>
                      <a:pt x="391" y="114"/>
                    </a:lnTo>
                    <a:lnTo>
                      <a:pt x="392" y="123"/>
                    </a:lnTo>
                    <a:lnTo>
                      <a:pt x="406" y="124"/>
                    </a:lnTo>
                    <a:lnTo>
                      <a:pt x="418" y="126"/>
                    </a:lnTo>
                    <a:lnTo>
                      <a:pt x="424" y="129"/>
                    </a:lnTo>
                    <a:lnTo>
                      <a:pt x="428" y="131"/>
                    </a:lnTo>
                    <a:lnTo>
                      <a:pt x="433" y="134"/>
                    </a:lnTo>
                    <a:lnTo>
                      <a:pt x="437" y="137"/>
                    </a:lnTo>
                    <a:lnTo>
                      <a:pt x="441" y="141"/>
                    </a:lnTo>
                    <a:lnTo>
                      <a:pt x="445" y="146"/>
                    </a:lnTo>
                    <a:lnTo>
                      <a:pt x="448" y="151"/>
                    </a:lnTo>
                    <a:lnTo>
                      <a:pt x="450" y="156"/>
                    </a:lnTo>
                    <a:lnTo>
                      <a:pt x="455" y="170"/>
                    </a:lnTo>
                    <a:lnTo>
                      <a:pt x="458" y="184"/>
                    </a:lnTo>
                    <a:lnTo>
                      <a:pt x="471" y="190"/>
                    </a:lnTo>
                    <a:lnTo>
                      <a:pt x="359" y="190"/>
                    </a:lnTo>
                    <a:lnTo>
                      <a:pt x="350" y="202"/>
                    </a:lnTo>
                    <a:lnTo>
                      <a:pt x="338" y="217"/>
                    </a:lnTo>
                    <a:lnTo>
                      <a:pt x="330" y="224"/>
                    </a:lnTo>
                    <a:lnTo>
                      <a:pt x="324" y="229"/>
                    </a:lnTo>
                    <a:lnTo>
                      <a:pt x="317" y="233"/>
                    </a:lnTo>
                    <a:lnTo>
                      <a:pt x="312" y="234"/>
                    </a:lnTo>
                    <a:lnTo>
                      <a:pt x="306" y="233"/>
                    </a:lnTo>
                    <a:lnTo>
                      <a:pt x="302" y="232"/>
                    </a:lnTo>
                    <a:lnTo>
                      <a:pt x="298" y="230"/>
                    </a:lnTo>
                    <a:lnTo>
                      <a:pt x="294" y="228"/>
                    </a:lnTo>
                    <a:lnTo>
                      <a:pt x="292" y="224"/>
                    </a:lnTo>
                    <a:lnTo>
                      <a:pt x="290" y="220"/>
                    </a:lnTo>
                    <a:lnTo>
                      <a:pt x="289" y="216"/>
                    </a:lnTo>
                    <a:lnTo>
                      <a:pt x="287" y="210"/>
                    </a:lnTo>
                    <a:lnTo>
                      <a:pt x="284" y="199"/>
                    </a:lnTo>
                    <a:lnTo>
                      <a:pt x="282" y="187"/>
                    </a:lnTo>
                    <a:lnTo>
                      <a:pt x="278" y="174"/>
                    </a:lnTo>
                    <a:lnTo>
                      <a:pt x="272" y="160"/>
                    </a:lnTo>
                    <a:lnTo>
                      <a:pt x="269" y="155"/>
                    </a:lnTo>
                    <a:lnTo>
                      <a:pt x="265" y="151"/>
                    </a:lnTo>
                    <a:lnTo>
                      <a:pt x="258" y="148"/>
                    </a:lnTo>
                    <a:lnTo>
                      <a:pt x="253" y="144"/>
                    </a:lnTo>
                    <a:lnTo>
                      <a:pt x="246" y="141"/>
                    </a:lnTo>
                    <a:lnTo>
                      <a:pt x="240" y="137"/>
                    </a:lnTo>
                    <a:lnTo>
                      <a:pt x="236" y="133"/>
                    </a:lnTo>
                    <a:lnTo>
                      <a:pt x="233" y="129"/>
                    </a:lnTo>
                    <a:lnTo>
                      <a:pt x="224" y="140"/>
                    </a:lnTo>
                    <a:lnTo>
                      <a:pt x="213" y="154"/>
                    </a:lnTo>
                    <a:lnTo>
                      <a:pt x="207" y="162"/>
                    </a:lnTo>
                    <a:lnTo>
                      <a:pt x="203" y="170"/>
                    </a:lnTo>
                    <a:lnTo>
                      <a:pt x="200" y="177"/>
                    </a:lnTo>
                    <a:lnTo>
                      <a:pt x="199" y="184"/>
                    </a:lnTo>
                    <a:lnTo>
                      <a:pt x="188" y="190"/>
                    </a:lnTo>
                    <a:lnTo>
                      <a:pt x="177" y="195"/>
                    </a:lnTo>
                    <a:lnTo>
                      <a:pt x="167" y="201"/>
                    </a:lnTo>
                    <a:lnTo>
                      <a:pt x="157" y="207"/>
                    </a:lnTo>
                    <a:lnTo>
                      <a:pt x="147" y="213"/>
                    </a:lnTo>
                    <a:lnTo>
                      <a:pt x="135" y="218"/>
                    </a:lnTo>
                    <a:lnTo>
                      <a:pt x="130" y="219"/>
                    </a:lnTo>
                    <a:lnTo>
                      <a:pt x="122" y="221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1"/>
                    </a:lnTo>
                    <a:lnTo>
                      <a:pt x="89" y="220"/>
                    </a:lnTo>
                    <a:lnTo>
                      <a:pt x="82" y="217"/>
                    </a:lnTo>
                    <a:lnTo>
                      <a:pt x="76" y="213"/>
                    </a:lnTo>
                    <a:lnTo>
                      <a:pt x="63" y="205"/>
                    </a:lnTo>
                    <a:lnTo>
                      <a:pt x="46" y="197"/>
                    </a:lnTo>
                    <a:lnTo>
                      <a:pt x="59" y="197"/>
                    </a:lnTo>
                    <a:lnTo>
                      <a:pt x="72" y="166"/>
                    </a:lnTo>
                    <a:lnTo>
                      <a:pt x="59" y="135"/>
                    </a:lnTo>
                    <a:lnTo>
                      <a:pt x="39" y="117"/>
                    </a:lnTo>
                    <a:lnTo>
                      <a:pt x="0" y="98"/>
                    </a:lnTo>
                    <a:lnTo>
                      <a:pt x="13" y="86"/>
                    </a:lnTo>
                    <a:lnTo>
                      <a:pt x="53" y="80"/>
                    </a:lnTo>
                    <a:lnTo>
                      <a:pt x="66" y="49"/>
                    </a:lnTo>
                    <a:lnTo>
                      <a:pt x="86" y="30"/>
                    </a:lnTo>
                    <a:lnTo>
                      <a:pt x="93" y="6"/>
                    </a:lnTo>
                    <a:lnTo>
                      <a:pt x="133" y="0"/>
                    </a:lnTo>
                    <a:lnTo>
                      <a:pt x="153" y="12"/>
                    </a:lnTo>
                    <a:lnTo>
                      <a:pt x="166" y="42"/>
                    </a:lnTo>
                    <a:lnTo>
                      <a:pt x="159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2" name="Freeform 351"/>
              <p:cNvSpPr>
                <a:spLocks/>
              </p:cNvSpPr>
              <p:nvPr/>
            </p:nvSpPr>
            <p:spPr bwMode="auto">
              <a:xfrm>
                <a:off x="5610225" y="2971763"/>
                <a:ext cx="225425" cy="125412"/>
              </a:xfrm>
              <a:custGeom>
                <a:avLst/>
                <a:gdLst>
                  <a:gd name="T0" fmla="*/ 2147483647 w 525"/>
                  <a:gd name="T1" fmla="*/ 2147483647 h 241"/>
                  <a:gd name="T2" fmla="*/ 2147483647 w 525"/>
                  <a:gd name="T3" fmla="*/ 2147483647 h 241"/>
                  <a:gd name="T4" fmla="*/ 2147483647 w 525"/>
                  <a:gd name="T5" fmla="*/ 2147483647 h 241"/>
                  <a:gd name="T6" fmla="*/ 2147483647 w 525"/>
                  <a:gd name="T7" fmla="*/ 2147483647 h 241"/>
                  <a:gd name="T8" fmla="*/ 2147483647 w 525"/>
                  <a:gd name="T9" fmla="*/ 2147483647 h 241"/>
                  <a:gd name="T10" fmla="*/ 2147483647 w 525"/>
                  <a:gd name="T11" fmla="*/ 2147483647 h 241"/>
                  <a:gd name="T12" fmla="*/ 2147483647 w 525"/>
                  <a:gd name="T13" fmla="*/ 2147483647 h 241"/>
                  <a:gd name="T14" fmla="*/ 2147483647 w 525"/>
                  <a:gd name="T15" fmla="*/ 0 h 241"/>
                  <a:gd name="T16" fmla="*/ 2147483647 w 525"/>
                  <a:gd name="T17" fmla="*/ 2147483647 h 241"/>
                  <a:gd name="T18" fmla="*/ 2147483647 w 525"/>
                  <a:gd name="T19" fmla="*/ 2147483647 h 241"/>
                  <a:gd name="T20" fmla="*/ 2147483647 w 525"/>
                  <a:gd name="T21" fmla="*/ 2147483647 h 241"/>
                  <a:gd name="T22" fmla="*/ 2147483647 w 525"/>
                  <a:gd name="T23" fmla="*/ 2147483647 h 241"/>
                  <a:gd name="T24" fmla="*/ 2147483647 w 525"/>
                  <a:gd name="T25" fmla="*/ 2147483647 h 241"/>
                  <a:gd name="T26" fmla="*/ 2147483647 w 525"/>
                  <a:gd name="T27" fmla="*/ 2147483647 h 241"/>
                  <a:gd name="T28" fmla="*/ 2147483647 w 525"/>
                  <a:gd name="T29" fmla="*/ 2147483647 h 241"/>
                  <a:gd name="T30" fmla="*/ 2147483647 w 525"/>
                  <a:gd name="T31" fmla="*/ 2147483647 h 241"/>
                  <a:gd name="T32" fmla="*/ 2147483647 w 525"/>
                  <a:gd name="T33" fmla="*/ 2147483647 h 241"/>
                  <a:gd name="T34" fmla="*/ 2147483647 w 525"/>
                  <a:gd name="T35" fmla="*/ 2147483647 h 241"/>
                  <a:gd name="T36" fmla="*/ 2147483647 w 525"/>
                  <a:gd name="T37" fmla="*/ 2147483647 h 241"/>
                  <a:gd name="T38" fmla="*/ 2147483647 w 525"/>
                  <a:gd name="T39" fmla="*/ 2147483647 h 241"/>
                  <a:gd name="T40" fmla="*/ 2147483647 w 525"/>
                  <a:gd name="T41" fmla="*/ 2147483647 h 241"/>
                  <a:gd name="T42" fmla="*/ 2147483647 w 525"/>
                  <a:gd name="T43" fmla="*/ 2147483647 h 241"/>
                  <a:gd name="T44" fmla="*/ 2147483647 w 525"/>
                  <a:gd name="T45" fmla="*/ 2147483647 h 241"/>
                  <a:gd name="T46" fmla="*/ 2147483647 w 525"/>
                  <a:gd name="T47" fmla="*/ 2147483647 h 241"/>
                  <a:gd name="T48" fmla="*/ 2147483647 w 525"/>
                  <a:gd name="T49" fmla="*/ 2147483647 h 241"/>
                  <a:gd name="T50" fmla="*/ 2147483647 w 525"/>
                  <a:gd name="T51" fmla="*/ 2147483647 h 241"/>
                  <a:gd name="T52" fmla="*/ 2147483647 w 525"/>
                  <a:gd name="T53" fmla="*/ 2147483647 h 241"/>
                  <a:gd name="T54" fmla="*/ 2147483647 w 525"/>
                  <a:gd name="T55" fmla="*/ 2147483647 h 241"/>
                  <a:gd name="T56" fmla="*/ 2147483647 w 525"/>
                  <a:gd name="T57" fmla="*/ 2147483647 h 241"/>
                  <a:gd name="T58" fmla="*/ 2147483647 w 525"/>
                  <a:gd name="T59" fmla="*/ 2147483647 h 241"/>
                  <a:gd name="T60" fmla="*/ 1583352567 w 525"/>
                  <a:gd name="T61" fmla="*/ 2147483647 h 241"/>
                  <a:gd name="T62" fmla="*/ 2147483647 w 525"/>
                  <a:gd name="T63" fmla="*/ 2147483647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5" h="241">
                    <a:moveTo>
                      <a:pt x="60" y="178"/>
                    </a:moveTo>
                    <a:lnTo>
                      <a:pt x="106" y="185"/>
                    </a:lnTo>
                    <a:lnTo>
                      <a:pt x="140" y="178"/>
                    </a:lnTo>
                    <a:lnTo>
                      <a:pt x="173" y="148"/>
                    </a:lnTo>
                    <a:lnTo>
                      <a:pt x="133" y="123"/>
                    </a:lnTo>
                    <a:lnTo>
                      <a:pt x="93" y="105"/>
                    </a:lnTo>
                    <a:lnTo>
                      <a:pt x="73" y="123"/>
                    </a:lnTo>
                    <a:lnTo>
                      <a:pt x="47" y="117"/>
                    </a:lnTo>
                    <a:lnTo>
                      <a:pt x="33" y="93"/>
                    </a:lnTo>
                    <a:lnTo>
                      <a:pt x="66" y="61"/>
                    </a:lnTo>
                    <a:lnTo>
                      <a:pt x="40" y="55"/>
                    </a:lnTo>
                    <a:lnTo>
                      <a:pt x="40" y="43"/>
                    </a:lnTo>
                    <a:lnTo>
                      <a:pt x="66" y="19"/>
                    </a:lnTo>
                    <a:lnTo>
                      <a:pt x="112" y="25"/>
                    </a:lnTo>
                    <a:lnTo>
                      <a:pt x="173" y="49"/>
                    </a:lnTo>
                    <a:lnTo>
                      <a:pt x="186" y="0"/>
                    </a:lnTo>
                    <a:lnTo>
                      <a:pt x="232" y="12"/>
                    </a:lnTo>
                    <a:lnTo>
                      <a:pt x="312" y="19"/>
                    </a:lnTo>
                    <a:lnTo>
                      <a:pt x="372" y="25"/>
                    </a:lnTo>
                    <a:lnTo>
                      <a:pt x="439" y="25"/>
                    </a:lnTo>
                    <a:lnTo>
                      <a:pt x="519" y="49"/>
                    </a:lnTo>
                    <a:lnTo>
                      <a:pt x="525" y="55"/>
                    </a:lnTo>
                    <a:lnTo>
                      <a:pt x="522" y="62"/>
                    </a:lnTo>
                    <a:lnTo>
                      <a:pt x="519" y="69"/>
                    </a:lnTo>
                    <a:lnTo>
                      <a:pt x="514" y="76"/>
                    </a:lnTo>
                    <a:lnTo>
                      <a:pt x="510" y="82"/>
                    </a:lnTo>
                    <a:lnTo>
                      <a:pt x="504" y="87"/>
                    </a:lnTo>
                    <a:lnTo>
                      <a:pt x="499" y="92"/>
                    </a:lnTo>
                    <a:lnTo>
                      <a:pt x="492" y="96"/>
                    </a:lnTo>
                    <a:lnTo>
                      <a:pt x="485" y="99"/>
                    </a:lnTo>
                    <a:lnTo>
                      <a:pt x="466" y="101"/>
                    </a:lnTo>
                    <a:lnTo>
                      <a:pt x="442" y="103"/>
                    </a:lnTo>
                    <a:lnTo>
                      <a:pt x="430" y="105"/>
                    </a:lnTo>
                    <a:lnTo>
                      <a:pt x="418" y="107"/>
                    </a:lnTo>
                    <a:lnTo>
                      <a:pt x="412" y="109"/>
                    </a:lnTo>
                    <a:lnTo>
                      <a:pt x="407" y="111"/>
                    </a:lnTo>
                    <a:lnTo>
                      <a:pt x="402" y="114"/>
                    </a:lnTo>
                    <a:lnTo>
                      <a:pt x="399" y="117"/>
                    </a:lnTo>
                    <a:lnTo>
                      <a:pt x="394" y="124"/>
                    </a:lnTo>
                    <a:lnTo>
                      <a:pt x="387" y="136"/>
                    </a:lnTo>
                    <a:lnTo>
                      <a:pt x="383" y="142"/>
                    </a:lnTo>
                    <a:lnTo>
                      <a:pt x="378" y="147"/>
                    </a:lnTo>
                    <a:lnTo>
                      <a:pt x="373" y="151"/>
                    </a:lnTo>
                    <a:lnTo>
                      <a:pt x="365" y="154"/>
                    </a:lnTo>
                    <a:lnTo>
                      <a:pt x="341" y="160"/>
                    </a:lnTo>
                    <a:lnTo>
                      <a:pt x="305" y="166"/>
                    </a:lnTo>
                    <a:lnTo>
                      <a:pt x="287" y="170"/>
                    </a:lnTo>
                    <a:lnTo>
                      <a:pt x="273" y="173"/>
                    </a:lnTo>
                    <a:lnTo>
                      <a:pt x="263" y="176"/>
                    </a:lnTo>
                    <a:lnTo>
                      <a:pt x="260" y="178"/>
                    </a:lnTo>
                    <a:lnTo>
                      <a:pt x="260" y="186"/>
                    </a:lnTo>
                    <a:lnTo>
                      <a:pt x="261" y="192"/>
                    </a:lnTo>
                    <a:lnTo>
                      <a:pt x="262" y="197"/>
                    </a:lnTo>
                    <a:lnTo>
                      <a:pt x="263" y="203"/>
                    </a:lnTo>
                    <a:lnTo>
                      <a:pt x="267" y="212"/>
                    </a:lnTo>
                    <a:lnTo>
                      <a:pt x="273" y="222"/>
                    </a:lnTo>
                    <a:lnTo>
                      <a:pt x="266" y="222"/>
                    </a:lnTo>
                    <a:lnTo>
                      <a:pt x="219" y="228"/>
                    </a:lnTo>
                    <a:lnTo>
                      <a:pt x="166" y="241"/>
                    </a:lnTo>
                    <a:lnTo>
                      <a:pt x="112" y="234"/>
                    </a:lnTo>
                    <a:lnTo>
                      <a:pt x="60" y="222"/>
                    </a:lnTo>
                    <a:lnTo>
                      <a:pt x="20" y="222"/>
                    </a:lnTo>
                    <a:lnTo>
                      <a:pt x="0" y="203"/>
                    </a:lnTo>
                    <a:lnTo>
                      <a:pt x="53" y="166"/>
                    </a:lnTo>
                    <a:lnTo>
                      <a:pt x="60" y="17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3" name="Freeform 352"/>
              <p:cNvSpPr>
                <a:spLocks/>
              </p:cNvSpPr>
              <p:nvPr/>
            </p:nvSpPr>
            <p:spPr bwMode="auto">
              <a:xfrm>
                <a:off x="5216525" y="2987638"/>
                <a:ext cx="342900" cy="227012"/>
              </a:xfrm>
              <a:custGeom>
                <a:avLst/>
                <a:gdLst>
                  <a:gd name="T0" fmla="*/ 2147483647 w 784"/>
                  <a:gd name="T1" fmla="*/ 2147483647 h 430"/>
                  <a:gd name="T2" fmla="*/ 2147483647 w 784"/>
                  <a:gd name="T3" fmla="*/ 2147483647 h 430"/>
                  <a:gd name="T4" fmla="*/ 2147483647 w 784"/>
                  <a:gd name="T5" fmla="*/ 2147483647 h 430"/>
                  <a:gd name="T6" fmla="*/ 2147483647 w 784"/>
                  <a:gd name="T7" fmla="*/ 2147483647 h 430"/>
                  <a:gd name="T8" fmla="*/ 2147483647 w 784"/>
                  <a:gd name="T9" fmla="*/ 2147483647 h 430"/>
                  <a:gd name="T10" fmla="*/ 2147483647 w 784"/>
                  <a:gd name="T11" fmla="*/ 2147483647 h 430"/>
                  <a:gd name="T12" fmla="*/ 2147483647 w 784"/>
                  <a:gd name="T13" fmla="*/ 2147483647 h 430"/>
                  <a:gd name="T14" fmla="*/ 2147483647 w 784"/>
                  <a:gd name="T15" fmla="*/ 2147483647 h 430"/>
                  <a:gd name="T16" fmla="*/ 2147483647 w 784"/>
                  <a:gd name="T17" fmla="*/ 2147483647 h 430"/>
                  <a:gd name="T18" fmla="*/ 2147483647 w 784"/>
                  <a:gd name="T19" fmla="*/ 2147483647 h 430"/>
                  <a:gd name="T20" fmla="*/ 2147483647 w 784"/>
                  <a:gd name="T21" fmla="*/ 2147483647 h 430"/>
                  <a:gd name="T22" fmla="*/ 2147483647 w 784"/>
                  <a:gd name="T23" fmla="*/ 2147483647 h 430"/>
                  <a:gd name="T24" fmla="*/ 2147483647 w 784"/>
                  <a:gd name="T25" fmla="*/ 2147483647 h 430"/>
                  <a:gd name="T26" fmla="*/ 2147483647 w 784"/>
                  <a:gd name="T27" fmla="*/ 2147483647 h 430"/>
                  <a:gd name="T28" fmla="*/ 2147483647 w 784"/>
                  <a:gd name="T29" fmla="*/ 2147483647 h 430"/>
                  <a:gd name="T30" fmla="*/ 2147483647 w 784"/>
                  <a:gd name="T31" fmla="*/ 2147483647 h 430"/>
                  <a:gd name="T32" fmla="*/ 2147483647 w 784"/>
                  <a:gd name="T33" fmla="*/ 2147483647 h 430"/>
                  <a:gd name="T34" fmla="*/ 2147483647 w 784"/>
                  <a:gd name="T35" fmla="*/ 2147483647 h 430"/>
                  <a:gd name="T36" fmla="*/ 2147483647 w 784"/>
                  <a:gd name="T37" fmla="*/ 2147483647 h 430"/>
                  <a:gd name="T38" fmla="*/ 2147483647 w 784"/>
                  <a:gd name="T39" fmla="*/ 2147483647 h 430"/>
                  <a:gd name="T40" fmla="*/ 2147483647 w 784"/>
                  <a:gd name="T41" fmla="*/ 2147483647 h 430"/>
                  <a:gd name="T42" fmla="*/ 2147483647 w 784"/>
                  <a:gd name="T43" fmla="*/ 2147483647 h 430"/>
                  <a:gd name="T44" fmla="*/ 2147483647 w 784"/>
                  <a:gd name="T45" fmla="*/ 2147483647 h 430"/>
                  <a:gd name="T46" fmla="*/ 2147483647 w 784"/>
                  <a:gd name="T47" fmla="*/ 2147483647 h 430"/>
                  <a:gd name="T48" fmla="*/ 2147483647 w 784"/>
                  <a:gd name="T49" fmla="*/ 2147483647 h 430"/>
                  <a:gd name="T50" fmla="*/ 2147483647 w 784"/>
                  <a:gd name="T51" fmla="*/ 2147483647 h 430"/>
                  <a:gd name="T52" fmla="*/ 2147483647 w 784"/>
                  <a:gd name="T53" fmla="*/ 2147483647 h 430"/>
                  <a:gd name="T54" fmla="*/ 2147483647 w 784"/>
                  <a:gd name="T55" fmla="*/ 2147483647 h 430"/>
                  <a:gd name="T56" fmla="*/ 2147483647 w 784"/>
                  <a:gd name="T57" fmla="*/ 2147483647 h 430"/>
                  <a:gd name="T58" fmla="*/ 2147483647 w 784"/>
                  <a:gd name="T59" fmla="*/ 2147483647 h 430"/>
                  <a:gd name="T60" fmla="*/ 2147483647 w 784"/>
                  <a:gd name="T61" fmla="*/ 2147483647 h 430"/>
                  <a:gd name="T62" fmla="*/ 2147483647 w 784"/>
                  <a:gd name="T63" fmla="*/ 2147483647 h 430"/>
                  <a:gd name="T64" fmla="*/ 2147483647 w 784"/>
                  <a:gd name="T65" fmla="*/ 2147483647 h 430"/>
                  <a:gd name="T66" fmla="*/ 585744054 w 784"/>
                  <a:gd name="T67" fmla="*/ 2147483647 h 430"/>
                  <a:gd name="T68" fmla="*/ 0 w 784"/>
                  <a:gd name="T69" fmla="*/ 2147483647 h 430"/>
                  <a:gd name="T70" fmla="*/ 250978745 w 784"/>
                  <a:gd name="T71" fmla="*/ 2147483647 h 430"/>
                  <a:gd name="T72" fmla="*/ 920318670 w 784"/>
                  <a:gd name="T73" fmla="*/ 2147483647 h 430"/>
                  <a:gd name="T74" fmla="*/ 2147483647 w 784"/>
                  <a:gd name="T75" fmla="*/ 2147483647 h 430"/>
                  <a:gd name="T76" fmla="*/ 2147483647 w 784"/>
                  <a:gd name="T77" fmla="*/ 2147483647 h 430"/>
                  <a:gd name="T78" fmla="*/ 2147483647 w 784"/>
                  <a:gd name="T79" fmla="*/ 2147483647 h 430"/>
                  <a:gd name="T80" fmla="*/ 2147483647 w 784"/>
                  <a:gd name="T81" fmla="*/ 2147483647 h 430"/>
                  <a:gd name="T82" fmla="*/ 2147483647 w 784"/>
                  <a:gd name="T83" fmla="*/ 2147483647 h 430"/>
                  <a:gd name="T84" fmla="*/ 2147483647 w 784"/>
                  <a:gd name="T85" fmla="*/ 2147483647 h 430"/>
                  <a:gd name="T86" fmla="*/ 2147483647 w 784"/>
                  <a:gd name="T87" fmla="*/ 2147483647 h 430"/>
                  <a:gd name="T88" fmla="*/ 2147483647 w 784"/>
                  <a:gd name="T89" fmla="*/ 2147483647 h 430"/>
                  <a:gd name="T90" fmla="*/ 2147483647 w 784"/>
                  <a:gd name="T91" fmla="*/ 2147483647 h 430"/>
                  <a:gd name="T92" fmla="*/ 2147483647 w 784"/>
                  <a:gd name="T93" fmla="*/ 2147483647 h 430"/>
                  <a:gd name="T94" fmla="*/ 2147483647 w 784"/>
                  <a:gd name="T95" fmla="*/ 2147483647 h 430"/>
                  <a:gd name="T96" fmla="*/ 2147483647 w 784"/>
                  <a:gd name="T97" fmla="*/ 2147483647 h 430"/>
                  <a:gd name="T98" fmla="*/ 2147483647 w 784"/>
                  <a:gd name="T99" fmla="*/ 0 h 430"/>
                  <a:gd name="T100" fmla="*/ 2147483647 w 784"/>
                  <a:gd name="T101" fmla="*/ 2147483647 h 430"/>
                  <a:gd name="T102" fmla="*/ 2147483647 w 784"/>
                  <a:gd name="T103" fmla="*/ 2147483647 h 430"/>
                  <a:gd name="T104" fmla="*/ 2147483647 w 784"/>
                  <a:gd name="T105" fmla="*/ 2147483647 h 430"/>
                  <a:gd name="T106" fmla="*/ 2147483647 w 784"/>
                  <a:gd name="T107" fmla="*/ 2147483647 h 430"/>
                  <a:gd name="T108" fmla="*/ 2147483647 w 784"/>
                  <a:gd name="T109" fmla="*/ 2147483647 h 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430">
                    <a:moveTo>
                      <a:pt x="778" y="295"/>
                    </a:moveTo>
                    <a:lnTo>
                      <a:pt x="772" y="294"/>
                    </a:lnTo>
                    <a:lnTo>
                      <a:pt x="768" y="292"/>
                    </a:lnTo>
                    <a:lnTo>
                      <a:pt x="762" y="292"/>
                    </a:lnTo>
                    <a:lnTo>
                      <a:pt x="757" y="292"/>
                    </a:lnTo>
                    <a:lnTo>
                      <a:pt x="751" y="293"/>
                    </a:lnTo>
                    <a:lnTo>
                      <a:pt x="745" y="295"/>
                    </a:lnTo>
                    <a:lnTo>
                      <a:pt x="738" y="298"/>
                    </a:lnTo>
                    <a:lnTo>
                      <a:pt x="731" y="302"/>
                    </a:lnTo>
                    <a:lnTo>
                      <a:pt x="727" y="303"/>
                    </a:lnTo>
                    <a:lnTo>
                      <a:pt x="725" y="305"/>
                    </a:lnTo>
                    <a:lnTo>
                      <a:pt x="723" y="308"/>
                    </a:lnTo>
                    <a:lnTo>
                      <a:pt x="721" y="312"/>
                    </a:lnTo>
                    <a:lnTo>
                      <a:pt x="718" y="322"/>
                    </a:lnTo>
                    <a:lnTo>
                      <a:pt x="717" y="332"/>
                    </a:lnTo>
                    <a:lnTo>
                      <a:pt x="716" y="343"/>
                    </a:lnTo>
                    <a:lnTo>
                      <a:pt x="714" y="354"/>
                    </a:lnTo>
                    <a:lnTo>
                      <a:pt x="713" y="360"/>
                    </a:lnTo>
                    <a:lnTo>
                      <a:pt x="711" y="365"/>
                    </a:lnTo>
                    <a:lnTo>
                      <a:pt x="708" y="370"/>
                    </a:lnTo>
                    <a:lnTo>
                      <a:pt x="704" y="376"/>
                    </a:lnTo>
                    <a:lnTo>
                      <a:pt x="694" y="385"/>
                    </a:lnTo>
                    <a:lnTo>
                      <a:pt x="683" y="394"/>
                    </a:lnTo>
                    <a:lnTo>
                      <a:pt x="671" y="402"/>
                    </a:lnTo>
                    <a:lnTo>
                      <a:pt x="659" y="409"/>
                    </a:lnTo>
                    <a:lnTo>
                      <a:pt x="647" y="416"/>
                    </a:lnTo>
                    <a:lnTo>
                      <a:pt x="633" y="420"/>
                    </a:lnTo>
                    <a:lnTo>
                      <a:pt x="626" y="422"/>
                    </a:lnTo>
                    <a:lnTo>
                      <a:pt x="620" y="424"/>
                    </a:lnTo>
                    <a:lnTo>
                      <a:pt x="612" y="424"/>
                    </a:lnTo>
                    <a:lnTo>
                      <a:pt x="604" y="425"/>
                    </a:lnTo>
                    <a:lnTo>
                      <a:pt x="596" y="426"/>
                    </a:lnTo>
                    <a:lnTo>
                      <a:pt x="587" y="429"/>
                    </a:lnTo>
                    <a:lnTo>
                      <a:pt x="581" y="430"/>
                    </a:lnTo>
                    <a:lnTo>
                      <a:pt x="575" y="430"/>
                    </a:lnTo>
                    <a:lnTo>
                      <a:pt x="567" y="428"/>
                    </a:lnTo>
                    <a:lnTo>
                      <a:pt x="558" y="425"/>
                    </a:lnTo>
                    <a:lnTo>
                      <a:pt x="553" y="406"/>
                    </a:lnTo>
                    <a:lnTo>
                      <a:pt x="545" y="388"/>
                    </a:lnTo>
                    <a:lnTo>
                      <a:pt x="537" y="367"/>
                    </a:lnTo>
                    <a:lnTo>
                      <a:pt x="532" y="345"/>
                    </a:lnTo>
                    <a:lnTo>
                      <a:pt x="515" y="344"/>
                    </a:lnTo>
                    <a:lnTo>
                      <a:pt x="501" y="342"/>
                    </a:lnTo>
                    <a:lnTo>
                      <a:pt x="489" y="339"/>
                    </a:lnTo>
                    <a:lnTo>
                      <a:pt x="478" y="334"/>
                    </a:lnTo>
                    <a:lnTo>
                      <a:pt x="467" y="329"/>
                    </a:lnTo>
                    <a:lnTo>
                      <a:pt x="458" y="323"/>
                    </a:lnTo>
                    <a:lnTo>
                      <a:pt x="448" y="315"/>
                    </a:lnTo>
                    <a:lnTo>
                      <a:pt x="439" y="308"/>
                    </a:lnTo>
                    <a:lnTo>
                      <a:pt x="429" y="301"/>
                    </a:lnTo>
                    <a:lnTo>
                      <a:pt x="417" y="294"/>
                    </a:lnTo>
                    <a:lnTo>
                      <a:pt x="404" y="287"/>
                    </a:lnTo>
                    <a:lnTo>
                      <a:pt x="389" y="280"/>
                    </a:lnTo>
                    <a:lnTo>
                      <a:pt x="373" y="274"/>
                    </a:lnTo>
                    <a:lnTo>
                      <a:pt x="354" y="268"/>
                    </a:lnTo>
                    <a:lnTo>
                      <a:pt x="331" y="262"/>
                    </a:lnTo>
                    <a:lnTo>
                      <a:pt x="306" y="258"/>
                    </a:lnTo>
                    <a:lnTo>
                      <a:pt x="212" y="258"/>
                    </a:lnTo>
                    <a:lnTo>
                      <a:pt x="204" y="267"/>
                    </a:lnTo>
                    <a:lnTo>
                      <a:pt x="182" y="283"/>
                    </a:lnTo>
                    <a:lnTo>
                      <a:pt x="171" y="292"/>
                    </a:lnTo>
                    <a:lnTo>
                      <a:pt x="160" y="300"/>
                    </a:lnTo>
                    <a:lnTo>
                      <a:pt x="151" y="306"/>
                    </a:lnTo>
                    <a:lnTo>
                      <a:pt x="146" y="308"/>
                    </a:lnTo>
                    <a:lnTo>
                      <a:pt x="137" y="308"/>
                    </a:lnTo>
                    <a:lnTo>
                      <a:pt x="127" y="308"/>
                    </a:lnTo>
                    <a:lnTo>
                      <a:pt x="119" y="308"/>
                    </a:lnTo>
                    <a:lnTo>
                      <a:pt x="113" y="308"/>
                    </a:lnTo>
                    <a:lnTo>
                      <a:pt x="66" y="252"/>
                    </a:lnTo>
                    <a:lnTo>
                      <a:pt x="66" y="237"/>
                    </a:lnTo>
                    <a:lnTo>
                      <a:pt x="66" y="223"/>
                    </a:lnTo>
                    <a:lnTo>
                      <a:pt x="66" y="204"/>
                    </a:lnTo>
                    <a:lnTo>
                      <a:pt x="66" y="179"/>
                    </a:lnTo>
                    <a:lnTo>
                      <a:pt x="53" y="179"/>
                    </a:lnTo>
                    <a:lnTo>
                      <a:pt x="40" y="179"/>
                    </a:lnTo>
                    <a:lnTo>
                      <a:pt x="42" y="185"/>
                    </a:lnTo>
                    <a:lnTo>
                      <a:pt x="42" y="192"/>
                    </a:lnTo>
                    <a:lnTo>
                      <a:pt x="42" y="199"/>
                    </a:lnTo>
                    <a:lnTo>
                      <a:pt x="41" y="205"/>
                    </a:lnTo>
                    <a:lnTo>
                      <a:pt x="39" y="212"/>
                    </a:lnTo>
                    <a:lnTo>
                      <a:pt x="36" y="218"/>
                    </a:lnTo>
                    <a:lnTo>
                      <a:pt x="31" y="223"/>
                    </a:lnTo>
                    <a:lnTo>
                      <a:pt x="27" y="228"/>
                    </a:lnTo>
                    <a:lnTo>
                      <a:pt x="30" y="221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31" y="203"/>
                    </a:lnTo>
                    <a:lnTo>
                      <a:pt x="29" y="19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9" y="170"/>
                    </a:lnTo>
                    <a:lnTo>
                      <a:pt x="31" y="167"/>
                    </a:lnTo>
                    <a:lnTo>
                      <a:pt x="33" y="163"/>
                    </a:lnTo>
                    <a:lnTo>
                      <a:pt x="36" y="160"/>
                    </a:lnTo>
                    <a:lnTo>
                      <a:pt x="38" y="156"/>
                    </a:lnTo>
                    <a:lnTo>
                      <a:pt x="40" y="152"/>
                    </a:lnTo>
                    <a:lnTo>
                      <a:pt x="40" y="147"/>
                    </a:lnTo>
                    <a:lnTo>
                      <a:pt x="31" y="136"/>
                    </a:lnTo>
                    <a:lnTo>
                      <a:pt x="27" y="129"/>
                    </a:lnTo>
                    <a:lnTo>
                      <a:pt x="20" y="129"/>
                    </a:lnTo>
                    <a:lnTo>
                      <a:pt x="11" y="128"/>
                    </a:lnTo>
                    <a:lnTo>
                      <a:pt x="7" y="126"/>
                    </a:lnTo>
                    <a:lnTo>
                      <a:pt x="4" y="124"/>
                    </a:lnTo>
                    <a:lnTo>
                      <a:pt x="1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3" y="104"/>
                    </a:lnTo>
                    <a:lnTo>
                      <a:pt x="5" y="100"/>
                    </a:lnTo>
                    <a:lnTo>
                      <a:pt x="8" y="96"/>
                    </a:lnTo>
                    <a:lnTo>
                      <a:pt x="11" y="94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7" y="92"/>
                    </a:lnTo>
                    <a:lnTo>
                      <a:pt x="32" y="94"/>
                    </a:lnTo>
                    <a:lnTo>
                      <a:pt x="37" y="96"/>
                    </a:lnTo>
                    <a:lnTo>
                      <a:pt x="41" y="99"/>
                    </a:lnTo>
                    <a:lnTo>
                      <a:pt x="45" y="101"/>
                    </a:lnTo>
                    <a:lnTo>
                      <a:pt x="51" y="103"/>
                    </a:lnTo>
                    <a:lnTo>
                      <a:pt x="57" y="104"/>
                    </a:lnTo>
                    <a:lnTo>
                      <a:pt x="66" y="105"/>
                    </a:lnTo>
                    <a:lnTo>
                      <a:pt x="67" y="99"/>
                    </a:lnTo>
                    <a:lnTo>
                      <a:pt x="71" y="92"/>
                    </a:lnTo>
                    <a:lnTo>
                      <a:pt x="75" y="87"/>
                    </a:lnTo>
                    <a:lnTo>
                      <a:pt x="79" y="82"/>
                    </a:lnTo>
                    <a:lnTo>
                      <a:pt x="83" y="77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6" y="56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3" y="52"/>
                    </a:lnTo>
                    <a:lnTo>
                      <a:pt x="55" y="49"/>
                    </a:lnTo>
                    <a:lnTo>
                      <a:pt x="52" y="47"/>
                    </a:lnTo>
                    <a:lnTo>
                      <a:pt x="50" y="44"/>
                    </a:lnTo>
                    <a:lnTo>
                      <a:pt x="47" y="40"/>
                    </a:lnTo>
                    <a:lnTo>
                      <a:pt x="44" y="37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107" y="43"/>
                    </a:lnTo>
                    <a:lnTo>
                      <a:pt x="133" y="80"/>
                    </a:lnTo>
                    <a:lnTo>
                      <a:pt x="179" y="86"/>
                    </a:lnTo>
                    <a:lnTo>
                      <a:pt x="219" y="74"/>
                    </a:lnTo>
                    <a:lnTo>
                      <a:pt x="212" y="43"/>
                    </a:lnTo>
                    <a:lnTo>
                      <a:pt x="253" y="24"/>
                    </a:lnTo>
                    <a:lnTo>
                      <a:pt x="273" y="0"/>
                    </a:lnTo>
                    <a:lnTo>
                      <a:pt x="306" y="6"/>
                    </a:lnTo>
                    <a:lnTo>
                      <a:pt x="339" y="24"/>
                    </a:lnTo>
                    <a:lnTo>
                      <a:pt x="373" y="43"/>
                    </a:lnTo>
                    <a:lnTo>
                      <a:pt x="386" y="80"/>
                    </a:lnTo>
                    <a:lnTo>
                      <a:pt x="425" y="92"/>
                    </a:lnTo>
                    <a:lnTo>
                      <a:pt x="465" y="92"/>
                    </a:lnTo>
                    <a:lnTo>
                      <a:pt x="512" y="141"/>
                    </a:lnTo>
                    <a:lnTo>
                      <a:pt x="545" y="179"/>
                    </a:lnTo>
                    <a:lnTo>
                      <a:pt x="591" y="210"/>
                    </a:lnTo>
                    <a:lnTo>
                      <a:pt x="632" y="222"/>
                    </a:lnTo>
                    <a:lnTo>
                      <a:pt x="678" y="252"/>
                    </a:lnTo>
                    <a:lnTo>
                      <a:pt x="724" y="265"/>
                    </a:lnTo>
                    <a:lnTo>
                      <a:pt x="758" y="277"/>
                    </a:lnTo>
                    <a:lnTo>
                      <a:pt x="784" y="289"/>
                    </a:lnTo>
                    <a:lnTo>
                      <a:pt x="778" y="29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4" name="Freeform 353"/>
              <p:cNvSpPr>
                <a:spLocks/>
              </p:cNvSpPr>
              <p:nvPr/>
            </p:nvSpPr>
            <p:spPr bwMode="auto">
              <a:xfrm>
                <a:off x="4425950" y="2874925"/>
                <a:ext cx="107950" cy="149225"/>
              </a:xfrm>
              <a:custGeom>
                <a:avLst/>
                <a:gdLst>
                  <a:gd name="T0" fmla="*/ 2147483647 w 246"/>
                  <a:gd name="T1" fmla="*/ 2147483647 h 284"/>
                  <a:gd name="T2" fmla="*/ 2147483647 w 246"/>
                  <a:gd name="T3" fmla="*/ 2147483647 h 284"/>
                  <a:gd name="T4" fmla="*/ 2028083857 w 246"/>
                  <a:gd name="T5" fmla="*/ 2147483647 h 284"/>
                  <a:gd name="T6" fmla="*/ 2147483647 w 246"/>
                  <a:gd name="T7" fmla="*/ 725281315 h 284"/>
                  <a:gd name="T8" fmla="*/ 2147483647 w 246"/>
                  <a:gd name="T9" fmla="*/ 144945815 h 284"/>
                  <a:gd name="T10" fmla="*/ 2147483647 w 246"/>
                  <a:gd name="T11" fmla="*/ 1740730643 h 284"/>
                  <a:gd name="T12" fmla="*/ 2147483647 w 246"/>
                  <a:gd name="T13" fmla="*/ 2147483647 h 284"/>
                  <a:gd name="T14" fmla="*/ 2147483647 w 246"/>
                  <a:gd name="T15" fmla="*/ 2147483647 h 284"/>
                  <a:gd name="T16" fmla="*/ 2147483647 w 246"/>
                  <a:gd name="T17" fmla="*/ 2147483647 h 284"/>
                  <a:gd name="T18" fmla="*/ 2147483647 w 246"/>
                  <a:gd name="T19" fmla="*/ 2147483647 h 284"/>
                  <a:gd name="T20" fmla="*/ 2147483647 w 246"/>
                  <a:gd name="T21" fmla="*/ 2147483647 h 284"/>
                  <a:gd name="T22" fmla="*/ 2147483647 w 246"/>
                  <a:gd name="T23" fmla="*/ 2147483647 h 284"/>
                  <a:gd name="T24" fmla="*/ 2147483647 w 246"/>
                  <a:gd name="T25" fmla="*/ 2147483647 h 284"/>
                  <a:gd name="T26" fmla="*/ 2147483647 w 246"/>
                  <a:gd name="T27" fmla="*/ 2147483647 h 284"/>
                  <a:gd name="T28" fmla="*/ 2147483647 w 246"/>
                  <a:gd name="T29" fmla="*/ 2147483647 h 284"/>
                  <a:gd name="T30" fmla="*/ 2147483647 w 246"/>
                  <a:gd name="T31" fmla="*/ 2147483647 h 284"/>
                  <a:gd name="T32" fmla="*/ 2147483647 w 246"/>
                  <a:gd name="T33" fmla="*/ 2147483647 h 284"/>
                  <a:gd name="T34" fmla="*/ 2147483647 w 246"/>
                  <a:gd name="T35" fmla="*/ 2147483647 h 284"/>
                  <a:gd name="T36" fmla="*/ 2147483647 w 246"/>
                  <a:gd name="T37" fmla="*/ 2147483647 h 284"/>
                  <a:gd name="T38" fmla="*/ 2147483647 w 246"/>
                  <a:gd name="T39" fmla="*/ 2147483647 h 284"/>
                  <a:gd name="T40" fmla="*/ 2147483647 w 246"/>
                  <a:gd name="T41" fmla="*/ 2147483647 h 284"/>
                  <a:gd name="T42" fmla="*/ 2147483647 w 246"/>
                  <a:gd name="T43" fmla="*/ 2147483647 h 284"/>
                  <a:gd name="T44" fmla="*/ 2147483647 w 246"/>
                  <a:gd name="T45" fmla="*/ 2147483647 h 284"/>
                  <a:gd name="T46" fmla="*/ 2147483647 w 246"/>
                  <a:gd name="T47" fmla="*/ 2147483647 h 284"/>
                  <a:gd name="T48" fmla="*/ 2147483647 w 246"/>
                  <a:gd name="T49" fmla="*/ 2147483647 h 284"/>
                  <a:gd name="T50" fmla="*/ 2147483647 w 246"/>
                  <a:gd name="T51" fmla="*/ 2147483647 h 284"/>
                  <a:gd name="T52" fmla="*/ 2147483647 w 246"/>
                  <a:gd name="T53" fmla="*/ 2147483647 h 284"/>
                  <a:gd name="T54" fmla="*/ 2147483647 w 246"/>
                  <a:gd name="T55" fmla="*/ 2147483647 h 284"/>
                  <a:gd name="T56" fmla="*/ 2147483647 w 246"/>
                  <a:gd name="T57" fmla="*/ 2147483647 h 284"/>
                  <a:gd name="T58" fmla="*/ 2147483647 w 246"/>
                  <a:gd name="T59" fmla="*/ 2147483647 h 284"/>
                  <a:gd name="T60" fmla="*/ 2147483647 w 246"/>
                  <a:gd name="T61" fmla="*/ 2147483647 h 284"/>
                  <a:gd name="T62" fmla="*/ 2147483647 w 246"/>
                  <a:gd name="T63" fmla="*/ 2147483647 h 284"/>
                  <a:gd name="T64" fmla="*/ 2147483647 w 246"/>
                  <a:gd name="T65" fmla="*/ 2147483647 h 284"/>
                  <a:gd name="T66" fmla="*/ 2147483647 w 246"/>
                  <a:gd name="T67" fmla="*/ 2147483647 h 284"/>
                  <a:gd name="T68" fmla="*/ 2147483647 w 246"/>
                  <a:gd name="T69" fmla="*/ 2147483647 h 284"/>
                  <a:gd name="T70" fmla="*/ 2147483647 w 246"/>
                  <a:gd name="T71" fmla="*/ 2147483647 h 284"/>
                  <a:gd name="T72" fmla="*/ 2147483647 w 246"/>
                  <a:gd name="T73" fmla="*/ 2147483647 h 284"/>
                  <a:gd name="T74" fmla="*/ 2147483647 w 246"/>
                  <a:gd name="T75" fmla="*/ 2147483647 h 284"/>
                  <a:gd name="T76" fmla="*/ 1436527511 w 246"/>
                  <a:gd name="T77" fmla="*/ 2147483647 h 284"/>
                  <a:gd name="T78" fmla="*/ 929506547 w 246"/>
                  <a:gd name="T79" fmla="*/ 2147483647 h 284"/>
                  <a:gd name="T80" fmla="*/ 0 w 246"/>
                  <a:gd name="T81" fmla="*/ 2147483647 h 284"/>
                  <a:gd name="T82" fmla="*/ 84535382 w 246"/>
                  <a:gd name="T83" fmla="*/ 2147483647 h 284"/>
                  <a:gd name="T84" fmla="*/ 337949762 w 246"/>
                  <a:gd name="T85" fmla="*/ 2147483647 h 284"/>
                  <a:gd name="T86" fmla="*/ 1267456309 w 246"/>
                  <a:gd name="T87" fmla="*/ 2147483647 h 284"/>
                  <a:gd name="T88" fmla="*/ 2147483647 w 246"/>
                  <a:gd name="T89" fmla="*/ 2147483647 h 284"/>
                  <a:gd name="T90" fmla="*/ 2147483647 w 246"/>
                  <a:gd name="T91" fmla="*/ 2147483647 h 284"/>
                  <a:gd name="T92" fmla="*/ 2147483647 w 246"/>
                  <a:gd name="T93" fmla="*/ 2147483647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5" name="Freeform 354"/>
              <p:cNvSpPr>
                <a:spLocks/>
              </p:cNvSpPr>
              <p:nvPr/>
            </p:nvSpPr>
            <p:spPr bwMode="auto">
              <a:xfrm>
                <a:off x="4473575" y="2982875"/>
                <a:ext cx="68263" cy="60325"/>
              </a:xfrm>
              <a:custGeom>
                <a:avLst/>
                <a:gdLst>
                  <a:gd name="T0" fmla="*/ 2147483647 w 160"/>
                  <a:gd name="T1" fmla="*/ 0 h 117"/>
                  <a:gd name="T2" fmla="*/ 2147483647 w 160"/>
                  <a:gd name="T3" fmla="*/ 1233504976 h 117"/>
                  <a:gd name="T4" fmla="*/ 2147483647 w 160"/>
                  <a:gd name="T5" fmla="*/ 2147483647 h 117"/>
                  <a:gd name="T6" fmla="*/ 2147483647 w 160"/>
                  <a:gd name="T7" fmla="*/ 2147483647 h 117"/>
                  <a:gd name="T8" fmla="*/ 2147483647 w 160"/>
                  <a:gd name="T9" fmla="*/ 2147483647 h 117"/>
                  <a:gd name="T10" fmla="*/ 2147483647 w 160"/>
                  <a:gd name="T11" fmla="*/ 2147483647 h 117"/>
                  <a:gd name="T12" fmla="*/ 2147483647 w 160"/>
                  <a:gd name="T13" fmla="*/ 2147483647 h 117"/>
                  <a:gd name="T14" fmla="*/ 2147483647 w 160"/>
                  <a:gd name="T15" fmla="*/ 2147483647 h 117"/>
                  <a:gd name="T16" fmla="*/ 2147483647 w 160"/>
                  <a:gd name="T17" fmla="*/ 2147483647 h 117"/>
                  <a:gd name="T18" fmla="*/ 2147483647 w 160"/>
                  <a:gd name="T19" fmla="*/ 2147483647 h 117"/>
                  <a:gd name="T20" fmla="*/ 2147483647 w 160"/>
                  <a:gd name="T21" fmla="*/ 2147483647 h 117"/>
                  <a:gd name="T22" fmla="*/ 2147483647 w 160"/>
                  <a:gd name="T23" fmla="*/ 2147483647 h 117"/>
                  <a:gd name="T24" fmla="*/ 2147483647 w 160"/>
                  <a:gd name="T25" fmla="*/ 2147483647 h 117"/>
                  <a:gd name="T26" fmla="*/ 2147483647 w 160"/>
                  <a:gd name="T27" fmla="*/ 2147483647 h 117"/>
                  <a:gd name="T28" fmla="*/ 2147483647 w 160"/>
                  <a:gd name="T29" fmla="*/ 2147483647 h 117"/>
                  <a:gd name="T30" fmla="*/ 2147483647 w 160"/>
                  <a:gd name="T31" fmla="*/ 2147483647 h 117"/>
                  <a:gd name="T32" fmla="*/ 2147483647 w 160"/>
                  <a:gd name="T33" fmla="*/ 2147483647 h 117"/>
                  <a:gd name="T34" fmla="*/ 2147483647 w 160"/>
                  <a:gd name="T35" fmla="*/ 2147483647 h 117"/>
                  <a:gd name="T36" fmla="*/ 2147483647 w 160"/>
                  <a:gd name="T37" fmla="*/ 2147483647 h 117"/>
                  <a:gd name="T38" fmla="*/ 2147483647 w 160"/>
                  <a:gd name="T39" fmla="*/ 2147483647 h 117"/>
                  <a:gd name="T40" fmla="*/ 2147483647 w 160"/>
                  <a:gd name="T41" fmla="*/ 2147483647 h 117"/>
                  <a:gd name="T42" fmla="*/ 2147483647 w 160"/>
                  <a:gd name="T43" fmla="*/ 2147483647 h 117"/>
                  <a:gd name="T44" fmla="*/ 2147483647 w 160"/>
                  <a:gd name="T45" fmla="*/ 2147483647 h 117"/>
                  <a:gd name="T46" fmla="*/ 2147483647 w 160"/>
                  <a:gd name="T47" fmla="*/ 2147483647 h 117"/>
                  <a:gd name="T48" fmla="*/ 1630943009 w 160"/>
                  <a:gd name="T49" fmla="*/ 2147483647 h 117"/>
                  <a:gd name="T50" fmla="*/ 776518077 w 160"/>
                  <a:gd name="T51" fmla="*/ 2147483647 h 117"/>
                  <a:gd name="T52" fmla="*/ 0 w 160"/>
                  <a:gd name="T53" fmla="*/ 2147483647 h 117"/>
                  <a:gd name="T54" fmla="*/ 1009509935 w 160"/>
                  <a:gd name="T55" fmla="*/ 2147483647 h 117"/>
                  <a:gd name="T56" fmla="*/ 2147483647 w 160"/>
                  <a:gd name="T57" fmla="*/ 2147483647 h 117"/>
                  <a:gd name="T58" fmla="*/ 2147483647 w 160"/>
                  <a:gd name="T59" fmla="*/ 2147483647 h 117"/>
                  <a:gd name="T60" fmla="*/ 2147483647 w 160"/>
                  <a:gd name="T61" fmla="*/ 1918844411 h 117"/>
                  <a:gd name="T62" fmla="*/ 2147483647 w 160"/>
                  <a:gd name="T63" fmla="*/ 822513845 h 117"/>
                  <a:gd name="T64" fmla="*/ 2147483647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6" name="Freeform 355"/>
              <p:cNvSpPr>
                <a:spLocks/>
              </p:cNvSpPr>
              <p:nvPr/>
            </p:nvSpPr>
            <p:spPr bwMode="auto">
              <a:xfrm>
                <a:off x="4557713" y="3606763"/>
                <a:ext cx="411162" cy="611187"/>
              </a:xfrm>
              <a:custGeom>
                <a:avLst/>
                <a:gdLst>
                  <a:gd name="T0" fmla="*/ 2147483647 w 943"/>
                  <a:gd name="T1" fmla="*/ 708980049 h 1172"/>
                  <a:gd name="T2" fmla="*/ 2147483647 w 943"/>
                  <a:gd name="T3" fmla="*/ 2147483647 h 1172"/>
                  <a:gd name="T4" fmla="*/ 2147483647 w 943"/>
                  <a:gd name="T5" fmla="*/ 2147483647 h 1172"/>
                  <a:gd name="T6" fmla="*/ 2147483647 w 943"/>
                  <a:gd name="T7" fmla="*/ 2147483647 h 1172"/>
                  <a:gd name="T8" fmla="*/ 2147483647 w 943"/>
                  <a:gd name="T9" fmla="*/ 2147483647 h 1172"/>
                  <a:gd name="T10" fmla="*/ 2147483647 w 943"/>
                  <a:gd name="T11" fmla="*/ 2147483647 h 1172"/>
                  <a:gd name="T12" fmla="*/ 2147483647 w 943"/>
                  <a:gd name="T13" fmla="*/ 2147483647 h 1172"/>
                  <a:gd name="T14" fmla="*/ 2147483647 w 943"/>
                  <a:gd name="T15" fmla="*/ 2147483647 h 1172"/>
                  <a:gd name="T16" fmla="*/ 2147483647 w 943"/>
                  <a:gd name="T17" fmla="*/ 2147483647 h 1172"/>
                  <a:gd name="T18" fmla="*/ 2147483647 w 943"/>
                  <a:gd name="T19" fmla="*/ 2147483647 h 1172"/>
                  <a:gd name="T20" fmla="*/ 2147483647 w 943"/>
                  <a:gd name="T21" fmla="*/ 2147483647 h 1172"/>
                  <a:gd name="T22" fmla="*/ 2147483647 w 943"/>
                  <a:gd name="T23" fmla="*/ 2147483647 h 1172"/>
                  <a:gd name="T24" fmla="*/ 2147483647 w 943"/>
                  <a:gd name="T25" fmla="*/ 2147483647 h 1172"/>
                  <a:gd name="T26" fmla="*/ 2147483647 w 943"/>
                  <a:gd name="T27" fmla="*/ 2147483647 h 1172"/>
                  <a:gd name="T28" fmla="*/ 2147483647 w 943"/>
                  <a:gd name="T29" fmla="*/ 2147483647 h 1172"/>
                  <a:gd name="T30" fmla="*/ 2147483647 w 943"/>
                  <a:gd name="T31" fmla="*/ 2147483647 h 1172"/>
                  <a:gd name="T32" fmla="*/ 2147483647 w 943"/>
                  <a:gd name="T33" fmla="*/ 2147483647 h 1172"/>
                  <a:gd name="T34" fmla="*/ 2147483647 w 943"/>
                  <a:gd name="T35" fmla="*/ 2147483647 h 1172"/>
                  <a:gd name="T36" fmla="*/ 2147483647 w 943"/>
                  <a:gd name="T37" fmla="*/ 2147483647 h 1172"/>
                  <a:gd name="T38" fmla="*/ 2147483647 w 943"/>
                  <a:gd name="T39" fmla="*/ 2147483647 h 1172"/>
                  <a:gd name="T40" fmla="*/ 2147483647 w 943"/>
                  <a:gd name="T41" fmla="*/ 2147483647 h 1172"/>
                  <a:gd name="T42" fmla="*/ 2147483647 w 943"/>
                  <a:gd name="T43" fmla="*/ 2147483647 h 1172"/>
                  <a:gd name="T44" fmla="*/ 2147483647 w 943"/>
                  <a:gd name="T45" fmla="*/ 2147483647 h 1172"/>
                  <a:gd name="T46" fmla="*/ 2147483647 w 943"/>
                  <a:gd name="T47" fmla="*/ 2147483647 h 1172"/>
                  <a:gd name="T48" fmla="*/ 2147483647 w 943"/>
                  <a:gd name="T49" fmla="*/ 2147483647 h 1172"/>
                  <a:gd name="T50" fmla="*/ 2147483647 w 943"/>
                  <a:gd name="T51" fmla="*/ 2147483647 h 1172"/>
                  <a:gd name="T52" fmla="*/ 2147483647 w 943"/>
                  <a:gd name="T53" fmla="*/ 2147483647 h 1172"/>
                  <a:gd name="T54" fmla="*/ 2147483647 w 943"/>
                  <a:gd name="T55" fmla="*/ 2147483647 h 1172"/>
                  <a:gd name="T56" fmla="*/ 2147483647 w 943"/>
                  <a:gd name="T57" fmla="*/ 2147483647 h 1172"/>
                  <a:gd name="T58" fmla="*/ 2147483647 w 943"/>
                  <a:gd name="T59" fmla="*/ 2147483647 h 1172"/>
                  <a:gd name="T60" fmla="*/ 2147483647 w 943"/>
                  <a:gd name="T61" fmla="*/ 2147483647 h 1172"/>
                  <a:gd name="T62" fmla="*/ 2147483647 w 943"/>
                  <a:gd name="T63" fmla="*/ 2147483647 h 1172"/>
                  <a:gd name="T64" fmla="*/ 2147483647 w 943"/>
                  <a:gd name="T65" fmla="*/ 2147483647 h 1172"/>
                  <a:gd name="T66" fmla="*/ 2147483647 w 943"/>
                  <a:gd name="T67" fmla="*/ 2147483647 h 1172"/>
                  <a:gd name="T68" fmla="*/ 2147483647 w 943"/>
                  <a:gd name="T69" fmla="*/ 2147483647 h 1172"/>
                  <a:gd name="T70" fmla="*/ 2147483647 w 943"/>
                  <a:gd name="T71" fmla="*/ 2147483647 h 1172"/>
                  <a:gd name="T72" fmla="*/ 2147483647 w 943"/>
                  <a:gd name="T73" fmla="*/ 2147483647 h 1172"/>
                  <a:gd name="T74" fmla="*/ 2147483647 w 943"/>
                  <a:gd name="T75" fmla="*/ 2147483647 h 1172"/>
                  <a:gd name="T76" fmla="*/ 2147483647 w 943"/>
                  <a:gd name="T77" fmla="*/ 2147483647 h 1172"/>
                  <a:gd name="T78" fmla="*/ 2147483647 w 943"/>
                  <a:gd name="T79" fmla="*/ 2147483647 h 1172"/>
                  <a:gd name="T80" fmla="*/ 2147483647 w 943"/>
                  <a:gd name="T81" fmla="*/ 2147483647 h 1172"/>
                  <a:gd name="T82" fmla="*/ 2147483647 w 943"/>
                  <a:gd name="T83" fmla="*/ 2147483647 h 1172"/>
                  <a:gd name="T84" fmla="*/ 331550049 w 943"/>
                  <a:gd name="T85" fmla="*/ 2147483647 h 1172"/>
                  <a:gd name="T86" fmla="*/ 1491975222 w 943"/>
                  <a:gd name="T87" fmla="*/ 2147483647 h 1172"/>
                  <a:gd name="T88" fmla="*/ 2147483647 w 943"/>
                  <a:gd name="T89" fmla="*/ 2147483647 h 1172"/>
                  <a:gd name="T90" fmla="*/ 2147483647 w 943"/>
                  <a:gd name="T91" fmla="*/ 2147483647 h 1172"/>
                  <a:gd name="T92" fmla="*/ 2147483647 w 943"/>
                  <a:gd name="T93" fmla="*/ 2147483647 h 1172"/>
                  <a:gd name="T94" fmla="*/ 2147483647 w 943"/>
                  <a:gd name="T95" fmla="*/ 2147483647 h 1172"/>
                  <a:gd name="T96" fmla="*/ 2147483647 w 943"/>
                  <a:gd name="T97" fmla="*/ 2147483647 h 1172"/>
                  <a:gd name="T98" fmla="*/ 2147483647 w 943"/>
                  <a:gd name="T99" fmla="*/ 2147483647 h 1172"/>
                  <a:gd name="T100" fmla="*/ 2147483647 w 943"/>
                  <a:gd name="T101" fmla="*/ 2147483647 h 1172"/>
                  <a:gd name="T102" fmla="*/ 2147483647 w 943"/>
                  <a:gd name="T103" fmla="*/ 214748364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7" name="Freeform 356"/>
              <p:cNvSpPr>
                <a:spLocks/>
              </p:cNvSpPr>
              <p:nvPr/>
            </p:nvSpPr>
            <p:spPr bwMode="auto">
              <a:xfrm>
                <a:off x="5041900" y="3946488"/>
                <a:ext cx="244475" cy="431800"/>
              </a:xfrm>
              <a:custGeom>
                <a:avLst/>
                <a:gdLst>
                  <a:gd name="T0" fmla="*/ 2147483647 w 556"/>
                  <a:gd name="T1" fmla="*/ 2147483647 h 819"/>
                  <a:gd name="T2" fmla="*/ 2147483647 w 556"/>
                  <a:gd name="T3" fmla="*/ 2147483647 h 819"/>
                  <a:gd name="T4" fmla="*/ 2147483647 w 556"/>
                  <a:gd name="T5" fmla="*/ 2147483647 h 819"/>
                  <a:gd name="T6" fmla="*/ 2147483647 w 556"/>
                  <a:gd name="T7" fmla="*/ 2147483647 h 819"/>
                  <a:gd name="T8" fmla="*/ 2147483647 w 556"/>
                  <a:gd name="T9" fmla="*/ 2147483647 h 819"/>
                  <a:gd name="T10" fmla="*/ 2147483647 w 556"/>
                  <a:gd name="T11" fmla="*/ 2147483647 h 819"/>
                  <a:gd name="T12" fmla="*/ 2147483647 w 556"/>
                  <a:gd name="T13" fmla="*/ 2147483647 h 819"/>
                  <a:gd name="T14" fmla="*/ 2147483647 w 556"/>
                  <a:gd name="T15" fmla="*/ 2147483647 h 819"/>
                  <a:gd name="T16" fmla="*/ 2147483647 w 556"/>
                  <a:gd name="T17" fmla="*/ 2147483647 h 819"/>
                  <a:gd name="T18" fmla="*/ 2147483647 w 556"/>
                  <a:gd name="T19" fmla="*/ 2147483647 h 819"/>
                  <a:gd name="T20" fmla="*/ 2147483647 w 556"/>
                  <a:gd name="T21" fmla="*/ 2147483647 h 819"/>
                  <a:gd name="T22" fmla="*/ 2147483647 w 556"/>
                  <a:gd name="T23" fmla="*/ 2147483647 h 819"/>
                  <a:gd name="T24" fmla="*/ 2147483647 w 556"/>
                  <a:gd name="T25" fmla="*/ 2147483647 h 819"/>
                  <a:gd name="T26" fmla="*/ 2147483647 w 556"/>
                  <a:gd name="T27" fmla="*/ 1172476188 h 819"/>
                  <a:gd name="T28" fmla="*/ 2147483647 w 556"/>
                  <a:gd name="T29" fmla="*/ 2147483647 h 819"/>
                  <a:gd name="T30" fmla="*/ 2147483647 w 556"/>
                  <a:gd name="T31" fmla="*/ 2147483647 h 819"/>
                  <a:gd name="T32" fmla="*/ 2147483647 w 556"/>
                  <a:gd name="T33" fmla="*/ 2147483647 h 819"/>
                  <a:gd name="T34" fmla="*/ 2147483647 w 556"/>
                  <a:gd name="T35" fmla="*/ 2147483647 h 819"/>
                  <a:gd name="T36" fmla="*/ 2147483647 w 556"/>
                  <a:gd name="T37" fmla="*/ 2147483647 h 819"/>
                  <a:gd name="T38" fmla="*/ 2147483647 w 556"/>
                  <a:gd name="T39" fmla="*/ 2147483647 h 819"/>
                  <a:gd name="T40" fmla="*/ 2147483647 w 556"/>
                  <a:gd name="T41" fmla="*/ 2147483647 h 819"/>
                  <a:gd name="T42" fmla="*/ 2147483647 w 556"/>
                  <a:gd name="T43" fmla="*/ 2147483647 h 819"/>
                  <a:gd name="T44" fmla="*/ 2147483647 w 556"/>
                  <a:gd name="T45" fmla="*/ 2147483647 h 819"/>
                  <a:gd name="T46" fmla="*/ 2147483647 w 556"/>
                  <a:gd name="T47" fmla="*/ 2147483647 h 819"/>
                  <a:gd name="T48" fmla="*/ 2147483647 w 556"/>
                  <a:gd name="T49" fmla="*/ 2147483647 h 819"/>
                  <a:gd name="T50" fmla="*/ 2147483647 w 556"/>
                  <a:gd name="T51" fmla="*/ 2147483647 h 819"/>
                  <a:gd name="T52" fmla="*/ 2147483647 w 556"/>
                  <a:gd name="T53" fmla="*/ 2147483647 h 819"/>
                  <a:gd name="T54" fmla="*/ 2147483647 w 556"/>
                  <a:gd name="T55" fmla="*/ 2147483647 h 819"/>
                  <a:gd name="T56" fmla="*/ 2147483647 w 556"/>
                  <a:gd name="T57" fmla="*/ 2147483647 h 819"/>
                  <a:gd name="T58" fmla="*/ 2147483647 w 556"/>
                  <a:gd name="T59" fmla="*/ 2147483647 h 819"/>
                  <a:gd name="T60" fmla="*/ 2147483647 w 556"/>
                  <a:gd name="T61" fmla="*/ 2147483647 h 819"/>
                  <a:gd name="T62" fmla="*/ 1615153548 w 556"/>
                  <a:gd name="T63" fmla="*/ 2147483647 h 819"/>
                  <a:gd name="T64" fmla="*/ 169944862 w 556"/>
                  <a:gd name="T65" fmla="*/ 2147483647 h 819"/>
                  <a:gd name="T66" fmla="*/ 255014247 w 556"/>
                  <a:gd name="T67" fmla="*/ 2147483647 h 819"/>
                  <a:gd name="T68" fmla="*/ 2147483647 w 556"/>
                  <a:gd name="T69" fmla="*/ 2147483647 h 819"/>
                  <a:gd name="T70" fmla="*/ 2147483647 w 556"/>
                  <a:gd name="T71" fmla="*/ 2147483647 h 819"/>
                  <a:gd name="T72" fmla="*/ 2147483647 w 556"/>
                  <a:gd name="T73" fmla="*/ 2147483647 h 819"/>
                  <a:gd name="T74" fmla="*/ 2147483647 w 556"/>
                  <a:gd name="T75" fmla="*/ 2147483647 h 819"/>
                  <a:gd name="T76" fmla="*/ 2147483647 w 556"/>
                  <a:gd name="T77" fmla="*/ 2147483647 h 819"/>
                  <a:gd name="T78" fmla="*/ 2147483647 w 556"/>
                  <a:gd name="T79" fmla="*/ 2147483647 h 819"/>
                  <a:gd name="T80" fmla="*/ 2147483647 w 556"/>
                  <a:gd name="T81" fmla="*/ 2147483647 h 819"/>
                  <a:gd name="T82" fmla="*/ 2147483647 w 556"/>
                  <a:gd name="T83" fmla="*/ 2147483647 h 819"/>
                  <a:gd name="T84" fmla="*/ 2147483647 w 556"/>
                  <a:gd name="T85" fmla="*/ 2147483647 h 819"/>
                  <a:gd name="T86" fmla="*/ 2147483647 w 556"/>
                  <a:gd name="T87" fmla="*/ 2147483647 h 819"/>
                  <a:gd name="T88" fmla="*/ 2147483647 w 556"/>
                  <a:gd name="T89" fmla="*/ 2147483647 h 819"/>
                  <a:gd name="T90" fmla="*/ 2147483647 w 556"/>
                  <a:gd name="T91" fmla="*/ 2147483647 h 819"/>
                  <a:gd name="T92" fmla="*/ 2147483647 w 556"/>
                  <a:gd name="T93" fmla="*/ 2147483647 h 819"/>
                  <a:gd name="T94" fmla="*/ 2147483647 w 556"/>
                  <a:gd name="T95" fmla="*/ 2147483647 h 819"/>
                  <a:gd name="T96" fmla="*/ 2147483647 w 556"/>
                  <a:gd name="T97" fmla="*/ 2147483647 h 819"/>
                  <a:gd name="T98" fmla="*/ 2147483647 w 556"/>
                  <a:gd name="T99" fmla="*/ 2147483647 h 819"/>
                  <a:gd name="T100" fmla="*/ 2147483647 w 556"/>
                  <a:gd name="T101" fmla="*/ 2147483647 h 819"/>
                  <a:gd name="T102" fmla="*/ 2147483647 w 556"/>
                  <a:gd name="T103" fmla="*/ 2147483647 h 819"/>
                  <a:gd name="T104" fmla="*/ 2147483647 w 556"/>
                  <a:gd name="T105" fmla="*/ 2147483647 h 819"/>
                  <a:gd name="T106" fmla="*/ 2147483647 w 556"/>
                  <a:gd name="T107" fmla="*/ 2147483647 h 819"/>
                  <a:gd name="T108" fmla="*/ 2147483647 w 556"/>
                  <a:gd name="T109" fmla="*/ 2147483647 h 819"/>
                  <a:gd name="T110" fmla="*/ 2147483647 w 556"/>
                  <a:gd name="T111" fmla="*/ 2147483647 h 819"/>
                  <a:gd name="T112" fmla="*/ 2147483647 w 556"/>
                  <a:gd name="T113" fmla="*/ 2147483647 h 819"/>
                  <a:gd name="T114" fmla="*/ 2147483647 w 556"/>
                  <a:gd name="T115" fmla="*/ 2147483647 h 8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56" h="819">
                    <a:moveTo>
                      <a:pt x="84" y="68"/>
                    </a:moveTo>
                    <a:lnTo>
                      <a:pt x="90" y="66"/>
                    </a:lnTo>
                    <a:lnTo>
                      <a:pt x="98" y="62"/>
                    </a:lnTo>
                    <a:lnTo>
                      <a:pt x="103" y="59"/>
                    </a:lnTo>
                    <a:lnTo>
                      <a:pt x="108" y="58"/>
                    </a:lnTo>
                    <a:lnTo>
                      <a:pt x="112" y="56"/>
                    </a:lnTo>
                    <a:lnTo>
                      <a:pt x="118" y="56"/>
                    </a:lnTo>
                    <a:lnTo>
                      <a:pt x="122" y="62"/>
                    </a:lnTo>
                    <a:lnTo>
                      <a:pt x="129" y="69"/>
                    </a:lnTo>
                    <a:lnTo>
                      <a:pt x="134" y="75"/>
                    </a:lnTo>
                    <a:lnTo>
                      <a:pt x="141" y="81"/>
                    </a:lnTo>
                    <a:lnTo>
                      <a:pt x="149" y="85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71" y="92"/>
                    </a:lnTo>
                    <a:lnTo>
                      <a:pt x="186" y="91"/>
                    </a:lnTo>
                    <a:lnTo>
                      <a:pt x="200" y="90"/>
                    </a:lnTo>
                    <a:lnTo>
                      <a:pt x="215" y="88"/>
                    </a:lnTo>
                    <a:lnTo>
                      <a:pt x="230" y="86"/>
                    </a:lnTo>
                    <a:lnTo>
                      <a:pt x="244" y="84"/>
                    </a:lnTo>
                    <a:lnTo>
                      <a:pt x="257" y="82"/>
                    </a:lnTo>
                    <a:lnTo>
                      <a:pt x="271" y="80"/>
                    </a:lnTo>
                    <a:lnTo>
                      <a:pt x="284" y="80"/>
                    </a:lnTo>
                    <a:lnTo>
                      <a:pt x="291" y="79"/>
                    </a:lnTo>
                    <a:lnTo>
                      <a:pt x="297" y="78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0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27" y="67"/>
                    </a:lnTo>
                    <a:lnTo>
                      <a:pt x="355" y="63"/>
                    </a:lnTo>
                    <a:lnTo>
                      <a:pt x="386" y="58"/>
                    </a:lnTo>
                    <a:lnTo>
                      <a:pt x="418" y="50"/>
                    </a:lnTo>
                    <a:lnTo>
                      <a:pt x="434" y="45"/>
                    </a:lnTo>
                    <a:lnTo>
                      <a:pt x="450" y="40"/>
                    </a:lnTo>
                    <a:lnTo>
                      <a:pt x="465" y="34"/>
                    </a:lnTo>
                    <a:lnTo>
                      <a:pt x="479" y="28"/>
                    </a:lnTo>
                    <a:lnTo>
                      <a:pt x="492" y="22"/>
                    </a:lnTo>
                    <a:lnTo>
                      <a:pt x="504" y="15"/>
                    </a:lnTo>
                    <a:lnTo>
                      <a:pt x="514" y="8"/>
                    </a:lnTo>
                    <a:lnTo>
                      <a:pt x="523" y="0"/>
                    </a:lnTo>
                    <a:lnTo>
                      <a:pt x="536" y="17"/>
                    </a:lnTo>
                    <a:lnTo>
                      <a:pt x="547" y="31"/>
                    </a:lnTo>
                    <a:lnTo>
                      <a:pt x="551" y="39"/>
                    </a:lnTo>
                    <a:lnTo>
                      <a:pt x="554" y="48"/>
                    </a:lnTo>
                    <a:lnTo>
                      <a:pt x="555" y="57"/>
                    </a:lnTo>
                    <a:lnTo>
                      <a:pt x="556" y="68"/>
                    </a:lnTo>
                    <a:lnTo>
                      <a:pt x="555" y="90"/>
                    </a:lnTo>
                    <a:lnTo>
                      <a:pt x="552" y="113"/>
                    </a:lnTo>
                    <a:lnTo>
                      <a:pt x="546" y="133"/>
                    </a:lnTo>
                    <a:lnTo>
                      <a:pt x="540" y="153"/>
                    </a:lnTo>
                    <a:lnTo>
                      <a:pt x="532" y="174"/>
                    </a:lnTo>
                    <a:lnTo>
                      <a:pt x="523" y="193"/>
                    </a:lnTo>
                    <a:lnTo>
                      <a:pt x="512" y="212"/>
                    </a:lnTo>
                    <a:lnTo>
                      <a:pt x="502" y="231"/>
                    </a:lnTo>
                    <a:lnTo>
                      <a:pt x="479" y="267"/>
                    </a:lnTo>
                    <a:lnTo>
                      <a:pt x="458" y="303"/>
                    </a:lnTo>
                    <a:lnTo>
                      <a:pt x="447" y="321"/>
                    </a:lnTo>
                    <a:lnTo>
                      <a:pt x="439" y="339"/>
                    </a:lnTo>
                    <a:lnTo>
                      <a:pt x="430" y="357"/>
                    </a:lnTo>
                    <a:lnTo>
                      <a:pt x="423" y="375"/>
                    </a:lnTo>
                    <a:lnTo>
                      <a:pt x="419" y="390"/>
                    </a:lnTo>
                    <a:lnTo>
                      <a:pt x="414" y="403"/>
                    </a:lnTo>
                    <a:lnTo>
                      <a:pt x="410" y="415"/>
                    </a:lnTo>
                    <a:lnTo>
                      <a:pt x="404" y="427"/>
                    </a:lnTo>
                    <a:lnTo>
                      <a:pt x="392" y="452"/>
                    </a:lnTo>
                    <a:lnTo>
                      <a:pt x="379" y="473"/>
                    </a:lnTo>
                    <a:lnTo>
                      <a:pt x="364" y="495"/>
                    </a:lnTo>
                    <a:lnTo>
                      <a:pt x="347" y="514"/>
                    </a:lnTo>
                    <a:lnTo>
                      <a:pt x="330" y="531"/>
                    </a:lnTo>
                    <a:lnTo>
                      <a:pt x="310" y="549"/>
                    </a:lnTo>
                    <a:lnTo>
                      <a:pt x="300" y="558"/>
                    </a:lnTo>
                    <a:lnTo>
                      <a:pt x="288" y="566"/>
                    </a:lnTo>
                    <a:lnTo>
                      <a:pt x="277" y="575"/>
                    </a:lnTo>
                    <a:lnTo>
                      <a:pt x="264" y="583"/>
                    </a:lnTo>
                    <a:lnTo>
                      <a:pt x="239" y="600"/>
                    </a:lnTo>
                    <a:lnTo>
                      <a:pt x="213" y="617"/>
                    </a:lnTo>
                    <a:lnTo>
                      <a:pt x="189" y="634"/>
                    </a:lnTo>
                    <a:lnTo>
                      <a:pt x="168" y="651"/>
                    </a:lnTo>
                    <a:lnTo>
                      <a:pt x="159" y="661"/>
                    </a:lnTo>
                    <a:lnTo>
                      <a:pt x="150" y="670"/>
                    </a:lnTo>
                    <a:lnTo>
                      <a:pt x="143" y="680"/>
                    </a:lnTo>
                    <a:lnTo>
                      <a:pt x="138" y="690"/>
                    </a:lnTo>
                    <a:lnTo>
                      <a:pt x="134" y="695"/>
                    </a:lnTo>
                    <a:lnTo>
                      <a:pt x="131" y="700"/>
                    </a:lnTo>
                    <a:lnTo>
                      <a:pt x="128" y="705"/>
                    </a:lnTo>
                    <a:lnTo>
                      <a:pt x="125" y="709"/>
                    </a:lnTo>
                    <a:lnTo>
                      <a:pt x="116" y="717"/>
                    </a:lnTo>
                    <a:lnTo>
                      <a:pt x="107" y="723"/>
                    </a:lnTo>
                    <a:lnTo>
                      <a:pt x="88" y="733"/>
                    </a:lnTo>
                    <a:lnTo>
                      <a:pt x="71" y="745"/>
                    </a:lnTo>
                    <a:lnTo>
                      <a:pt x="52" y="763"/>
                    </a:lnTo>
                    <a:lnTo>
                      <a:pt x="36" y="783"/>
                    </a:lnTo>
                    <a:lnTo>
                      <a:pt x="19" y="801"/>
                    </a:lnTo>
                    <a:lnTo>
                      <a:pt x="5" y="819"/>
                    </a:lnTo>
                    <a:lnTo>
                      <a:pt x="5" y="567"/>
                    </a:lnTo>
                    <a:lnTo>
                      <a:pt x="2" y="56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3" y="554"/>
                    </a:lnTo>
                    <a:lnTo>
                      <a:pt x="8" y="547"/>
                    </a:lnTo>
                    <a:lnTo>
                      <a:pt x="17" y="540"/>
                    </a:lnTo>
                    <a:lnTo>
                      <a:pt x="27" y="533"/>
                    </a:lnTo>
                    <a:lnTo>
                      <a:pt x="36" y="525"/>
                    </a:lnTo>
                    <a:lnTo>
                      <a:pt x="39" y="521"/>
                    </a:lnTo>
                    <a:lnTo>
                      <a:pt x="42" y="516"/>
                    </a:lnTo>
                    <a:lnTo>
                      <a:pt x="43" y="511"/>
                    </a:lnTo>
                    <a:lnTo>
                      <a:pt x="44" y="505"/>
                    </a:lnTo>
                    <a:lnTo>
                      <a:pt x="60" y="497"/>
                    </a:lnTo>
                    <a:lnTo>
                      <a:pt x="75" y="490"/>
                    </a:lnTo>
                    <a:lnTo>
                      <a:pt x="92" y="485"/>
                    </a:lnTo>
                    <a:lnTo>
                      <a:pt x="111" y="480"/>
                    </a:lnTo>
                    <a:lnTo>
                      <a:pt x="114" y="479"/>
                    </a:lnTo>
                    <a:lnTo>
                      <a:pt x="116" y="475"/>
                    </a:lnTo>
                    <a:lnTo>
                      <a:pt x="119" y="470"/>
                    </a:lnTo>
                    <a:lnTo>
                      <a:pt x="121" y="464"/>
                    </a:lnTo>
                    <a:lnTo>
                      <a:pt x="125" y="458"/>
                    </a:lnTo>
                    <a:lnTo>
                      <a:pt x="129" y="452"/>
                    </a:lnTo>
                    <a:lnTo>
                      <a:pt x="132" y="447"/>
                    </a:lnTo>
                    <a:lnTo>
                      <a:pt x="138" y="444"/>
                    </a:lnTo>
                    <a:lnTo>
                      <a:pt x="152" y="440"/>
                    </a:lnTo>
                    <a:lnTo>
                      <a:pt x="162" y="439"/>
                    </a:lnTo>
                    <a:lnTo>
                      <a:pt x="168" y="438"/>
                    </a:lnTo>
                    <a:lnTo>
                      <a:pt x="174" y="439"/>
                    </a:lnTo>
                    <a:lnTo>
                      <a:pt x="179" y="439"/>
                    </a:lnTo>
                    <a:lnTo>
                      <a:pt x="186" y="440"/>
                    </a:lnTo>
                    <a:lnTo>
                      <a:pt x="196" y="439"/>
                    </a:lnTo>
                    <a:lnTo>
                      <a:pt x="210" y="438"/>
                    </a:lnTo>
                    <a:lnTo>
                      <a:pt x="220" y="434"/>
                    </a:lnTo>
                    <a:lnTo>
                      <a:pt x="228" y="429"/>
                    </a:lnTo>
                    <a:lnTo>
                      <a:pt x="235" y="424"/>
                    </a:lnTo>
                    <a:lnTo>
                      <a:pt x="241" y="418"/>
                    </a:lnTo>
                    <a:lnTo>
                      <a:pt x="251" y="405"/>
                    </a:lnTo>
                    <a:lnTo>
                      <a:pt x="257" y="394"/>
                    </a:lnTo>
                    <a:lnTo>
                      <a:pt x="261" y="387"/>
                    </a:lnTo>
                    <a:lnTo>
                      <a:pt x="265" y="379"/>
                    </a:lnTo>
                    <a:lnTo>
                      <a:pt x="272" y="371"/>
                    </a:lnTo>
                    <a:lnTo>
                      <a:pt x="278" y="363"/>
                    </a:lnTo>
                    <a:lnTo>
                      <a:pt x="296" y="347"/>
                    </a:lnTo>
                    <a:lnTo>
                      <a:pt x="316" y="329"/>
                    </a:lnTo>
                    <a:lnTo>
                      <a:pt x="335" y="310"/>
                    </a:lnTo>
                    <a:lnTo>
                      <a:pt x="354" y="293"/>
                    </a:lnTo>
                    <a:lnTo>
                      <a:pt x="363" y="284"/>
                    </a:lnTo>
                    <a:lnTo>
                      <a:pt x="370" y="276"/>
                    </a:lnTo>
                    <a:lnTo>
                      <a:pt x="377" y="266"/>
                    </a:lnTo>
                    <a:lnTo>
                      <a:pt x="384" y="258"/>
                    </a:lnTo>
                    <a:lnTo>
                      <a:pt x="351" y="252"/>
                    </a:lnTo>
                    <a:lnTo>
                      <a:pt x="324" y="246"/>
                    </a:lnTo>
                    <a:lnTo>
                      <a:pt x="300" y="240"/>
                    </a:lnTo>
                    <a:lnTo>
                      <a:pt x="278" y="234"/>
                    </a:lnTo>
                    <a:lnTo>
                      <a:pt x="257" y="228"/>
                    </a:lnTo>
                    <a:lnTo>
                      <a:pt x="235" y="223"/>
                    </a:lnTo>
                    <a:lnTo>
                      <a:pt x="211" y="216"/>
                    </a:lnTo>
                    <a:lnTo>
                      <a:pt x="184" y="209"/>
                    </a:lnTo>
                    <a:lnTo>
                      <a:pt x="177" y="205"/>
                    </a:lnTo>
                    <a:lnTo>
                      <a:pt x="165" y="198"/>
                    </a:lnTo>
                    <a:lnTo>
                      <a:pt x="149" y="187"/>
                    </a:lnTo>
                    <a:lnTo>
                      <a:pt x="131" y="173"/>
                    </a:lnTo>
                    <a:lnTo>
                      <a:pt x="121" y="164"/>
                    </a:lnTo>
                    <a:lnTo>
                      <a:pt x="112" y="154"/>
                    </a:lnTo>
                    <a:lnTo>
                      <a:pt x="104" y="144"/>
                    </a:lnTo>
                    <a:lnTo>
                      <a:pt x="96" y="133"/>
                    </a:lnTo>
                    <a:lnTo>
                      <a:pt x="89" y="121"/>
                    </a:lnTo>
                    <a:lnTo>
                      <a:pt x="84" y="109"/>
                    </a:lnTo>
                    <a:lnTo>
                      <a:pt x="79" y="94"/>
                    </a:lnTo>
                    <a:lnTo>
                      <a:pt x="77" y="80"/>
                    </a:lnTo>
                    <a:lnTo>
                      <a:pt x="69" y="86"/>
                    </a:lnTo>
                    <a:lnTo>
                      <a:pt x="64" y="88"/>
                    </a:lnTo>
                    <a:lnTo>
                      <a:pt x="65" y="87"/>
                    </a:lnTo>
                    <a:lnTo>
                      <a:pt x="69" y="83"/>
                    </a:lnTo>
                    <a:lnTo>
                      <a:pt x="78" y="73"/>
                    </a:lnTo>
                    <a:lnTo>
                      <a:pt x="84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8" name="Freeform 357"/>
              <p:cNvSpPr>
                <a:spLocks/>
              </p:cNvSpPr>
              <p:nvPr/>
            </p:nvSpPr>
            <p:spPr bwMode="auto">
              <a:xfrm>
                <a:off x="5049838" y="3933788"/>
                <a:ext cx="38100" cy="58737"/>
              </a:xfrm>
              <a:custGeom>
                <a:avLst/>
                <a:gdLst>
                  <a:gd name="T0" fmla="*/ 2147483647 w 86"/>
                  <a:gd name="T1" fmla="*/ 0 h 97"/>
                  <a:gd name="T2" fmla="*/ 2147483647 w 86"/>
                  <a:gd name="T3" fmla="*/ 444042031 h 97"/>
                  <a:gd name="T4" fmla="*/ 2147483647 w 86"/>
                  <a:gd name="T5" fmla="*/ 666246525 h 97"/>
                  <a:gd name="T6" fmla="*/ 2147483647 w 86"/>
                  <a:gd name="T7" fmla="*/ 666246525 h 97"/>
                  <a:gd name="T8" fmla="*/ 2147483647 w 86"/>
                  <a:gd name="T9" fmla="*/ 666246525 h 97"/>
                  <a:gd name="T10" fmla="*/ 2147483647 w 86"/>
                  <a:gd name="T11" fmla="*/ 666246525 h 97"/>
                  <a:gd name="T12" fmla="*/ 2147483647 w 86"/>
                  <a:gd name="T13" fmla="*/ 666246525 h 97"/>
                  <a:gd name="T14" fmla="*/ 1999987287 w 86"/>
                  <a:gd name="T15" fmla="*/ 888084063 h 97"/>
                  <a:gd name="T16" fmla="*/ 1738948681 w 86"/>
                  <a:gd name="T17" fmla="*/ 1332126700 h 97"/>
                  <a:gd name="T18" fmla="*/ 1391159034 w 86"/>
                  <a:gd name="T19" fmla="*/ 1998373224 h 97"/>
                  <a:gd name="T20" fmla="*/ 1130316687 w 86"/>
                  <a:gd name="T21" fmla="*/ 2147483647 h 97"/>
                  <a:gd name="T22" fmla="*/ 956421642 w 86"/>
                  <a:gd name="T23" fmla="*/ 2147483647 h 97"/>
                  <a:gd name="T24" fmla="*/ 695579295 w 86"/>
                  <a:gd name="T25" fmla="*/ 2147483647 h 97"/>
                  <a:gd name="T26" fmla="*/ 347789648 w 86"/>
                  <a:gd name="T27" fmla="*/ 2147483647 h 97"/>
                  <a:gd name="T28" fmla="*/ 173895045 w 86"/>
                  <a:gd name="T29" fmla="*/ 2147483647 h 97"/>
                  <a:gd name="T30" fmla="*/ 0 w 86"/>
                  <a:gd name="T31" fmla="*/ 2147483647 h 97"/>
                  <a:gd name="T32" fmla="*/ 0 w 86"/>
                  <a:gd name="T33" fmla="*/ 2147483647 h 97"/>
                  <a:gd name="T34" fmla="*/ 0 w 86"/>
                  <a:gd name="T35" fmla="*/ 2147483647 h 97"/>
                  <a:gd name="T36" fmla="*/ 86947301 w 86"/>
                  <a:gd name="T37" fmla="*/ 2147483647 h 97"/>
                  <a:gd name="T38" fmla="*/ 260842347 w 86"/>
                  <a:gd name="T39" fmla="*/ 2147483647 h 97"/>
                  <a:gd name="T40" fmla="*/ 608631994 w 86"/>
                  <a:gd name="T41" fmla="*/ 2147483647 h 97"/>
                  <a:gd name="T42" fmla="*/ 869474341 w 86"/>
                  <a:gd name="T43" fmla="*/ 2147483647 h 97"/>
                  <a:gd name="T44" fmla="*/ 1130316687 w 86"/>
                  <a:gd name="T45" fmla="*/ 2147483647 h 97"/>
                  <a:gd name="T46" fmla="*/ 1565053636 w 86"/>
                  <a:gd name="T47" fmla="*/ 2147483647 h 97"/>
                  <a:gd name="T48" fmla="*/ 1825895983 w 86"/>
                  <a:gd name="T49" fmla="*/ 2147483647 h 97"/>
                  <a:gd name="T50" fmla="*/ 2147483647 w 86"/>
                  <a:gd name="T51" fmla="*/ 2147483647 h 97"/>
                  <a:gd name="T52" fmla="*/ 2147483647 w 86"/>
                  <a:gd name="T53" fmla="*/ 2147483647 h 97"/>
                  <a:gd name="T54" fmla="*/ 2147483647 w 86"/>
                  <a:gd name="T55" fmla="*/ 2147483647 h 97"/>
                  <a:gd name="T56" fmla="*/ 2147483647 w 86"/>
                  <a:gd name="T57" fmla="*/ 0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97">
                    <a:moveTo>
                      <a:pt x="59" y="0"/>
                    </a:moveTo>
                    <a:lnTo>
                      <a:pt x="56" y="2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1"/>
                    </a:lnTo>
                    <a:lnTo>
                      <a:pt x="1" y="86"/>
                    </a:lnTo>
                    <a:lnTo>
                      <a:pt x="3" y="90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3" y="96"/>
                    </a:lnTo>
                    <a:lnTo>
                      <a:pt x="18" y="97"/>
                    </a:lnTo>
                    <a:lnTo>
                      <a:pt x="21" y="97"/>
                    </a:lnTo>
                    <a:lnTo>
                      <a:pt x="40" y="95"/>
                    </a:lnTo>
                    <a:lnTo>
                      <a:pt x="53" y="93"/>
                    </a:lnTo>
                    <a:lnTo>
                      <a:pt x="86" y="68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9" name="Freeform 358"/>
              <p:cNvSpPr>
                <a:spLocks/>
              </p:cNvSpPr>
              <p:nvPr/>
            </p:nvSpPr>
            <p:spPr bwMode="auto">
              <a:xfrm>
                <a:off x="4848225" y="3844888"/>
                <a:ext cx="363538" cy="376237"/>
              </a:xfrm>
              <a:custGeom>
                <a:avLst/>
                <a:gdLst>
                  <a:gd name="T0" fmla="*/ 2147483647 w 845"/>
                  <a:gd name="T1" fmla="*/ 2147483647 h 720"/>
                  <a:gd name="T2" fmla="*/ 2147483647 w 845"/>
                  <a:gd name="T3" fmla="*/ 2147483647 h 720"/>
                  <a:gd name="T4" fmla="*/ 2147483647 w 845"/>
                  <a:gd name="T5" fmla="*/ 0 h 720"/>
                  <a:gd name="T6" fmla="*/ 2147483647 w 845"/>
                  <a:gd name="T7" fmla="*/ 1712359097 h 720"/>
                  <a:gd name="T8" fmla="*/ 2147483647 w 845"/>
                  <a:gd name="T9" fmla="*/ 2147483647 h 720"/>
                  <a:gd name="T10" fmla="*/ 2147483647 w 845"/>
                  <a:gd name="T11" fmla="*/ 2147483647 h 720"/>
                  <a:gd name="T12" fmla="*/ 2147483647 w 845"/>
                  <a:gd name="T13" fmla="*/ 2147483647 h 720"/>
                  <a:gd name="T14" fmla="*/ 2147483647 w 845"/>
                  <a:gd name="T15" fmla="*/ 2147483647 h 720"/>
                  <a:gd name="T16" fmla="*/ 2147483647 w 845"/>
                  <a:gd name="T17" fmla="*/ 2147483647 h 720"/>
                  <a:gd name="T18" fmla="*/ 2147483647 w 845"/>
                  <a:gd name="T19" fmla="*/ 2147483647 h 720"/>
                  <a:gd name="T20" fmla="*/ 2147483647 w 845"/>
                  <a:gd name="T21" fmla="*/ 2147483647 h 720"/>
                  <a:gd name="T22" fmla="*/ 2147483647 w 845"/>
                  <a:gd name="T23" fmla="*/ 2147483647 h 720"/>
                  <a:gd name="T24" fmla="*/ 2147483647 w 845"/>
                  <a:gd name="T25" fmla="*/ 2147483647 h 720"/>
                  <a:gd name="T26" fmla="*/ 2147483647 w 845"/>
                  <a:gd name="T27" fmla="*/ 2147483647 h 720"/>
                  <a:gd name="T28" fmla="*/ 2147483647 w 845"/>
                  <a:gd name="T29" fmla="*/ 2147483647 h 720"/>
                  <a:gd name="T30" fmla="*/ 2147483647 w 845"/>
                  <a:gd name="T31" fmla="*/ 2147483647 h 720"/>
                  <a:gd name="T32" fmla="*/ 2147483647 w 845"/>
                  <a:gd name="T33" fmla="*/ 2147483647 h 720"/>
                  <a:gd name="T34" fmla="*/ 2147483647 w 845"/>
                  <a:gd name="T35" fmla="*/ 2147483647 h 720"/>
                  <a:gd name="T36" fmla="*/ 2147483647 w 845"/>
                  <a:gd name="T37" fmla="*/ 2147483647 h 720"/>
                  <a:gd name="T38" fmla="*/ 2147483647 w 845"/>
                  <a:gd name="T39" fmla="*/ 2147483647 h 720"/>
                  <a:gd name="T40" fmla="*/ 2147483647 w 845"/>
                  <a:gd name="T41" fmla="*/ 2147483647 h 720"/>
                  <a:gd name="T42" fmla="*/ 2147483647 w 845"/>
                  <a:gd name="T43" fmla="*/ 2147483647 h 720"/>
                  <a:gd name="T44" fmla="*/ 2147483647 w 845"/>
                  <a:gd name="T45" fmla="*/ 2147483647 h 720"/>
                  <a:gd name="T46" fmla="*/ 2147483647 w 845"/>
                  <a:gd name="T47" fmla="*/ 2147483647 h 720"/>
                  <a:gd name="T48" fmla="*/ 2147483647 w 845"/>
                  <a:gd name="T49" fmla="*/ 2147483647 h 720"/>
                  <a:gd name="T50" fmla="*/ 2147483647 w 845"/>
                  <a:gd name="T51" fmla="*/ 2147483647 h 720"/>
                  <a:gd name="T52" fmla="*/ 2147483647 w 845"/>
                  <a:gd name="T53" fmla="*/ 2147483647 h 720"/>
                  <a:gd name="T54" fmla="*/ 2147483647 w 845"/>
                  <a:gd name="T55" fmla="*/ 2147483647 h 720"/>
                  <a:gd name="T56" fmla="*/ 2147483647 w 845"/>
                  <a:gd name="T57" fmla="*/ 2147483647 h 720"/>
                  <a:gd name="T58" fmla="*/ 2147483647 w 845"/>
                  <a:gd name="T59" fmla="*/ 2147483647 h 720"/>
                  <a:gd name="T60" fmla="*/ 2147483647 w 845"/>
                  <a:gd name="T61" fmla="*/ 2147483647 h 720"/>
                  <a:gd name="T62" fmla="*/ 2147483647 w 845"/>
                  <a:gd name="T63" fmla="*/ 2147483647 h 720"/>
                  <a:gd name="T64" fmla="*/ 2147483647 w 845"/>
                  <a:gd name="T65" fmla="*/ 2147483647 h 720"/>
                  <a:gd name="T66" fmla="*/ 2147483647 w 845"/>
                  <a:gd name="T67" fmla="*/ 2147483647 h 720"/>
                  <a:gd name="T68" fmla="*/ 2147483647 w 845"/>
                  <a:gd name="T69" fmla="*/ 2147483647 h 720"/>
                  <a:gd name="T70" fmla="*/ 2147483647 w 845"/>
                  <a:gd name="T71" fmla="*/ 2147483647 h 720"/>
                  <a:gd name="T72" fmla="*/ 2147483647 w 845"/>
                  <a:gd name="T73" fmla="*/ 2147483647 h 720"/>
                  <a:gd name="T74" fmla="*/ 2147483647 w 845"/>
                  <a:gd name="T75" fmla="*/ 2147483647 h 720"/>
                  <a:gd name="T76" fmla="*/ 2147483647 w 845"/>
                  <a:gd name="T77" fmla="*/ 2147483647 h 720"/>
                  <a:gd name="T78" fmla="*/ 2147483647 w 845"/>
                  <a:gd name="T79" fmla="*/ 2147483647 h 720"/>
                  <a:gd name="T80" fmla="*/ 2147483647 w 845"/>
                  <a:gd name="T81" fmla="*/ 2147483647 h 720"/>
                  <a:gd name="T82" fmla="*/ 2147483647 w 845"/>
                  <a:gd name="T83" fmla="*/ 2147483647 h 720"/>
                  <a:gd name="T84" fmla="*/ 2147483647 w 845"/>
                  <a:gd name="T85" fmla="*/ 2147483647 h 720"/>
                  <a:gd name="T86" fmla="*/ 2147483647 w 845"/>
                  <a:gd name="T87" fmla="*/ 2147483647 h 720"/>
                  <a:gd name="T88" fmla="*/ 2147483647 w 845"/>
                  <a:gd name="T89" fmla="*/ 2147483647 h 720"/>
                  <a:gd name="T90" fmla="*/ 2147483647 w 845"/>
                  <a:gd name="T91" fmla="*/ 2147483647 h 720"/>
                  <a:gd name="T92" fmla="*/ 2147483647 w 845"/>
                  <a:gd name="T93" fmla="*/ 2147483647 h 720"/>
                  <a:gd name="T94" fmla="*/ 1274169284 w 845"/>
                  <a:gd name="T95" fmla="*/ 2147483647 h 720"/>
                  <a:gd name="T96" fmla="*/ 398131760 w 845"/>
                  <a:gd name="T97" fmla="*/ 2147483647 h 720"/>
                  <a:gd name="T98" fmla="*/ 159178448 w 845"/>
                  <a:gd name="T99" fmla="*/ 2147483647 h 720"/>
                  <a:gd name="T100" fmla="*/ 1672300613 w 845"/>
                  <a:gd name="T101" fmla="*/ 2147483647 h 720"/>
                  <a:gd name="T102" fmla="*/ 2147483647 w 845"/>
                  <a:gd name="T103" fmla="*/ 2147483647 h 720"/>
                  <a:gd name="T104" fmla="*/ 2147483647 w 845"/>
                  <a:gd name="T105" fmla="*/ 2147483647 h 720"/>
                  <a:gd name="T106" fmla="*/ 2147483647 w 845"/>
                  <a:gd name="T107" fmla="*/ 2147483647 h 720"/>
                  <a:gd name="T108" fmla="*/ 2147483647 w 845"/>
                  <a:gd name="T109" fmla="*/ 2147483647 h 720"/>
                  <a:gd name="T110" fmla="*/ 2147483647 w 845"/>
                  <a:gd name="T111" fmla="*/ 2147483647 h 720"/>
                  <a:gd name="T112" fmla="*/ 2147483647 w 845"/>
                  <a:gd name="T113" fmla="*/ 2147483647 h 720"/>
                  <a:gd name="T114" fmla="*/ 2147483647 w 845"/>
                  <a:gd name="T115" fmla="*/ 2147483647 h 720"/>
                  <a:gd name="T116" fmla="*/ 2147483647 w 845"/>
                  <a:gd name="T117" fmla="*/ 2147483647 h 7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45" h="720">
                    <a:moveTo>
                      <a:pt x="174" y="25"/>
                    </a:moveTo>
                    <a:lnTo>
                      <a:pt x="175" y="27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94" y="37"/>
                    </a:lnTo>
                    <a:lnTo>
                      <a:pt x="205" y="28"/>
                    </a:lnTo>
                    <a:lnTo>
                      <a:pt x="218" y="19"/>
                    </a:lnTo>
                    <a:lnTo>
                      <a:pt x="229" y="14"/>
                    </a:lnTo>
                    <a:lnTo>
                      <a:pt x="234" y="12"/>
                    </a:lnTo>
                    <a:lnTo>
                      <a:pt x="247" y="0"/>
                    </a:lnTo>
                    <a:lnTo>
                      <a:pt x="250" y="1"/>
                    </a:lnTo>
                    <a:lnTo>
                      <a:pt x="258" y="6"/>
                    </a:lnTo>
                    <a:lnTo>
                      <a:pt x="267" y="10"/>
                    </a:lnTo>
                    <a:lnTo>
                      <a:pt x="273" y="12"/>
                    </a:lnTo>
                    <a:lnTo>
                      <a:pt x="284" y="15"/>
                    </a:lnTo>
                    <a:lnTo>
                      <a:pt x="300" y="21"/>
                    </a:lnTo>
                    <a:lnTo>
                      <a:pt x="316" y="31"/>
                    </a:lnTo>
                    <a:lnTo>
                      <a:pt x="327" y="37"/>
                    </a:lnTo>
                    <a:lnTo>
                      <a:pt x="337" y="41"/>
                    </a:lnTo>
                    <a:lnTo>
                      <a:pt x="353" y="50"/>
                    </a:lnTo>
                    <a:lnTo>
                      <a:pt x="370" y="60"/>
                    </a:lnTo>
                    <a:lnTo>
                      <a:pt x="380" y="67"/>
                    </a:lnTo>
                    <a:lnTo>
                      <a:pt x="393" y="76"/>
                    </a:lnTo>
                    <a:lnTo>
                      <a:pt x="406" y="86"/>
                    </a:lnTo>
                    <a:lnTo>
                      <a:pt x="419" y="95"/>
                    </a:lnTo>
                    <a:lnTo>
                      <a:pt x="426" y="98"/>
                    </a:lnTo>
                    <a:lnTo>
                      <a:pt x="430" y="105"/>
                    </a:lnTo>
                    <a:lnTo>
                      <a:pt x="440" y="116"/>
                    </a:lnTo>
                    <a:lnTo>
                      <a:pt x="441" y="121"/>
                    </a:lnTo>
                    <a:lnTo>
                      <a:pt x="442" y="125"/>
                    </a:lnTo>
                    <a:lnTo>
                      <a:pt x="443" y="130"/>
                    </a:lnTo>
                    <a:lnTo>
                      <a:pt x="443" y="134"/>
                    </a:lnTo>
                    <a:lnTo>
                      <a:pt x="443" y="137"/>
                    </a:lnTo>
                    <a:lnTo>
                      <a:pt x="443" y="140"/>
                    </a:lnTo>
                    <a:lnTo>
                      <a:pt x="444" y="141"/>
                    </a:lnTo>
                    <a:lnTo>
                      <a:pt x="447" y="142"/>
                    </a:lnTo>
                    <a:lnTo>
                      <a:pt x="450" y="143"/>
                    </a:lnTo>
                    <a:lnTo>
                      <a:pt x="458" y="147"/>
                    </a:lnTo>
                    <a:lnTo>
                      <a:pt x="466" y="153"/>
                    </a:lnTo>
                    <a:lnTo>
                      <a:pt x="475" y="160"/>
                    </a:lnTo>
                    <a:lnTo>
                      <a:pt x="492" y="172"/>
                    </a:lnTo>
                    <a:lnTo>
                      <a:pt x="499" y="178"/>
                    </a:lnTo>
                    <a:lnTo>
                      <a:pt x="500" y="175"/>
                    </a:lnTo>
                    <a:lnTo>
                      <a:pt x="503" y="173"/>
                    </a:lnTo>
                    <a:lnTo>
                      <a:pt x="505" y="172"/>
                    </a:lnTo>
                    <a:lnTo>
                      <a:pt x="506" y="172"/>
                    </a:lnTo>
                    <a:lnTo>
                      <a:pt x="500" y="174"/>
                    </a:lnTo>
                    <a:lnTo>
                      <a:pt x="495" y="177"/>
                    </a:lnTo>
                    <a:lnTo>
                      <a:pt x="492" y="181"/>
                    </a:lnTo>
                    <a:lnTo>
                      <a:pt x="488" y="184"/>
                    </a:lnTo>
                    <a:lnTo>
                      <a:pt x="485" y="189"/>
                    </a:lnTo>
                    <a:lnTo>
                      <a:pt x="483" y="193"/>
                    </a:lnTo>
                    <a:lnTo>
                      <a:pt x="482" y="197"/>
                    </a:lnTo>
                    <a:lnTo>
                      <a:pt x="481" y="202"/>
                    </a:lnTo>
                    <a:lnTo>
                      <a:pt x="478" y="221"/>
                    </a:lnTo>
                    <a:lnTo>
                      <a:pt x="480" y="240"/>
                    </a:lnTo>
                    <a:lnTo>
                      <a:pt x="480" y="247"/>
                    </a:lnTo>
                    <a:lnTo>
                      <a:pt x="481" y="252"/>
                    </a:lnTo>
                    <a:lnTo>
                      <a:pt x="483" y="256"/>
                    </a:lnTo>
                    <a:lnTo>
                      <a:pt x="486" y="260"/>
                    </a:lnTo>
                    <a:lnTo>
                      <a:pt x="488" y="262"/>
                    </a:lnTo>
                    <a:lnTo>
                      <a:pt x="493" y="264"/>
                    </a:lnTo>
                    <a:lnTo>
                      <a:pt x="496" y="265"/>
                    </a:lnTo>
                    <a:lnTo>
                      <a:pt x="500" y="266"/>
                    </a:lnTo>
                    <a:lnTo>
                      <a:pt x="516" y="266"/>
                    </a:lnTo>
                    <a:lnTo>
                      <a:pt x="526" y="265"/>
                    </a:lnTo>
                    <a:lnTo>
                      <a:pt x="528" y="279"/>
                    </a:lnTo>
                    <a:lnTo>
                      <a:pt x="532" y="293"/>
                    </a:lnTo>
                    <a:lnTo>
                      <a:pt x="538" y="307"/>
                    </a:lnTo>
                    <a:lnTo>
                      <a:pt x="545" y="319"/>
                    </a:lnTo>
                    <a:lnTo>
                      <a:pt x="554" y="330"/>
                    </a:lnTo>
                    <a:lnTo>
                      <a:pt x="563" y="341"/>
                    </a:lnTo>
                    <a:lnTo>
                      <a:pt x="573" y="351"/>
                    </a:lnTo>
                    <a:lnTo>
                      <a:pt x="583" y="361"/>
                    </a:lnTo>
                    <a:lnTo>
                      <a:pt x="604" y="376"/>
                    </a:lnTo>
                    <a:lnTo>
                      <a:pt x="622" y="388"/>
                    </a:lnTo>
                    <a:lnTo>
                      <a:pt x="637" y="396"/>
                    </a:lnTo>
                    <a:lnTo>
                      <a:pt x="645" y="400"/>
                    </a:lnTo>
                    <a:lnTo>
                      <a:pt x="673" y="408"/>
                    </a:lnTo>
                    <a:lnTo>
                      <a:pt x="696" y="417"/>
                    </a:lnTo>
                    <a:lnTo>
                      <a:pt x="718" y="424"/>
                    </a:lnTo>
                    <a:lnTo>
                      <a:pt x="738" y="430"/>
                    </a:lnTo>
                    <a:lnTo>
                      <a:pt x="758" y="435"/>
                    </a:lnTo>
                    <a:lnTo>
                      <a:pt x="783" y="440"/>
                    </a:lnTo>
                    <a:lnTo>
                      <a:pt x="811" y="445"/>
                    </a:lnTo>
                    <a:lnTo>
                      <a:pt x="845" y="449"/>
                    </a:lnTo>
                    <a:lnTo>
                      <a:pt x="838" y="457"/>
                    </a:lnTo>
                    <a:lnTo>
                      <a:pt x="830" y="465"/>
                    </a:lnTo>
                    <a:lnTo>
                      <a:pt x="821" y="474"/>
                    </a:lnTo>
                    <a:lnTo>
                      <a:pt x="811" y="482"/>
                    </a:lnTo>
                    <a:lnTo>
                      <a:pt x="790" y="498"/>
                    </a:lnTo>
                    <a:lnTo>
                      <a:pt x="768" y="514"/>
                    </a:lnTo>
                    <a:lnTo>
                      <a:pt x="749" y="531"/>
                    </a:lnTo>
                    <a:lnTo>
                      <a:pt x="731" y="547"/>
                    </a:lnTo>
                    <a:lnTo>
                      <a:pt x="723" y="555"/>
                    </a:lnTo>
                    <a:lnTo>
                      <a:pt x="718" y="562"/>
                    </a:lnTo>
                    <a:lnTo>
                      <a:pt x="715" y="570"/>
                    </a:lnTo>
                    <a:lnTo>
                      <a:pt x="712" y="579"/>
                    </a:lnTo>
                    <a:lnTo>
                      <a:pt x="709" y="592"/>
                    </a:lnTo>
                    <a:lnTo>
                      <a:pt x="706" y="602"/>
                    </a:lnTo>
                    <a:lnTo>
                      <a:pt x="701" y="610"/>
                    </a:lnTo>
                    <a:lnTo>
                      <a:pt x="697" y="617"/>
                    </a:lnTo>
                    <a:lnTo>
                      <a:pt x="693" y="622"/>
                    </a:lnTo>
                    <a:lnTo>
                      <a:pt x="686" y="625"/>
                    </a:lnTo>
                    <a:lnTo>
                      <a:pt x="681" y="628"/>
                    </a:lnTo>
                    <a:lnTo>
                      <a:pt x="674" y="629"/>
                    </a:lnTo>
                    <a:lnTo>
                      <a:pt x="643" y="630"/>
                    </a:lnTo>
                    <a:lnTo>
                      <a:pt x="606" y="635"/>
                    </a:lnTo>
                    <a:lnTo>
                      <a:pt x="594" y="643"/>
                    </a:lnTo>
                    <a:lnTo>
                      <a:pt x="580" y="655"/>
                    </a:lnTo>
                    <a:lnTo>
                      <a:pt x="573" y="661"/>
                    </a:lnTo>
                    <a:lnTo>
                      <a:pt x="567" y="666"/>
                    </a:lnTo>
                    <a:lnTo>
                      <a:pt x="563" y="670"/>
                    </a:lnTo>
                    <a:lnTo>
                      <a:pt x="559" y="671"/>
                    </a:lnTo>
                    <a:lnTo>
                      <a:pt x="548" y="673"/>
                    </a:lnTo>
                    <a:lnTo>
                      <a:pt x="539" y="676"/>
                    </a:lnTo>
                    <a:lnTo>
                      <a:pt x="531" y="678"/>
                    </a:lnTo>
                    <a:lnTo>
                      <a:pt x="525" y="681"/>
                    </a:lnTo>
                    <a:lnTo>
                      <a:pt x="513" y="687"/>
                    </a:lnTo>
                    <a:lnTo>
                      <a:pt x="499" y="696"/>
                    </a:lnTo>
                    <a:lnTo>
                      <a:pt x="488" y="696"/>
                    </a:lnTo>
                    <a:lnTo>
                      <a:pt x="482" y="693"/>
                    </a:lnTo>
                    <a:lnTo>
                      <a:pt x="476" y="691"/>
                    </a:lnTo>
                    <a:lnTo>
                      <a:pt x="472" y="686"/>
                    </a:lnTo>
                    <a:lnTo>
                      <a:pt x="468" y="683"/>
                    </a:lnTo>
                    <a:lnTo>
                      <a:pt x="461" y="680"/>
                    </a:lnTo>
                    <a:lnTo>
                      <a:pt x="452" y="678"/>
                    </a:lnTo>
                    <a:lnTo>
                      <a:pt x="440" y="677"/>
                    </a:lnTo>
                    <a:lnTo>
                      <a:pt x="432" y="678"/>
                    </a:lnTo>
                    <a:lnTo>
                      <a:pt x="427" y="679"/>
                    </a:lnTo>
                    <a:lnTo>
                      <a:pt x="421" y="681"/>
                    </a:lnTo>
                    <a:lnTo>
                      <a:pt x="418" y="684"/>
                    </a:lnTo>
                    <a:lnTo>
                      <a:pt x="410" y="692"/>
                    </a:lnTo>
                    <a:lnTo>
                      <a:pt x="405" y="699"/>
                    </a:lnTo>
                    <a:lnTo>
                      <a:pt x="402" y="703"/>
                    </a:lnTo>
                    <a:lnTo>
                      <a:pt x="398" y="707"/>
                    </a:lnTo>
                    <a:lnTo>
                      <a:pt x="394" y="711"/>
                    </a:lnTo>
                    <a:lnTo>
                      <a:pt x="390" y="714"/>
                    </a:lnTo>
                    <a:lnTo>
                      <a:pt x="383" y="717"/>
                    </a:lnTo>
                    <a:lnTo>
                      <a:pt x="376" y="719"/>
                    </a:lnTo>
                    <a:lnTo>
                      <a:pt x="369" y="720"/>
                    </a:lnTo>
                    <a:lnTo>
                      <a:pt x="360" y="720"/>
                    </a:lnTo>
                    <a:lnTo>
                      <a:pt x="348" y="720"/>
                    </a:lnTo>
                    <a:lnTo>
                      <a:pt x="337" y="719"/>
                    </a:lnTo>
                    <a:lnTo>
                      <a:pt x="327" y="717"/>
                    </a:lnTo>
                    <a:lnTo>
                      <a:pt x="318" y="714"/>
                    </a:lnTo>
                    <a:lnTo>
                      <a:pt x="310" y="710"/>
                    </a:lnTo>
                    <a:lnTo>
                      <a:pt x="303" y="706"/>
                    </a:lnTo>
                    <a:lnTo>
                      <a:pt x="295" y="702"/>
                    </a:lnTo>
                    <a:lnTo>
                      <a:pt x="289" y="698"/>
                    </a:lnTo>
                    <a:lnTo>
                      <a:pt x="275" y="688"/>
                    </a:lnTo>
                    <a:lnTo>
                      <a:pt x="261" y="679"/>
                    </a:lnTo>
                    <a:lnTo>
                      <a:pt x="253" y="675"/>
                    </a:lnTo>
                    <a:lnTo>
                      <a:pt x="246" y="671"/>
                    </a:lnTo>
                    <a:lnTo>
                      <a:pt x="237" y="668"/>
                    </a:lnTo>
                    <a:lnTo>
                      <a:pt x="227" y="665"/>
                    </a:lnTo>
                    <a:lnTo>
                      <a:pt x="205" y="662"/>
                    </a:lnTo>
                    <a:lnTo>
                      <a:pt x="181" y="661"/>
                    </a:lnTo>
                    <a:lnTo>
                      <a:pt x="170" y="660"/>
                    </a:lnTo>
                    <a:lnTo>
                      <a:pt x="159" y="659"/>
                    </a:lnTo>
                    <a:lnTo>
                      <a:pt x="149" y="657"/>
                    </a:lnTo>
                    <a:lnTo>
                      <a:pt x="140" y="653"/>
                    </a:lnTo>
                    <a:lnTo>
                      <a:pt x="149" y="632"/>
                    </a:lnTo>
                    <a:lnTo>
                      <a:pt x="153" y="622"/>
                    </a:lnTo>
                    <a:lnTo>
                      <a:pt x="152" y="618"/>
                    </a:lnTo>
                    <a:lnTo>
                      <a:pt x="151" y="614"/>
                    </a:lnTo>
                    <a:lnTo>
                      <a:pt x="147" y="607"/>
                    </a:lnTo>
                    <a:lnTo>
                      <a:pt x="140" y="597"/>
                    </a:lnTo>
                    <a:lnTo>
                      <a:pt x="134" y="597"/>
                    </a:lnTo>
                    <a:lnTo>
                      <a:pt x="127" y="596"/>
                    </a:lnTo>
                    <a:lnTo>
                      <a:pt x="122" y="593"/>
                    </a:lnTo>
                    <a:lnTo>
                      <a:pt x="116" y="590"/>
                    </a:lnTo>
                    <a:lnTo>
                      <a:pt x="112" y="587"/>
                    </a:lnTo>
                    <a:lnTo>
                      <a:pt x="108" y="583"/>
                    </a:lnTo>
                    <a:lnTo>
                      <a:pt x="104" y="577"/>
                    </a:lnTo>
                    <a:lnTo>
                      <a:pt x="102" y="572"/>
                    </a:lnTo>
                    <a:lnTo>
                      <a:pt x="96" y="562"/>
                    </a:lnTo>
                    <a:lnTo>
                      <a:pt x="93" y="551"/>
                    </a:lnTo>
                    <a:lnTo>
                      <a:pt x="90" y="540"/>
                    </a:lnTo>
                    <a:lnTo>
                      <a:pt x="88" y="530"/>
                    </a:lnTo>
                    <a:lnTo>
                      <a:pt x="82" y="519"/>
                    </a:lnTo>
                    <a:lnTo>
                      <a:pt x="77" y="511"/>
                    </a:lnTo>
                    <a:lnTo>
                      <a:pt x="70" y="505"/>
                    </a:lnTo>
                    <a:lnTo>
                      <a:pt x="63" y="499"/>
                    </a:lnTo>
                    <a:lnTo>
                      <a:pt x="57" y="494"/>
                    </a:lnTo>
                    <a:lnTo>
                      <a:pt x="49" y="489"/>
                    </a:lnTo>
                    <a:lnTo>
                      <a:pt x="41" y="483"/>
                    </a:lnTo>
                    <a:lnTo>
                      <a:pt x="34" y="474"/>
                    </a:lnTo>
                    <a:lnTo>
                      <a:pt x="24" y="477"/>
                    </a:lnTo>
                    <a:lnTo>
                      <a:pt x="16" y="477"/>
                    </a:lnTo>
                    <a:lnTo>
                      <a:pt x="12" y="476"/>
                    </a:lnTo>
                    <a:lnTo>
                      <a:pt x="10" y="475"/>
                    </a:lnTo>
                    <a:lnTo>
                      <a:pt x="6" y="474"/>
                    </a:lnTo>
                    <a:lnTo>
                      <a:pt x="5" y="472"/>
                    </a:lnTo>
                    <a:lnTo>
                      <a:pt x="2" y="467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48"/>
                    </a:lnTo>
                    <a:lnTo>
                      <a:pt x="5" y="441"/>
                    </a:lnTo>
                    <a:lnTo>
                      <a:pt x="9" y="434"/>
                    </a:lnTo>
                    <a:lnTo>
                      <a:pt x="14" y="428"/>
                    </a:lnTo>
                    <a:lnTo>
                      <a:pt x="21" y="422"/>
                    </a:lnTo>
                    <a:lnTo>
                      <a:pt x="27" y="418"/>
                    </a:lnTo>
                    <a:lnTo>
                      <a:pt x="36" y="415"/>
                    </a:lnTo>
                    <a:lnTo>
                      <a:pt x="45" y="413"/>
                    </a:lnTo>
                    <a:lnTo>
                      <a:pt x="55" y="413"/>
                    </a:lnTo>
                    <a:lnTo>
                      <a:pt x="57" y="384"/>
                    </a:lnTo>
                    <a:lnTo>
                      <a:pt x="60" y="360"/>
                    </a:lnTo>
                    <a:lnTo>
                      <a:pt x="63" y="339"/>
                    </a:lnTo>
                    <a:lnTo>
                      <a:pt x="67" y="321"/>
                    </a:lnTo>
                    <a:lnTo>
                      <a:pt x="71" y="306"/>
                    </a:lnTo>
                    <a:lnTo>
                      <a:pt x="74" y="293"/>
                    </a:lnTo>
                    <a:lnTo>
                      <a:pt x="79" y="283"/>
                    </a:lnTo>
                    <a:lnTo>
                      <a:pt x="82" y="275"/>
                    </a:lnTo>
                    <a:lnTo>
                      <a:pt x="87" y="269"/>
                    </a:lnTo>
                    <a:lnTo>
                      <a:pt x="90" y="265"/>
                    </a:lnTo>
                    <a:lnTo>
                      <a:pt x="93" y="262"/>
                    </a:lnTo>
                    <a:lnTo>
                      <a:pt x="95" y="260"/>
                    </a:lnTo>
                    <a:lnTo>
                      <a:pt x="100" y="259"/>
                    </a:lnTo>
                    <a:lnTo>
                      <a:pt x="101" y="259"/>
                    </a:lnTo>
                    <a:lnTo>
                      <a:pt x="101" y="247"/>
                    </a:lnTo>
                    <a:lnTo>
                      <a:pt x="103" y="236"/>
                    </a:lnTo>
                    <a:lnTo>
                      <a:pt x="105" y="227"/>
                    </a:lnTo>
                    <a:lnTo>
                      <a:pt x="108" y="219"/>
                    </a:lnTo>
                    <a:lnTo>
                      <a:pt x="112" y="212"/>
                    </a:lnTo>
                    <a:lnTo>
                      <a:pt x="116" y="206"/>
                    </a:lnTo>
                    <a:lnTo>
                      <a:pt x="122" y="200"/>
                    </a:lnTo>
                    <a:lnTo>
                      <a:pt x="126" y="196"/>
                    </a:lnTo>
                    <a:lnTo>
                      <a:pt x="137" y="186"/>
                    </a:lnTo>
                    <a:lnTo>
                      <a:pt x="148" y="178"/>
                    </a:lnTo>
                    <a:lnTo>
                      <a:pt x="153" y="174"/>
                    </a:lnTo>
                    <a:lnTo>
                      <a:pt x="159" y="170"/>
                    </a:lnTo>
                    <a:lnTo>
                      <a:pt x="163" y="165"/>
                    </a:lnTo>
                    <a:lnTo>
                      <a:pt x="167" y="160"/>
                    </a:lnTo>
                    <a:lnTo>
                      <a:pt x="174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90" name="Line 359"/>
              <p:cNvSpPr>
                <a:spLocks noChangeShapeType="1"/>
              </p:cNvSpPr>
              <p:nvPr/>
            </p:nvSpPr>
            <p:spPr bwMode="auto">
              <a:xfrm flipH="1">
                <a:off x="1708150" y="4364000"/>
                <a:ext cx="4763" cy="793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91" name="Freeform 360"/>
              <p:cNvSpPr>
                <a:spLocks/>
              </p:cNvSpPr>
              <p:nvPr/>
            </p:nvSpPr>
            <p:spPr bwMode="auto">
              <a:xfrm>
                <a:off x="1708150" y="4371938"/>
                <a:ext cx="12700" cy="58737"/>
              </a:xfrm>
              <a:custGeom>
                <a:avLst/>
                <a:gdLst>
                  <a:gd name="T0" fmla="*/ 0 w 33"/>
                  <a:gd name="T1" fmla="*/ 0 h 6"/>
                  <a:gd name="T2" fmla="*/ 399003982 w 33"/>
                  <a:gd name="T3" fmla="*/ 2147483647 h 6"/>
                  <a:gd name="T4" fmla="*/ 855029424 w 33"/>
                  <a:gd name="T5" fmla="*/ 2147483647 h 6"/>
                  <a:gd name="T6" fmla="*/ 1311055252 w 33"/>
                  <a:gd name="T7" fmla="*/ 2147483647 h 6"/>
                  <a:gd name="T8" fmla="*/ 1880976218 w 33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0" y="0"/>
                    </a:moveTo>
                    <a:lnTo>
                      <a:pt x="7" y="1"/>
                    </a:lnTo>
                    <a:lnTo>
                      <a:pt x="15" y="3"/>
                    </a:lnTo>
                    <a:lnTo>
                      <a:pt x="23" y="5"/>
                    </a:lnTo>
                    <a:lnTo>
                      <a:pt x="33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92" name="Freeform 361"/>
              <p:cNvSpPr>
                <a:spLocks/>
              </p:cNvSpPr>
              <p:nvPr/>
            </p:nvSpPr>
            <p:spPr bwMode="auto">
              <a:xfrm>
                <a:off x="1716088" y="4359238"/>
                <a:ext cx="4762" cy="57150"/>
              </a:xfrm>
              <a:custGeom>
                <a:avLst/>
                <a:gdLst>
                  <a:gd name="T0" fmla="*/ 638971387 w 13"/>
                  <a:gd name="T1" fmla="*/ 2147483647 h 30"/>
                  <a:gd name="T2" fmla="*/ 638971387 w 13"/>
                  <a:gd name="T3" fmla="*/ 0 h 30"/>
                  <a:gd name="T4" fmla="*/ 0 w 13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0">
                    <a:moveTo>
                      <a:pt x="13" y="3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7" name="Group 362"/>
              <p:cNvGrpSpPr>
                <a:grpSpLocks/>
              </p:cNvGrpSpPr>
              <p:nvPr/>
            </p:nvGrpSpPr>
            <p:grpSpPr bwMode="auto">
              <a:xfrm>
                <a:off x="1708150" y="4294150"/>
                <a:ext cx="417513" cy="201613"/>
                <a:chOff x="912" y="2626"/>
                <a:chExt cx="311" cy="127"/>
              </a:xfrm>
            </p:grpSpPr>
            <p:sp>
              <p:nvSpPr>
                <p:cNvPr id="11734" name="Freeform 363"/>
                <p:cNvSpPr>
                  <a:spLocks/>
                </p:cNvSpPr>
                <p:nvPr/>
              </p:nvSpPr>
              <p:spPr bwMode="auto">
                <a:xfrm>
                  <a:off x="1110" y="2626"/>
                  <a:ext cx="113" cy="127"/>
                </a:xfrm>
                <a:custGeom>
                  <a:avLst/>
                  <a:gdLst>
                    <a:gd name="T0" fmla="*/ 10 w 352"/>
                    <a:gd name="T1" fmla="*/ 3 h 387"/>
                    <a:gd name="T2" fmla="*/ 10 w 352"/>
                    <a:gd name="T3" fmla="*/ 3 h 387"/>
                    <a:gd name="T4" fmla="*/ 9 w 352"/>
                    <a:gd name="T5" fmla="*/ 3 h 387"/>
                    <a:gd name="T6" fmla="*/ 8 w 352"/>
                    <a:gd name="T7" fmla="*/ 3 h 387"/>
                    <a:gd name="T8" fmla="*/ 7 w 352"/>
                    <a:gd name="T9" fmla="*/ 2 h 387"/>
                    <a:gd name="T10" fmla="*/ 5 w 352"/>
                    <a:gd name="T11" fmla="*/ 1 h 387"/>
                    <a:gd name="T12" fmla="*/ 4 w 352"/>
                    <a:gd name="T13" fmla="*/ 0 h 387"/>
                    <a:gd name="T14" fmla="*/ 4 w 352"/>
                    <a:gd name="T15" fmla="*/ 1 h 387"/>
                    <a:gd name="T16" fmla="*/ 4 w 352"/>
                    <a:gd name="T17" fmla="*/ 1 h 387"/>
                    <a:gd name="T18" fmla="*/ 4 w 352"/>
                    <a:gd name="T19" fmla="*/ 1 h 387"/>
                    <a:gd name="T20" fmla="*/ 3 w 352"/>
                    <a:gd name="T21" fmla="*/ 2 h 387"/>
                    <a:gd name="T22" fmla="*/ 2 w 352"/>
                    <a:gd name="T23" fmla="*/ 4 h 387"/>
                    <a:gd name="T24" fmla="*/ 1 w 352"/>
                    <a:gd name="T25" fmla="*/ 5 h 387"/>
                    <a:gd name="T26" fmla="*/ 1 w 352"/>
                    <a:gd name="T27" fmla="*/ 6 h 387"/>
                    <a:gd name="T28" fmla="*/ 0 w 352"/>
                    <a:gd name="T29" fmla="*/ 6 h 387"/>
                    <a:gd name="T30" fmla="*/ 0 w 352"/>
                    <a:gd name="T31" fmla="*/ 7 h 387"/>
                    <a:gd name="T32" fmla="*/ 0 w 352"/>
                    <a:gd name="T33" fmla="*/ 8 h 387"/>
                    <a:gd name="T34" fmla="*/ 0 w 352"/>
                    <a:gd name="T35" fmla="*/ 8 h 387"/>
                    <a:gd name="T36" fmla="*/ 0 w 352"/>
                    <a:gd name="T37" fmla="*/ 8 h 387"/>
                    <a:gd name="T38" fmla="*/ 1 w 352"/>
                    <a:gd name="T39" fmla="*/ 9 h 387"/>
                    <a:gd name="T40" fmla="*/ 1 w 352"/>
                    <a:gd name="T41" fmla="*/ 9 h 387"/>
                    <a:gd name="T42" fmla="*/ 2 w 352"/>
                    <a:gd name="T43" fmla="*/ 9 h 387"/>
                    <a:gd name="T44" fmla="*/ 2 w 352"/>
                    <a:gd name="T45" fmla="*/ 9 h 387"/>
                    <a:gd name="T46" fmla="*/ 2 w 352"/>
                    <a:gd name="T47" fmla="*/ 8 h 387"/>
                    <a:gd name="T48" fmla="*/ 3 w 352"/>
                    <a:gd name="T49" fmla="*/ 8 h 387"/>
                    <a:gd name="T50" fmla="*/ 3 w 352"/>
                    <a:gd name="T51" fmla="*/ 9 h 387"/>
                    <a:gd name="T52" fmla="*/ 3 w 352"/>
                    <a:gd name="T53" fmla="*/ 9 h 387"/>
                    <a:gd name="T54" fmla="*/ 3 w 352"/>
                    <a:gd name="T55" fmla="*/ 10 h 387"/>
                    <a:gd name="T56" fmla="*/ 2 w 352"/>
                    <a:gd name="T57" fmla="*/ 10 h 387"/>
                    <a:gd name="T58" fmla="*/ 2 w 352"/>
                    <a:gd name="T59" fmla="*/ 11 h 387"/>
                    <a:gd name="T60" fmla="*/ 3 w 352"/>
                    <a:gd name="T61" fmla="*/ 12 h 387"/>
                    <a:gd name="T62" fmla="*/ 3 w 352"/>
                    <a:gd name="T63" fmla="*/ 12 h 387"/>
                    <a:gd name="T64" fmla="*/ 4 w 352"/>
                    <a:gd name="T65" fmla="*/ 13 h 387"/>
                    <a:gd name="T66" fmla="*/ 5 w 352"/>
                    <a:gd name="T67" fmla="*/ 13 h 387"/>
                    <a:gd name="T68" fmla="*/ 5 w 352"/>
                    <a:gd name="T69" fmla="*/ 14 h 387"/>
                    <a:gd name="T70" fmla="*/ 5 w 352"/>
                    <a:gd name="T71" fmla="*/ 13 h 387"/>
                    <a:gd name="T72" fmla="*/ 6 w 352"/>
                    <a:gd name="T73" fmla="*/ 13 h 387"/>
                    <a:gd name="T74" fmla="*/ 6 w 352"/>
                    <a:gd name="T75" fmla="*/ 12 h 387"/>
                    <a:gd name="T76" fmla="*/ 6 w 352"/>
                    <a:gd name="T77" fmla="*/ 12 h 387"/>
                    <a:gd name="T78" fmla="*/ 6 w 352"/>
                    <a:gd name="T79" fmla="*/ 11 h 387"/>
                    <a:gd name="T80" fmla="*/ 6 w 352"/>
                    <a:gd name="T81" fmla="*/ 11 h 387"/>
                    <a:gd name="T82" fmla="*/ 7 w 352"/>
                    <a:gd name="T83" fmla="*/ 10 h 387"/>
                    <a:gd name="T84" fmla="*/ 8 w 352"/>
                    <a:gd name="T85" fmla="*/ 9 h 387"/>
                    <a:gd name="T86" fmla="*/ 9 w 352"/>
                    <a:gd name="T87" fmla="*/ 9 h 387"/>
                    <a:gd name="T88" fmla="*/ 10 w 352"/>
                    <a:gd name="T89" fmla="*/ 8 h 387"/>
                    <a:gd name="T90" fmla="*/ 11 w 352"/>
                    <a:gd name="T91" fmla="*/ 8 h 387"/>
                    <a:gd name="T92" fmla="*/ 11 w 352"/>
                    <a:gd name="T93" fmla="*/ 7 h 387"/>
                    <a:gd name="T94" fmla="*/ 12 w 352"/>
                    <a:gd name="T95" fmla="*/ 7 h 387"/>
                    <a:gd name="T96" fmla="*/ 12 w 352"/>
                    <a:gd name="T97" fmla="*/ 6 h 387"/>
                    <a:gd name="T98" fmla="*/ 12 w 352"/>
                    <a:gd name="T99" fmla="*/ 5 h 387"/>
                    <a:gd name="T100" fmla="*/ 11 w 352"/>
                    <a:gd name="T101" fmla="*/ 4 h 387"/>
                    <a:gd name="T102" fmla="*/ 11 w 352"/>
                    <a:gd name="T103" fmla="*/ 3 h 3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52" h="387">
                      <a:moveTo>
                        <a:pt x="325" y="79"/>
                      </a:moveTo>
                      <a:lnTo>
                        <a:pt x="312" y="79"/>
                      </a:lnTo>
                      <a:lnTo>
                        <a:pt x="299" y="79"/>
                      </a:lnTo>
                      <a:lnTo>
                        <a:pt x="286" y="79"/>
                      </a:lnTo>
                      <a:lnTo>
                        <a:pt x="273" y="79"/>
                      </a:lnTo>
                      <a:lnTo>
                        <a:pt x="265" y="79"/>
                      </a:lnTo>
                      <a:lnTo>
                        <a:pt x="256" y="77"/>
                      </a:lnTo>
                      <a:lnTo>
                        <a:pt x="249" y="74"/>
                      </a:lnTo>
                      <a:lnTo>
                        <a:pt x="240" y="70"/>
                      </a:lnTo>
                      <a:lnTo>
                        <a:pt x="222" y="59"/>
                      </a:lnTo>
                      <a:lnTo>
                        <a:pt x="204" y="46"/>
                      </a:lnTo>
                      <a:lnTo>
                        <a:pt x="168" y="20"/>
                      </a:lnTo>
                      <a:lnTo>
                        <a:pt x="140" y="0"/>
                      </a:lnTo>
                      <a:lnTo>
                        <a:pt x="137" y="6"/>
                      </a:lnTo>
                      <a:lnTo>
                        <a:pt x="133" y="13"/>
                      </a:lnTo>
                      <a:lnTo>
                        <a:pt x="129" y="19"/>
                      </a:lnTo>
                      <a:lnTo>
                        <a:pt x="125" y="25"/>
                      </a:lnTo>
                      <a:lnTo>
                        <a:pt x="119" y="29"/>
                      </a:lnTo>
                      <a:lnTo>
                        <a:pt x="114" y="33"/>
                      </a:lnTo>
                      <a:lnTo>
                        <a:pt x="107" y="35"/>
                      </a:lnTo>
                      <a:lnTo>
                        <a:pt x="100" y="36"/>
                      </a:lnTo>
                      <a:lnTo>
                        <a:pt x="86" y="56"/>
                      </a:lnTo>
                      <a:lnTo>
                        <a:pt x="71" y="76"/>
                      </a:lnTo>
                      <a:lnTo>
                        <a:pt x="53" y="97"/>
                      </a:lnTo>
                      <a:lnTo>
                        <a:pt x="38" y="120"/>
                      </a:lnTo>
                      <a:lnTo>
                        <a:pt x="30" y="131"/>
                      </a:lnTo>
                      <a:lnTo>
                        <a:pt x="22" y="143"/>
                      </a:lnTo>
                      <a:lnTo>
                        <a:pt x="17" y="154"/>
                      </a:lnTo>
                      <a:lnTo>
                        <a:pt x="11" y="165"/>
                      </a:lnTo>
                      <a:lnTo>
                        <a:pt x="7" y="177"/>
                      </a:lnTo>
                      <a:lnTo>
                        <a:pt x="3" y="187"/>
                      </a:lnTo>
                      <a:lnTo>
                        <a:pt x="0" y="198"/>
                      </a:lnTo>
                      <a:lnTo>
                        <a:pt x="0" y="208"/>
                      </a:lnTo>
                      <a:lnTo>
                        <a:pt x="0" y="213"/>
                      </a:lnTo>
                      <a:lnTo>
                        <a:pt x="2" y="217"/>
                      </a:lnTo>
                      <a:lnTo>
                        <a:pt x="3" y="222"/>
                      </a:lnTo>
                      <a:lnTo>
                        <a:pt x="5" y="225"/>
                      </a:lnTo>
                      <a:lnTo>
                        <a:pt x="9" y="231"/>
                      </a:lnTo>
                      <a:lnTo>
                        <a:pt x="16" y="237"/>
                      </a:lnTo>
                      <a:lnTo>
                        <a:pt x="24" y="241"/>
                      </a:lnTo>
                      <a:lnTo>
                        <a:pt x="31" y="243"/>
                      </a:lnTo>
                      <a:lnTo>
                        <a:pt x="39" y="245"/>
                      </a:lnTo>
                      <a:lnTo>
                        <a:pt x="47" y="246"/>
                      </a:lnTo>
                      <a:lnTo>
                        <a:pt x="52" y="245"/>
                      </a:lnTo>
                      <a:lnTo>
                        <a:pt x="58" y="243"/>
                      </a:lnTo>
                      <a:lnTo>
                        <a:pt x="63" y="241"/>
                      </a:lnTo>
                      <a:lnTo>
                        <a:pt x="69" y="238"/>
                      </a:lnTo>
                      <a:lnTo>
                        <a:pt x="73" y="236"/>
                      </a:lnTo>
                      <a:lnTo>
                        <a:pt x="76" y="235"/>
                      </a:lnTo>
                      <a:lnTo>
                        <a:pt x="78" y="236"/>
                      </a:lnTo>
                      <a:lnTo>
                        <a:pt x="80" y="236"/>
                      </a:lnTo>
                      <a:lnTo>
                        <a:pt x="80" y="238"/>
                      </a:lnTo>
                      <a:lnTo>
                        <a:pt x="80" y="240"/>
                      </a:lnTo>
                      <a:lnTo>
                        <a:pt x="80" y="257"/>
                      </a:lnTo>
                      <a:lnTo>
                        <a:pt x="78" y="271"/>
                      </a:lnTo>
                      <a:lnTo>
                        <a:pt x="76" y="279"/>
                      </a:lnTo>
                      <a:lnTo>
                        <a:pt x="74" y="285"/>
                      </a:lnTo>
                      <a:lnTo>
                        <a:pt x="71" y="290"/>
                      </a:lnTo>
                      <a:lnTo>
                        <a:pt x="66" y="295"/>
                      </a:lnTo>
                      <a:lnTo>
                        <a:pt x="73" y="307"/>
                      </a:lnTo>
                      <a:lnTo>
                        <a:pt x="80" y="319"/>
                      </a:lnTo>
                      <a:lnTo>
                        <a:pt x="80" y="331"/>
                      </a:lnTo>
                      <a:lnTo>
                        <a:pt x="80" y="344"/>
                      </a:lnTo>
                      <a:lnTo>
                        <a:pt x="89" y="351"/>
                      </a:lnTo>
                      <a:lnTo>
                        <a:pt x="110" y="366"/>
                      </a:lnTo>
                      <a:lnTo>
                        <a:pt x="122" y="373"/>
                      </a:lnTo>
                      <a:lnTo>
                        <a:pt x="133" y="380"/>
                      </a:lnTo>
                      <a:lnTo>
                        <a:pt x="142" y="385"/>
                      </a:lnTo>
                      <a:lnTo>
                        <a:pt x="147" y="387"/>
                      </a:lnTo>
                      <a:lnTo>
                        <a:pt x="152" y="386"/>
                      </a:lnTo>
                      <a:lnTo>
                        <a:pt x="158" y="382"/>
                      </a:lnTo>
                      <a:lnTo>
                        <a:pt x="163" y="377"/>
                      </a:lnTo>
                      <a:lnTo>
                        <a:pt x="168" y="370"/>
                      </a:lnTo>
                      <a:lnTo>
                        <a:pt x="173" y="363"/>
                      </a:lnTo>
                      <a:lnTo>
                        <a:pt x="176" y="356"/>
                      </a:lnTo>
                      <a:lnTo>
                        <a:pt x="178" y="350"/>
                      </a:lnTo>
                      <a:lnTo>
                        <a:pt x="179" y="344"/>
                      </a:lnTo>
                      <a:lnTo>
                        <a:pt x="181" y="338"/>
                      </a:lnTo>
                      <a:lnTo>
                        <a:pt x="182" y="330"/>
                      </a:lnTo>
                      <a:lnTo>
                        <a:pt x="184" y="323"/>
                      </a:lnTo>
                      <a:lnTo>
                        <a:pt x="187" y="317"/>
                      </a:lnTo>
                      <a:lnTo>
                        <a:pt x="195" y="304"/>
                      </a:lnTo>
                      <a:lnTo>
                        <a:pt x="206" y="292"/>
                      </a:lnTo>
                      <a:lnTo>
                        <a:pt x="216" y="281"/>
                      </a:lnTo>
                      <a:lnTo>
                        <a:pt x="228" y="271"/>
                      </a:lnTo>
                      <a:lnTo>
                        <a:pt x="238" y="263"/>
                      </a:lnTo>
                      <a:lnTo>
                        <a:pt x="246" y="258"/>
                      </a:lnTo>
                      <a:lnTo>
                        <a:pt x="264" y="249"/>
                      </a:lnTo>
                      <a:lnTo>
                        <a:pt x="283" y="239"/>
                      </a:lnTo>
                      <a:lnTo>
                        <a:pt x="300" y="229"/>
                      </a:lnTo>
                      <a:lnTo>
                        <a:pt x="317" y="217"/>
                      </a:lnTo>
                      <a:lnTo>
                        <a:pt x="324" y="212"/>
                      </a:lnTo>
                      <a:lnTo>
                        <a:pt x="331" y="205"/>
                      </a:lnTo>
                      <a:lnTo>
                        <a:pt x="338" y="199"/>
                      </a:lnTo>
                      <a:lnTo>
                        <a:pt x="342" y="192"/>
                      </a:lnTo>
                      <a:lnTo>
                        <a:pt x="346" y="185"/>
                      </a:lnTo>
                      <a:lnTo>
                        <a:pt x="350" y="177"/>
                      </a:lnTo>
                      <a:lnTo>
                        <a:pt x="352" y="169"/>
                      </a:lnTo>
                      <a:lnTo>
                        <a:pt x="352" y="159"/>
                      </a:lnTo>
                      <a:lnTo>
                        <a:pt x="351" y="149"/>
                      </a:lnTo>
                      <a:lnTo>
                        <a:pt x="349" y="137"/>
                      </a:lnTo>
                      <a:lnTo>
                        <a:pt x="344" y="125"/>
                      </a:lnTo>
                      <a:lnTo>
                        <a:pt x="339" y="113"/>
                      </a:lnTo>
                      <a:lnTo>
                        <a:pt x="330" y="91"/>
                      </a:lnTo>
                      <a:lnTo>
                        <a:pt x="325" y="7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5" name="Freeform 364"/>
                <p:cNvSpPr>
                  <a:spLocks/>
                </p:cNvSpPr>
                <p:nvPr/>
              </p:nvSpPr>
              <p:spPr bwMode="auto">
                <a:xfrm>
                  <a:off x="923" y="2662"/>
                  <a:ext cx="17" cy="26"/>
                </a:xfrm>
                <a:custGeom>
                  <a:avLst/>
                  <a:gdLst>
                    <a:gd name="T0" fmla="*/ 1 w 52"/>
                    <a:gd name="T1" fmla="*/ 0 h 78"/>
                    <a:gd name="T2" fmla="*/ 1 w 52"/>
                    <a:gd name="T3" fmla="*/ 0 h 78"/>
                    <a:gd name="T4" fmla="*/ 1 w 52"/>
                    <a:gd name="T5" fmla="*/ 0 h 78"/>
                    <a:gd name="T6" fmla="*/ 1 w 52"/>
                    <a:gd name="T7" fmla="*/ 0 h 78"/>
                    <a:gd name="T8" fmla="*/ 1 w 52"/>
                    <a:gd name="T9" fmla="*/ 0 h 78"/>
                    <a:gd name="T10" fmla="*/ 1 w 52"/>
                    <a:gd name="T11" fmla="*/ 0 h 78"/>
                    <a:gd name="T12" fmla="*/ 2 w 52"/>
                    <a:gd name="T13" fmla="*/ 1 h 78"/>
                    <a:gd name="T14" fmla="*/ 2 w 52"/>
                    <a:gd name="T15" fmla="*/ 1 h 78"/>
                    <a:gd name="T16" fmla="*/ 2 w 52"/>
                    <a:gd name="T17" fmla="*/ 1 h 78"/>
                    <a:gd name="T18" fmla="*/ 2 w 52"/>
                    <a:gd name="T19" fmla="*/ 1 h 78"/>
                    <a:gd name="T20" fmla="*/ 2 w 52"/>
                    <a:gd name="T21" fmla="*/ 2 h 78"/>
                    <a:gd name="T22" fmla="*/ 2 w 52"/>
                    <a:gd name="T23" fmla="*/ 2 h 78"/>
                    <a:gd name="T24" fmla="*/ 2 w 52"/>
                    <a:gd name="T25" fmla="*/ 2 h 78"/>
                    <a:gd name="T26" fmla="*/ 2 w 52"/>
                    <a:gd name="T27" fmla="*/ 2 h 78"/>
                    <a:gd name="T28" fmla="*/ 2 w 52"/>
                    <a:gd name="T29" fmla="*/ 2 h 78"/>
                    <a:gd name="T30" fmla="*/ 1 w 52"/>
                    <a:gd name="T31" fmla="*/ 2 h 78"/>
                    <a:gd name="T32" fmla="*/ 1 w 52"/>
                    <a:gd name="T33" fmla="*/ 3 h 78"/>
                    <a:gd name="T34" fmla="*/ 1 w 52"/>
                    <a:gd name="T35" fmla="*/ 3 h 78"/>
                    <a:gd name="T36" fmla="*/ 1 w 52"/>
                    <a:gd name="T37" fmla="*/ 3 h 78"/>
                    <a:gd name="T38" fmla="*/ 0 w 52"/>
                    <a:gd name="T39" fmla="*/ 3 h 78"/>
                    <a:gd name="T40" fmla="*/ 0 w 52"/>
                    <a:gd name="T41" fmla="*/ 3 h 78"/>
                    <a:gd name="T42" fmla="*/ 0 w 52"/>
                    <a:gd name="T43" fmla="*/ 3 h 78"/>
                    <a:gd name="T44" fmla="*/ 0 w 52"/>
                    <a:gd name="T45" fmla="*/ 3 h 78"/>
                    <a:gd name="T46" fmla="*/ 0 w 52"/>
                    <a:gd name="T47" fmla="*/ 3 h 78"/>
                    <a:gd name="T48" fmla="*/ 0 w 52"/>
                    <a:gd name="T49" fmla="*/ 3 h 78"/>
                    <a:gd name="T50" fmla="*/ 0 w 52"/>
                    <a:gd name="T51" fmla="*/ 3 h 78"/>
                    <a:gd name="T52" fmla="*/ 0 w 52"/>
                    <a:gd name="T53" fmla="*/ 2 h 78"/>
                    <a:gd name="T54" fmla="*/ 0 w 52"/>
                    <a:gd name="T55" fmla="*/ 2 h 78"/>
                    <a:gd name="T56" fmla="*/ 0 w 52"/>
                    <a:gd name="T57" fmla="*/ 2 h 78"/>
                    <a:gd name="T58" fmla="*/ 1 w 52"/>
                    <a:gd name="T59" fmla="*/ 2 h 78"/>
                    <a:gd name="T60" fmla="*/ 1 w 52"/>
                    <a:gd name="T61" fmla="*/ 2 h 78"/>
                    <a:gd name="T62" fmla="*/ 1 w 52"/>
                    <a:gd name="T63" fmla="*/ 1 h 78"/>
                    <a:gd name="T64" fmla="*/ 1 w 52"/>
                    <a:gd name="T65" fmla="*/ 1 h 78"/>
                    <a:gd name="T66" fmla="*/ 1 w 52"/>
                    <a:gd name="T67" fmla="*/ 0 h 78"/>
                    <a:gd name="T68" fmla="*/ 1 w 52"/>
                    <a:gd name="T69" fmla="*/ 0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2" h="78">
                      <a:moveTo>
                        <a:pt x="14" y="0"/>
                      </a:moveTo>
                      <a:lnTo>
                        <a:pt x="20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6" y="9"/>
                      </a:lnTo>
                      <a:lnTo>
                        <a:pt x="40" y="13"/>
                      </a:lnTo>
                      <a:lnTo>
                        <a:pt x="45" y="17"/>
                      </a:lnTo>
                      <a:lnTo>
                        <a:pt x="47" y="21"/>
                      </a:lnTo>
                      <a:lnTo>
                        <a:pt x="48" y="24"/>
                      </a:lnTo>
                      <a:lnTo>
                        <a:pt x="51" y="34"/>
                      </a:lnTo>
                      <a:lnTo>
                        <a:pt x="52" y="41"/>
                      </a:lnTo>
                      <a:lnTo>
                        <a:pt x="51" y="46"/>
                      </a:lnTo>
                      <a:lnTo>
                        <a:pt x="49" y="50"/>
                      </a:lnTo>
                      <a:lnTo>
                        <a:pt x="47" y="54"/>
                      </a:lnTo>
                      <a:lnTo>
                        <a:pt x="44" y="60"/>
                      </a:lnTo>
                      <a:lnTo>
                        <a:pt x="41" y="65"/>
                      </a:lnTo>
                      <a:lnTo>
                        <a:pt x="41" y="73"/>
                      </a:lnTo>
                      <a:lnTo>
                        <a:pt x="29" y="75"/>
                      </a:lnTo>
                      <a:lnTo>
                        <a:pt x="16" y="78"/>
                      </a:lnTo>
                      <a:lnTo>
                        <a:pt x="11" y="78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2" y="77"/>
                      </a:lnTo>
                      <a:lnTo>
                        <a:pt x="2" y="75"/>
                      </a:lnTo>
                      <a:lnTo>
                        <a:pt x="1" y="73"/>
                      </a:lnTo>
                      <a:lnTo>
                        <a:pt x="0" y="69"/>
                      </a:lnTo>
                      <a:lnTo>
                        <a:pt x="1" y="64"/>
                      </a:lnTo>
                      <a:lnTo>
                        <a:pt x="3" y="60"/>
                      </a:lnTo>
                      <a:lnTo>
                        <a:pt x="7" y="56"/>
                      </a:lnTo>
                      <a:lnTo>
                        <a:pt x="17" y="47"/>
                      </a:lnTo>
                      <a:lnTo>
                        <a:pt x="28" y="42"/>
                      </a:lnTo>
                      <a:lnTo>
                        <a:pt x="24" y="32"/>
                      </a:lnTo>
                      <a:lnTo>
                        <a:pt x="21" y="21"/>
                      </a:lnTo>
                      <a:lnTo>
                        <a:pt x="18" y="1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6" name="Freeform 365"/>
                <p:cNvSpPr>
                  <a:spLocks/>
                </p:cNvSpPr>
                <p:nvPr/>
              </p:nvSpPr>
              <p:spPr bwMode="auto">
                <a:xfrm>
                  <a:off x="912" y="2666"/>
                  <a:ext cx="9" cy="10"/>
                </a:xfrm>
                <a:custGeom>
                  <a:avLst/>
                  <a:gdLst>
                    <a:gd name="T0" fmla="*/ 0 w 33"/>
                    <a:gd name="T1" fmla="*/ 0 h 30"/>
                    <a:gd name="T2" fmla="*/ 0 w 33"/>
                    <a:gd name="T3" fmla="*/ 1 h 30"/>
                    <a:gd name="T4" fmla="*/ 0 w 33"/>
                    <a:gd name="T5" fmla="*/ 1 h 30"/>
                    <a:gd name="T6" fmla="*/ 0 w 33"/>
                    <a:gd name="T7" fmla="*/ 1 h 30"/>
                    <a:gd name="T8" fmla="*/ 1 w 33"/>
                    <a:gd name="T9" fmla="*/ 1 h 30"/>
                    <a:gd name="T10" fmla="*/ 1 w 33"/>
                    <a:gd name="T11" fmla="*/ 1 h 30"/>
                    <a:gd name="T12" fmla="*/ 1 w 33"/>
                    <a:gd name="T13" fmla="*/ 0 h 30"/>
                    <a:gd name="T14" fmla="*/ 0 w 33"/>
                    <a:gd name="T15" fmla="*/ 0 h 30"/>
                    <a:gd name="T16" fmla="*/ 0 w 33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30">
                      <a:moveTo>
                        <a:pt x="13" y="6"/>
                      </a:moveTo>
                      <a:lnTo>
                        <a:pt x="0" y="24"/>
                      </a:lnTo>
                      <a:lnTo>
                        <a:pt x="7" y="25"/>
                      </a:lnTo>
                      <a:lnTo>
                        <a:pt x="15" y="27"/>
                      </a:lnTo>
                      <a:lnTo>
                        <a:pt x="23" y="29"/>
                      </a:lnTo>
                      <a:lnTo>
                        <a:pt x="33" y="30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3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316" name="Freeform 366"/>
              <p:cNvSpPr>
                <a:spLocks/>
              </p:cNvSpPr>
              <p:nvPr/>
            </p:nvSpPr>
            <p:spPr bwMode="auto">
              <a:xfrm>
                <a:off x="5356678" y="5011369"/>
                <a:ext cx="17749" cy="58605"/>
              </a:xfrm>
              <a:custGeom>
                <a:avLst/>
                <a:gdLst>
                  <a:gd name="T0" fmla="*/ 2135627 w 47"/>
                  <a:gd name="T1" fmla="*/ 0 h 28"/>
                  <a:gd name="T2" fmla="*/ 4107099 w 47"/>
                  <a:gd name="T3" fmla="*/ 0 h 28"/>
                  <a:gd name="T4" fmla="*/ 5092835 w 47"/>
                  <a:gd name="T5" fmla="*/ 8802309 h 28"/>
                  <a:gd name="T6" fmla="*/ 5421549 w 47"/>
                  <a:gd name="T7" fmla="*/ 17602520 h 28"/>
                  <a:gd name="T8" fmla="*/ 5421549 w 47"/>
                  <a:gd name="T9" fmla="*/ 26404829 h 28"/>
                  <a:gd name="T10" fmla="*/ 5256989 w 47"/>
                  <a:gd name="T11" fmla="*/ 35205040 h 28"/>
                  <a:gd name="T12" fmla="*/ 5421549 w 47"/>
                  <a:gd name="T13" fmla="*/ 44007349 h 28"/>
                  <a:gd name="T14" fmla="*/ 6078571 w 47"/>
                  <a:gd name="T15" fmla="*/ 52807560 h 28"/>
                  <a:gd name="T16" fmla="*/ 7721330 w 47"/>
                  <a:gd name="T17" fmla="*/ 52807560 h 28"/>
                  <a:gd name="T18" fmla="*/ 6899748 w 47"/>
                  <a:gd name="T19" fmla="*/ 83613543 h 28"/>
                  <a:gd name="T20" fmla="*/ 6078571 w 47"/>
                  <a:gd name="T21" fmla="*/ 110018372 h 28"/>
                  <a:gd name="T22" fmla="*/ 5421549 w 47"/>
                  <a:gd name="T23" fmla="*/ 118818583 h 28"/>
                  <a:gd name="T24" fmla="*/ 4599967 w 47"/>
                  <a:gd name="T25" fmla="*/ 123219737 h 28"/>
                  <a:gd name="T26" fmla="*/ 2628495 w 47"/>
                  <a:gd name="T27" fmla="*/ 118818583 h 28"/>
                  <a:gd name="T28" fmla="*/ 0 w 47"/>
                  <a:gd name="T29" fmla="*/ 110018372 h 28"/>
                  <a:gd name="T30" fmla="*/ 164154 w 47"/>
                  <a:gd name="T31" fmla="*/ 83613543 h 28"/>
                  <a:gd name="T32" fmla="*/ 328714 w 47"/>
                  <a:gd name="T33" fmla="*/ 66011023 h 28"/>
                  <a:gd name="T34" fmla="*/ 657022 w 47"/>
                  <a:gd name="T35" fmla="*/ 57208714 h 28"/>
                  <a:gd name="T36" fmla="*/ 985736 w 47"/>
                  <a:gd name="T37" fmla="*/ 52807560 h 28"/>
                  <a:gd name="T38" fmla="*/ 1478604 w 47"/>
                  <a:gd name="T39" fmla="*/ 48408503 h 28"/>
                  <a:gd name="T40" fmla="*/ 1807318 w 47"/>
                  <a:gd name="T41" fmla="*/ 39606194 h 28"/>
                  <a:gd name="T42" fmla="*/ 2135627 w 47"/>
                  <a:gd name="T43" fmla="*/ 22003674 h 28"/>
                  <a:gd name="T44" fmla="*/ 2135627 w 47"/>
                  <a:gd name="T45" fmla="*/ 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28">
                    <a:moveTo>
                      <a:pt x="13" y="0"/>
                    </a:move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47" y="12"/>
                    </a:lnTo>
                    <a:lnTo>
                      <a:pt x="42" y="19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28"/>
                    </a:lnTo>
                    <a:lnTo>
                      <a:pt x="16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95" name="Freeform 367"/>
              <p:cNvSpPr>
                <a:spLocks/>
              </p:cNvSpPr>
              <p:nvPr/>
            </p:nvSpPr>
            <p:spPr bwMode="auto">
              <a:xfrm>
                <a:off x="5327650" y="5038688"/>
                <a:ext cx="23813" cy="57150"/>
              </a:xfrm>
              <a:custGeom>
                <a:avLst/>
                <a:gdLst>
                  <a:gd name="T0" fmla="*/ 1179135291 w 53"/>
                  <a:gd name="T1" fmla="*/ 0 h 33"/>
                  <a:gd name="T2" fmla="*/ 2147483647 w 53"/>
                  <a:gd name="T3" fmla="*/ 2147483647 h 33"/>
                  <a:gd name="T4" fmla="*/ 2147483647 w 53"/>
                  <a:gd name="T5" fmla="*/ 2147483647 h 33"/>
                  <a:gd name="T6" fmla="*/ 2147483647 w 53"/>
                  <a:gd name="T7" fmla="*/ 2147483647 h 33"/>
                  <a:gd name="T8" fmla="*/ 2147483647 w 53"/>
                  <a:gd name="T9" fmla="*/ 2147483647 h 33"/>
                  <a:gd name="T10" fmla="*/ 2147483647 w 53"/>
                  <a:gd name="T11" fmla="*/ 2147483647 h 33"/>
                  <a:gd name="T12" fmla="*/ 2147483647 w 53"/>
                  <a:gd name="T13" fmla="*/ 2147483647 h 33"/>
                  <a:gd name="T14" fmla="*/ 2147483647 w 53"/>
                  <a:gd name="T15" fmla="*/ 2147483647 h 33"/>
                  <a:gd name="T16" fmla="*/ 2147483647 w 53"/>
                  <a:gd name="T17" fmla="*/ 2147483647 h 33"/>
                  <a:gd name="T18" fmla="*/ 2147483647 w 53"/>
                  <a:gd name="T19" fmla="*/ 2147483647 h 33"/>
                  <a:gd name="T20" fmla="*/ 2147483647 w 53"/>
                  <a:gd name="T21" fmla="*/ 2147483647 h 33"/>
                  <a:gd name="T22" fmla="*/ 2147483647 w 53"/>
                  <a:gd name="T23" fmla="*/ 2147483647 h 33"/>
                  <a:gd name="T24" fmla="*/ 2147483647 w 53"/>
                  <a:gd name="T25" fmla="*/ 2147483647 h 33"/>
                  <a:gd name="T26" fmla="*/ 2147483647 w 53"/>
                  <a:gd name="T27" fmla="*/ 2147483647 h 33"/>
                  <a:gd name="T28" fmla="*/ 2147483647 w 53"/>
                  <a:gd name="T29" fmla="*/ 2147483647 h 33"/>
                  <a:gd name="T30" fmla="*/ 1814023569 w 53"/>
                  <a:gd name="T31" fmla="*/ 2147483647 h 33"/>
                  <a:gd name="T32" fmla="*/ 0 w 53"/>
                  <a:gd name="T33" fmla="*/ 2147483647 h 33"/>
                  <a:gd name="T34" fmla="*/ 0 w 53"/>
                  <a:gd name="T35" fmla="*/ 2147483647 h 33"/>
                  <a:gd name="T36" fmla="*/ 181482917 w 53"/>
                  <a:gd name="T37" fmla="*/ 2147483647 h 33"/>
                  <a:gd name="T38" fmla="*/ 362764097 w 53"/>
                  <a:gd name="T39" fmla="*/ 2147483647 h 33"/>
                  <a:gd name="T40" fmla="*/ 634887828 w 53"/>
                  <a:gd name="T41" fmla="*/ 2147483647 h 33"/>
                  <a:gd name="T42" fmla="*/ 816371194 w 53"/>
                  <a:gd name="T43" fmla="*/ 2147483647 h 33"/>
                  <a:gd name="T44" fmla="*/ 997652375 w 53"/>
                  <a:gd name="T45" fmla="*/ 2147483647 h 33"/>
                  <a:gd name="T46" fmla="*/ 1088494926 w 53"/>
                  <a:gd name="T47" fmla="*/ 2147483647 h 33"/>
                  <a:gd name="T48" fmla="*/ 1179135291 w 53"/>
                  <a:gd name="T49" fmla="*/ 0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3" h="33">
                    <a:moveTo>
                      <a:pt x="13" y="0"/>
                    </a:moveTo>
                    <a:lnTo>
                      <a:pt x="26" y="1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53" y="12"/>
                    </a:lnTo>
                    <a:lnTo>
                      <a:pt x="48" y="22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38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2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8" name="Group 368"/>
              <p:cNvGrpSpPr>
                <a:grpSpLocks/>
              </p:cNvGrpSpPr>
              <p:nvPr/>
            </p:nvGrpSpPr>
            <p:grpSpPr bwMode="auto">
              <a:xfrm>
                <a:off x="5168900" y="4530688"/>
                <a:ext cx="168275" cy="103187"/>
                <a:chOff x="3481" y="2773"/>
                <a:chExt cx="125" cy="65"/>
              </a:xfrm>
            </p:grpSpPr>
            <p:sp>
              <p:nvSpPr>
                <p:cNvPr id="11723" name="Freeform 36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 w 13"/>
                    <a:gd name="T1" fmla="*/ 0 h 18"/>
                    <a:gd name="T2" fmla="*/ 1 w 13"/>
                    <a:gd name="T3" fmla="*/ 0 h 18"/>
                    <a:gd name="T4" fmla="*/ 0 w 13"/>
                    <a:gd name="T5" fmla="*/ 1 h 18"/>
                    <a:gd name="T6" fmla="*/ 0 w 13"/>
                    <a:gd name="T7" fmla="*/ 1 h 18"/>
                    <a:gd name="T8" fmla="*/ 0 w 13"/>
                    <a:gd name="T9" fmla="*/ 1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4" name="Line 370"/>
                <p:cNvSpPr>
                  <a:spLocks noChangeShapeType="1"/>
                </p:cNvSpPr>
                <p:nvPr/>
              </p:nvSpPr>
              <p:spPr bwMode="auto">
                <a:xfrm>
                  <a:off x="3583" y="2800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5" name="Freeform 371"/>
                <p:cNvSpPr>
                  <a:spLocks/>
                </p:cNvSpPr>
                <p:nvPr/>
              </p:nvSpPr>
              <p:spPr bwMode="auto">
                <a:xfrm>
                  <a:off x="3554" y="2819"/>
                  <a:ext cx="5" cy="6"/>
                </a:xfrm>
                <a:custGeom>
                  <a:avLst/>
                  <a:gdLst>
                    <a:gd name="T0" fmla="*/ 1 w 14"/>
                    <a:gd name="T1" fmla="*/ 1 h 19"/>
                    <a:gd name="T2" fmla="*/ 0 w 14"/>
                    <a:gd name="T3" fmla="*/ 0 h 19"/>
                    <a:gd name="T4" fmla="*/ 1 w 14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9">
                      <a:moveTo>
                        <a:pt x="14" y="19"/>
                      </a:moveTo>
                      <a:lnTo>
                        <a:pt x="0" y="0"/>
                      </a:lnTo>
                      <a:lnTo>
                        <a:pt x="14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6" name="Freeform 372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1 h 18"/>
                    <a:gd name="T4" fmla="*/ 0 w 7"/>
                    <a:gd name="T5" fmla="*/ 1 h 18"/>
                    <a:gd name="T6" fmla="*/ 0 w 7"/>
                    <a:gd name="T7" fmla="*/ 0 h 18"/>
                    <a:gd name="T8" fmla="*/ 0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7" name="Freeform 373"/>
                <p:cNvSpPr>
                  <a:spLocks/>
                </p:cNvSpPr>
                <p:nvPr/>
              </p:nvSpPr>
              <p:spPr bwMode="auto">
                <a:xfrm>
                  <a:off x="3599" y="2773"/>
                  <a:ext cx="7" cy="4"/>
                </a:xfrm>
                <a:custGeom>
                  <a:avLst/>
                  <a:gdLst>
                    <a:gd name="T0" fmla="*/ 1 w 20"/>
                    <a:gd name="T1" fmla="*/ 0 h 12"/>
                    <a:gd name="T2" fmla="*/ 0 w 20"/>
                    <a:gd name="T3" fmla="*/ 0 h 12"/>
                    <a:gd name="T4" fmla="*/ 0 w 20"/>
                    <a:gd name="T5" fmla="*/ 0 h 12"/>
                    <a:gd name="T6" fmla="*/ 0 w 20"/>
                    <a:gd name="T7" fmla="*/ 0 h 12"/>
                    <a:gd name="T8" fmla="*/ 0 w 20"/>
                    <a:gd name="T9" fmla="*/ 0 h 12"/>
                    <a:gd name="T10" fmla="*/ 0 w 20"/>
                    <a:gd name="T11" fmla="*/ 0 h 12"/>
                    <a:gd name="T12" fmla="*/ 1 w 2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20" y="12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8" name="Line 374"/>
                <p:cNvSpPr>
                  <a:spLocks noChangeShapeType="1"/>
                </p:cNvSpPr>
                <p:nvPr/>
              </p:nvSpPr>
              <p:spPr bwMode="auto">
                <a:xfrm>
                  <a:off x="3603" y="2773"/>
                  <a:ext cx="1" cy="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9" name="Freeform 375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 h 18"/>
                    <a:gd name="T4" fmla="*/ 1 w 20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0" name="Freeform 376"/>
                <p:cNvSpPr>
                  <a:spLocks/>
                </p:cNvSpPr>
                <p:nvPr/>
              </p:nvSpPr>
              <p:spPr bwMode="auto">
                <a:xfrm>
                  <a:off x="3485" y="2830"/>
                  <a:ext cx="3" cy="4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0 h 12"/>
                    <a:gd name="T4" fmla="*/ 0 w 7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2">
                      <a:moveTo>
                        <a:pt x="7" y="12"/>
                      </a:move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1" name="Freeform 377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 h 18"/>
                    <a:gd name="T4" fmla="*/ 1 w 20"/>
                    <a:gd name="T5" fmla="*/ 1 h 18"/>
                    <a:gd name="T6" fmla="*/ 1 w 20"/>
                    <a:gd name="T7" fmla="*/ 0 h 18"/>
                    <a:gd name="T8" fmla="*/ 1 w 20"/>
                    <a:gd name="T9" fmla="*/ 0 h 18"/>
                    <a:gd name="T10" fmla="*/ 0 w 20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17" y="12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2" name="Freeform 378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1 h 18"/>
                    <a:gd name="T4" fmla="*/ 0 w 7"/>
                    <a:gd name="T5" fmla="*/ 1 h 18"/>
                    <a:gd name="T6" fmla="*/ 0 w 7"/>
                    <a:gd name="T7" fmla="*/ 0 h 18"/>
                    <a:gd name="T8" fmla="*/ 0 w 7"/>
                    <a:gd name="T9" fmla="*/ 0 h 18"/>
                    <a:gd name="T10" fmla="*/ 0 w 7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33" name="Freeform 37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 w 13"/>
                    <a:gd name="T1" fmla="*/ 0 h 18"/>
                    <a:gd name="T2" fmla="*/ 1 w 13"/>
                    <a:gd name="T3" fmla="*/ 0 h 18"/>
                    <a:gd name="T4" fmla="*/ 0 w 13"/>
                    <a:gd name="T5" fmla="*/ 1 h 18"/>
                    <a:gd name="T6" fmla="*/ 0 w 13"/>
                    <a:gd name="T7" fmla="*/ 1 h 18"/>
                    <a:gd name="T8" fmla="*/ 0 w 13"/>
                    <a:gd name="T9" fmla="*/ 1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w 13"/>
                    <a:gd name="T15" fmla="*/ 0 h 18"/>
                    <a:gd name="T16" fmla="*/ 1 w 13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597" name="Freeform 380"/>
              <p:cNvSpPr>
                <a:spLocks/>
              </p:cNvSpPr>
              <p:nvPr/>
            </p:nvSpPr>
            <p:spPr bwMode="auto">
              <a:xfrm>
                <a:off x="4297363" y="4522750"/>
                <a:ext cx="319087" cy="379413"/>
              </a:xfrm>
              <a:custGeom>
                <a:avLst/>
                <a:gdLst>
                  <a:gd name="T0" fmla="*/ 2147483647 w 736"/>
                  <a:gd name="T1" fmla="*/ 2147483647 h 721"/>
                  <a:gd name="T2" fmla="*/ 2147483647 w 736"/>
                  <a:gd name="T3" fmla="*/ 2147483647 h 721"/>
                  <a:gd name="T4" fmla="*/ 2147483647 w 736"/>
                  <a:gd name="T5" fmla="*/ 2147483647 h 721"/>
                  <a:gd name="T6" fmla="*/ 2147483647 w 736"/>
                  <a:gd name="T7" fmla="*/ 2147483647 h 721"/>
                  <a:gd name="T8" fmla="*/ 2147483647 w 736"/>
                  <a:gd name="T9" fmla="*/ 2147483647 h 721"/>
                  <a:gd name="T10" fmla="*/ 2147483647 w 736"/>
                  <a:gd name="T11" fmla="*/ 2147483647 h 721"/>
                  <a:gd name="T12" fmla="*/ 2147483647 w 736"/>
                  <a:gd name="T13" fmla="*/ 2147483647 h 721"/>
                  <a:gd name="T14" fmla="*/ 2147483647 w 736"/>
                  <a:gd name="T15" fmla="*/ 2147483647 h 721"/>
                  <a:gd name="T16" fmla="*/ 2147483647 w 736"/>
                  <a:gd name="T17" fmla="*/ 2147483647 h 721"/>
                  <a:gd name="T18" fmla="*/ 2147483647 w 736"/>
                  <a:gd name="T19" fmla="*/ 2147483647 h 721"/>
                  <a:gd name="T20" fmla="*/ 2147483647 w 736"/>
                  <a:gd name="T21" fmla="*/ 2147483647 h 721"/>
                  <a:gd name="T22" fmla="*/ 2147483647 w 736"/>
                  <a:gd name="T23" fmla="*/ 2147483647 h 721"/>
                  <a:gd name="T24" fmla="*/ 2147483647 w 736"/>
                  <a:gd name="T25" fmla="*/ 2147483647 h 721"/>
                  <a:gd name="T26" fmla="*/ 2147483647 w 736"/>
                  <a:gd name="T27" fmla="*/ 2147483647 h 721"/>
                  <a:gd name="T28" fmla="*/ 2147483647 w 736"/>
                  <a:gd name="T29" fmla="*/ 2147483647 h 721"/>
                  <a:gd name="T30" fmla="*/ 2147483647 w 736"/>
                  <a:gd name="T31" fmla="*/ 2147483647 h 721"/>
                  <a:gd name="T32" fmla="*/ 2147483647 w 736"/>
                  <a:gd name="T33" fmla="*/ 2147483647 h 721"/>
                  <a:gd name="T34" fmla="*/ 2147483647 w 736"/>
                  <a:gd name="T35" fmla="*/ 2147483647 h 721"/>
                  <a:gd name="T36" fmla="*/ 2147483647 w 736"/>
                  <a:gd name="T37" fmla="*/ 2147483647 h 721"/>
                  <a:gd name="T38" fmla="*/ 2147483647 w 736"/>
                  <a:gd name="T39" fmla="*/ 2147483647 h 721"/>
                  <a:gd name="T40" fmla="*/ 2147483647 w 736"/>
                  <a:gd name="T41" fmla="*/ 2147483647 h 721"/>
                  <a:gd name="T42" fmla="*/ 2147483647 w 736"/>
                  <a:gd name="T43" fmla="*/ 2147483647 h 721"/>
                  <a:gd name="T44" fmla="*/ 2147483647 w 736"/>
                  <a:gd name="T45" fmla="*/ 2147483647 h 721"/>
                  <a:gd name="T46" fmla="*/ 2147483647 w 736"/>
                  <a:gd name="T47" fmla="*/ 2147483647 h 721"/>
                  <a:gd name="T48" fmla="*/ 2147483647 w 736"/>
                  <a:gd name="T49" fmla="*/ 2147483647 h 721"/>
                  <a:gd name="T50" fmla="*/ 2147483647 w 736"/>
                  <a:gd name="T51" fmla="*/ 2147483647 h 721"/>
                  <a:gd name="T52" fmla="*/ 2147483647 w 736"/>
                  <a:gd name="T53" fmla="*/ 2147483647 h 721"/>
                  <a:gd name="T54" fmla="*/ 2147483647 w 736"/>
                  <a:gd name="T55" fmla="*/ 2147483647 h 721"/>
                  <a:gd name="T56" fmla="*/ 2147483647 w 736"/>
                  <a:gd name="T57" fmla="*/ 2147483647 h 721"/>
                  <a:gd name="T58" fmla="*/ 2147483647 w 736"/>
                  <a:gd name="T59" fmla="*/ 2147483647 h 721"/>
                  <a:gd name="T60" fmla="*/ 2147483647 w 736"/>
                  <a:gd name="T61" fmla="*/ 2147483647 h 721"/>
                  <a:gd name="T62" fmla="*/ 2147483647 w 736"/>
                  <a:gd name="T63" fmla="*/ 2147483647 h 721"/>
                  <a:gd name="T64" fmla="*/ 2147483647 w 736"/>
                  <a:gd name="T65" fmla="*/ 2147483647 h 721"/>
                  <a:gd name="T66" fmla="*/ 2147483647 w 736"/>
                  <a:gd name="T67" fmla="*/ 0 h 721"/>
                  <a:gd name="T68" fmla="*/ 2147483647 w 736"/>
                  <a:gd name="T69" fmla="*/ 2147483647 h 721"/>
                  <a:gd name="T70" fmla="*/ 2147483647 w 736"/>
                  <a:gd name="T71" fmla="*/ 2147483647 h 721"/>
                  <a:gd name="T72" fmla="*/ 2147483647 w 736"/>
                  <a:gd name="T73" fmla="*/ 2147483647 h 721"/>
                  <a:gd name="T74" fmla="*/ 2147483647 w 736"/>
                  <a:gd name="T75" fmla="*/ 2147483647 h 721"/>
                  <a:gd name="T76" fmla="*/ 2147483647 w 736"/>
                  <a:gd name="T77" fmla="*/ 2147483647 h 721"/>
                  <a:gd name="T78" fmla="*/ 2147483647 w 736"/>
                  <a:gd name="T79" fmla="*/ 2147483647 h 721"/>
                  <a:gd name="T80" fmla="*/ 2147483647 w 736"/>
                  <a:gd name="T81" fmla="*/ 2147483647 h 721"/>
                  <a:gd name="T82" fmla="*/ 2147483647 w 736"/>
                  <a:gd name="T83" fmla="*/ 2147483647 h 721"/>
                  <a:gd name="T84" fmla="*/ 2147483647 w 736"/>
                  <a:gd name="T85" fmla="*/ 2147483647 h 721"/>
                  <a:gd name="T86" fmla="*/ 2147483647 w 736"/>
                  <a:gd name="T87" fmla="*/ 2147483647 h 721"/>
                  <a:gd name="T88" fmla="*/ 2147483647 w 736"/>
                  <a:gd name="T89" fmla="*/ 2147483647 h 721"/>
                  <a:gd name="T90" fmla="*/ 2147483647 w 736"/>
                  <a:gd name="T91" fmla="*/ 2147483647 h 721"/>
                  <a:gd name="T92" fmla="*/ 2147483647 w 736"/>
                  <a:gd name="T93" fmla="*/ 2147483647 h 721"/>
                  <a:gd name="T94" fmla="*/ 2037285087 w 736"/>
                  <a:gd name="T95" fmla="*/ 2147483647 h 721"/>
                  <a:gd name="T96" fmla="*/ 896375212 w 736"/>
                  <a:gd name="T97" fmla="*/ 2147483647 h 7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6" h="721">
                    <a:moveTo>
                      <a:pt x="0" y="691"/>
                    </a:moveTo>
                    <a:lnTo>
                      <a:pt x="46" y="697"/>
                    </a:lnTo>
                    <a:lnTo>
                      <a:pt x="53" y="690"/>
                    </a:lnTo>
                    <a:lnTo>
                      <a:pt x="60" y="685"/>
                    </a:lnTo>
                    <a:lnTo>
                      <a:pt x="68" y="679"/>
                    </a:lnTo>
                    <a:lnTo>
                      <a:pt x="75" y="674"/>
                    </a:lnTo>
                    <a:lnTo>
                      <a:pt x="83" y="671"/>
                    </a:lnTo>
                    <a:lnTo>
                      <a:pt x="91" y="668"/>
                    </a:lnTo>
                    <a:lnTo>
                      <a:pt x="97" y="666"/>
                    </a:lnTo>
                    <a:lnTo>
                      <a:pt x="105" y="666"/>
                    </a:lnTo>
                    <a:lnTo>
                      <a:pt x="116" y="666"/>
                    </a:lnTo>
                    <a:lnTo>
                      <a:pt x="126" y="668"/>
                    </a:lnTo>
                    <a:lnTo>
                      <a:pt x="137" y="671"/>
                    </a:lnTo>
                    <a:lnTo>
                      <a:pt x="149" y="674"/>
                    </a:lnTo>
                    <a:lnTo>
                      <a:pt x="172" y="683"/>
                    </a:lnTo>
                    <a:lnTo>
                      <a:pt x="196" y="692"/>
                    </a:lnTo>
                    <a:lnTo>
                      <a:pt x="208" y="696"/>
                    </a:lnTo>
                    <a:lnTo>
                      <a:pt x="220" y="700"/>
                    </a:lnTo>
                    <a:lnTo>
                      <a:pt x="232" y="703"/>
                    </a:lnTo>
                    <a:lnTo>
                      <a:pt x="245" y="705"/>
                    </a:lnTo>
                    <a:lnTo>
                      <a:pt x="257" y="706"/>
                    </a:lnTo>
                    <a:lnTo>
                      <a:pt x="269" y="707"/>
                    </a:lnTo>
                    <a:lnTo>
                      <a:pt x="280" y="706"/>
                    </a:lnTo>
                    <a:lnTo>
                      <a:pt x="292" y="703"/>
                    </a:lnTo>
                    <a:lnTo>
                      <a:pt x="411" y="703"/>
                    </a:lnTo>
                    <a:lnTo>
                      <a:pt x="411" y="721"/>
                    </a:lnTo>
                    <a:lnTo>
                      <a:pt x="604" y="721"/>
                    </a:lnTo>
                    <a:lnTo>
                      <a:pt x="611" y="717"/>
                    </a:lnTo>
                    <a:lnTo>
                      <a:pt x="619" y="714"/>
                    </a:lnTo>
                    <a:lnTo>
                      <a:pt x="627" y="712"/>
                    </a:lnTo>
                    <a:lnTo>
                      <a:pt x="634" y="710"/>
                    </a:lnTo>
                    <a:lnTo>
                      <a:pt x="651" y="707"/>
                    </a:lnTo>
                    <a:lnTo>
                      <a:pt x="671" y="703"/>
                    </a:lnTo>
                    <a:lnTo>
                      <a:pt x="658" y="691"/>
                    </a:lnTo>
                    <a:lnTo>
                      <a:pt x="643" y="674"/>
                    </a:lnTo>
                    <a:lnTo>
                      <a:pt x="627" y="657"/>
                    </a:lnTo>
                    <a:lnTo>
                      <a:pt x="610" y="641"/>
                    </a:lnTo>
                    <a:lnTo>
                      <a:pt x="610" y="432"/>
                    </a:lnTo>
                    <a:lnTo>
                      <a:pt x="631" y="433"/>
                    </a:lnTo>
                    <a:lnTo>
                      <a:pt x="664" y="433"/>
                    </a:lnTo>
                    <a:lnTo>
                      <a:pt x="680" y="433"/>
                    </a:lnTo>
                    <a:lnTo>
                      <a:pt x="696" y="432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3" y="428"/>
                    </a:lnTo>
                    <a:lnTo>
                      <a:pt x="717" y="426"/>
                    </a:lnTo>
                    <a:lnTo>
                      <a:pt x="720" y="421"/>
                    </a:lnTo>
                    <a:lnTo>
                      <a:pt x="723" y="416"/>
                    </a:lnTo>
                    <a:lnTo>
                      <a:pt x="725" y="408"/>
                    </a:lnTo>
                    <a:lnTo>
                      <a:pt x="728" y="400"/>
                    </a:lnTo>
                    <a:lnTo>
                      <a:pt x="732" y="380"/>
                    </a:lnTo>
                    <a:lnTo>
                      <a:pt x="734" y="360"/>
                    </a:lnTo>
                    <a:lnTo>
                      <a:pt x="736" y="324"/>
                    </a:lnTo>
                    <a:lnTo>
                      <a:pt x="736" y="309"/>
                    </a:lnTo>
                    <a:lnTo>
                      <a:pt x="728" y="304"/>
                    </a:lnTo>
                    <a:lnTo>
                      <a:pt x="722" y="302"/>
                    </a:lnTo>
                    <a:lnTo>
                      <a:pt x="718" y="302"/>
                    </a:lnTo>
                    <a:lnTo>
                      <a:pt x="714" y="303"/>
                    </a:lnTo>
                    <a:lnTo>
                      <a:pt x="711" y="304"/>
                    </a:lnTo>
                    <a:lnTo>
                      <a:pt x="708" y="304"/>
                    </a:lnTo>
                    <a:lnTo>
                      <a:pt x="703" y="302"/>
                    </a:lnTo>
                    <a:lnTo>
                      <a:pt x="697" y="297"/>
                    </a:lnTo>
                    <a:lnTo>
                      <a:pt x="685" y="298"/>
                    </a:lnTo>
                    <a:lnTo>
                      <a:pt x="676" y="300"/>
                    </a:lnTo>
                    <a:lnTo>
                      <a:pt x="666" y="302"/>
                    </a:lnTo>
                    <a:lnTo>
                      <a:pt x="650" y="303"/>
                    </a:lnTo>
                    <a:lnTo>
                      <a:pt x="641" y="302"/>
                    </a:lnTo>
                    <a:lnTo>
                      <a:pt x="634" y="299"/>
                    </a:lnTo>
                    <a:lnTo>
                      <a:pt x="631" y="298"/>
                    </a:lnTo>
                    <a:lnTo>
                      <a:pt x="628" y="295"/>
                    </a:lnTo>
                    <a:lnTo>
                      <a:pt x="626" y="293"/>
                    </a:lnTo>
                    <a:lnTo>
                      <a:pt x="623" y="290"/>
                    </a:lnTo>
                    <a:lnTo>
                      <a:pt x="620" y="282"/>
                    </a:lnTo>
                    <a:lnTo>
                      <a:pt x="619" y="274"/>
                    </a:lnTo>
                    <a:lnTo>
                      <a:pt x="618" y="264"/>
                    </a:lnTo>
                    <a:lnTo>
                      <a:pt x="617" y="253"/>
                    </a:lnTo>
                    <a:lnTo>
                      <a:pt x="616" y="244"/>
                    </a:lnTo>
                    <a:lnTo>
                      <a:pt x="613" y="236"/>
                    </a:lnTo>
                    <a:lnTo>
                      <a:pt x="610" y="227"/>
                    </a:lnTo>
                    <a:lnTo>
                      <a:pt x="607" y="219"/>
                    </a:lnTo>
                    <a:lnTo>
                      <a:pt x="604" y="211"/>
                    </a:lnTo>
                    <a:lnTo>
                      <a:pt x="600" y="203"/>
                    </a:lnTo>
                    <a:lnTo>
                      <a:pt x="598" y="195"/>
                    </a:lnTo>
                    <a:lnTo>
                      <a:pt x="597" y="186"/>
                    </a:lnTo>
                    <a:lnTo>
                      <a:pt x="598" y="181"/>
                    </a:lnTo>
                    <a:lnTo>
                      <a:pt x="600" y="177"/>
                    </a:lnTo>
                    <a:lnTo>
                      <a:pt x="604" y="171"/>
                    </a:lnTo>
                    <a:lnTo>
                      <a:pt x="607" y="167"/>
                    </a:lnTo>
                    <a:lnTo>
                      <a:pt x="610" y="162"/>
                    </a:lnTo>
                    <a:lnTo>
                      <a:pt x="613" y="157"/>
                    </a:lnTo>
                    <a:lnTo>
                      <a:pt x="616" y="153"/>
                    </a:lnTo>
                    <a:lnTo>
                      <a:pt x="617" y="148"/>
                    </a:lnTo>
                    <a:lnTo>
                      <a:pt x="616" y="136"/>
                    </a:lnTo>
                    <a:lnTo>
                      <a:pt x="612" y="120"/>
                    </a:lnTo>
                    <a:lnTo>
                      <a:pt x="611" y="109"/>
                    </a:lnTo>
                    <a:lnTo>
                      <a:pt x="611" y="100"/>
                    </a:lnTo>
                    <a:lnTo>
                      <a:pt x="613" y="90"/>
                    </a:lnTo>
                    <a:lnTo>
                      <a:pt x="617" y="81"/>
                    </a:lnTo>
                    <a:lnTo>
                      <a:pt x="594" y="77"/>
                    </a:lnTo>
                    <a:lnTo>
                      <a:pt x="544" y="70"/>
                    </a:lnTo>
                    <a:lnTo>
                      <a:pt x="517" y="67"/>
                    </a:lnTo>
                    <a:lnTo>
                      <a:pt x="494" y="66"/>
                    </a:lnTo>
                    <a:lnTo>
                      <a:pt x="484" y="65"/>
                    </a:lnTo>
                    <a:lnTo>
                      <a:pt x="477" y="66"/>
                    </a:lnTo>
                    <a:lnTo>
                      <a:pt x="473" y="67"/>
                    </a:lnTo>
                    <a:lnTo>
                      <a:pt x="471" y="69"/>
                    </a:lnTo>
                    <a:lnTo>
                      <a:pt x="471" y="73"/>
                    </a:lnTo>
                    <a:lnTo>
                      <a:pt x="471" y="81"/>
                    </a:lnTo>
                    <a:lnTo>
                      <a:pt x="470" y="86"/>
                    </a:lnTo>
                    <a:lnTo>
                      <a:pt x="469" y="91"/>
                    </a:lnTo>
                    <a:lnTo>
                      <a:pt x="466" y="96"/>
                    </a:lnTo>
                    <a:lnTo>
                      <a:pt x="463" y="101"/>
                    </a:lnTo>
                    <a:lnTo>
                      <a:pt x="460" y="107"/>
                    </a:lnTo>
                    <a:lnTo>
                      <a:pt x="454" y="112"/>
                    </a:lnTo>
                    <a:lnTo>
                      <a:pt x="448" y="117"/>
                    </a:lnTo>
                    <a:lnTo>
                      <a:pt x="440" y="122"/>
                    </a:lnTo>
                    <a:lnTo>
                      <a:pt x="430" y="125"/>
                    </a:lnTo>
                    <a:lnTo>
                      <a:pt x="419" y="128"/>
                    </a:lnTo>
                    <a:lnTo>
                      <a:pt x="406" y="130"/>
                    </a:lnTo>
                    <a:lnTo>
                      <a:pt x="392" y="130"/>
                    </a:lnTo>
                    <a:lnTo>
                      <a:pt x="385" y="129"/>
                    </a:lnTo>
                    <a:lnTo>
                      <a:pt x="378" y="127"/>
                    </a:lnTo>
                    <a:lnTo>
                      <a:pt x="372" y="122"/>
                    </a:lnTo>
                    <a:lnTo>
                      <a:pt x="364" y="115"/>
                    </a:lnTo>
                    <a:lnTo>
                      <a:pt x="358" y="108"/>
                    </a:lnTo>
                    <a:lnTo>
                      <a:pt x="351" y="100"/>
                    </a:lnTo>
                    <a:lnTo>
                      <a:pt x="344" y="91"/>
                    </a:lnTo>
                    <a:lnTo>
                      <a:pt x="339" y="82"/>
                    </a:lnTo>
                    <a:lnTo>
                      <a:pt x="333" y="72"/>
                    </a:lnTo>
                    <a:lnTo>
                      <a:pt x="328" y="60"/>
                    </a:lnTo>
                    <a:lnTo>
                      <a:pt x="324" y="50"/>
                    </a:lnTo>
                    <a:lnTo>
                      <a:pt x="319" y="39"/>
                    </a:lnTo>
                    <a:lnTo>
                      <a:pt x="316" y="29"/>
                    </a:lnTo>
                    <a:lnTo>
                      <a:pt x="314" y="19"/>
                    </a:lnTo>
                    <a:lnTo>
                      <a:pt x="312" y="10"/>
                    </a:lnTo>
                    <a:lnTo>
                      <a:pt x="312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34" y="19"/>
                    </a:lnTo>
                    <a:lnTo>
                      <a:pt x="38" y="22"/>
                    </a:lnTo>
                    <a:lnTo>
                      <a:pt x="42" y="26"/>
                    </a:lnTo>
                    <a:lnTo>
                      <a:pt x="47" y="29"/>
                    </a:lnTo>
                    <a:lnTo>
                      <a:pt x="52" y="31"/>
                    </a:lnTo>
                    <a:lnTo>
                      <a:pt x="58" y="47"/>
                    </a:lnTo>
                    <a:lnTo>
                      <a:pt x="67" y="61"/>
                    </a:lnTo>
                    <a:lnTo>
                      <a:pt x="75" y="75"/>
                    </a:lnTo>
                    <a:lnTo>
                      <a:pt x="84" y="89"/>
                    </a:lnTo>
                    <a:lnTo>
                      <a:pt x="92" y="104"/>
                    </a:lnTo>
                    <a:lnTo>
                      <a:pt x="98" y="121"/>
                    </a:lnTo>
                    <a:lnTo>
                      <a:pt x="102" y="130"/>
                    </a:lnTo>
                    <a:lnTo>
                      <a:pt x="104" y="139"/>
                    </a:lnTo>
                    <a:lnTo>
                      <a:pt x="105" y="150"/>
                    </a:lnTo>
                    <a:lnTo>
                      <a:pt x="105" y="161"/>
                    </a:lnTo>
                    <a:lnTo>
                      <a:pt x="103" y="171"/>
                    </a:lnTo>
                    <a:lnTo>
                      <a:pt x="98" y="183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3" y="203"/>
                    </a:lnTo>
                    <a:lnTo>
                      <a:pt x="92" y="210"/>
                    </a:lnTo>
                    <a:lnTo>
                      <a:pt x="93" y="217"/>
                    </a:lnTo>
                    <a:lnTo>
                      <a:pt x="94" y="223"/>
                    </a:lnTo>
                    <a:lnTo>
                      <a:pt x="96" y="229"/>
                    </a:lnTo>
                    <a:lnTo>
                      <a:pt x="98" y="236"/>
                    </a:lnTo>
                    <a:lnTo>
                      <a:pt x="105" y="248"/>
                    </a:lnTo>
                    <a:lnTo>
                      <a:pt x="112" y="260"/>
                    </a:lnTo>
                    <a:lnTo>
                      <a:pt x="119" y="272"/>
                    </a:lnTo>
                    <a:lnTo>
                      <a:pt x="126" y="285"/>
                    </a:lnTo>
                    <a:lnTo>
                      <a:pt x="128" y="293"/>
                    </a:lnTo>
                    <a:lnTo>
                      <a:pt x="130" y="300"/>
                    </a:lnTo>
                    <a:lnTo>
                      <a:pt x="131" y="307"/>
                    </a:lnTo>
                    <a:lnTo>
                      <a:pt x="133" y="315"/>
                    </a:lnTo>
                    <a:lnTo>
                      <a:pt x="131" y="326"/>
                    </a:lnTo>
                    <a:lnTo>
                      <a:pt x="129" y="338"/>
                    </a:lnTo>
                    <a:lnTo>
                      <a:pt x="127" y="352"/>
                    </a:lnTo>
                    <a:lnTo>
                      <a:pt x="123" y="364"/>
                    </a:lnTo>
                    <a:lnTo>
                      <a:pt x="118" y="377"/>
                    </a:lnTo>
                    <a:lnTo>
                      <a:pt x="113" y="389"/>
                    </a:lnTo>
                    <a:lnTo>
                      <a:pt x="106" y="403"/>
                    </a:lnTo>
                    <a:lnTo>
                      <a:pt x="100" y="414"/>
                    </a:lnTo>
                    <a:lnTo>
                      <a:pt x="92" y="426"/>
                    </a:lnTo>
                    <a:lnTo>
                      <a:pt x="84" y="436"/>
                    </a:lnTo>
                    <a:lnTo>
                      <a:pt x="77" y="446"/>
                    </a:lnTo>
                    <a:lnTo>
                      <a:pt x="68" y="457"/>
                    </a:lnTo>
                    <a:lnTo>
                      <a:pt x="59" y="465"/>
                    </a:lnTo>
                    <a:lnTo>
                      <a:pt x="50" y="471"/>
                    </a:lnTo>
                    <a:lnTo>
                      <a:pt x="41" y="477"/>
                    </a:lnTo>
                    <a:lnTo>
                      <a:pt x="33" y="481"/>
                    </a:lnTo>
                    <a:lnTo>
                      <a:pt x="33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23" y="595"/>
                    </a:lnTo>
                    <a:lnTo>
                      <a:pt x="19" y="600"/>
                    </a:lnTo>
                    <a:lnTo>
                      <a:pt x="15" y="612"/>
                    </a:lnTo>
                    <a:lnTo>
                      <a:pt x="11" y="627"/>
                    </a:lnTo>
                    <a:lnTo>
                      <a:pt x="4" y="659"/>
                    </a:lnTo>
                    <a:lnTo>
                      <a:pt x="0" y="6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98" name="Freeform 381"/>
              <p:cNvSpPr>
                <a:spLocks/>
              </p:cNvSpPr>
              <p:nvPr/>
            </p:nvSpPr>
            <p:spPr bwMode="auto">
              <a:xfrm>
                <a:off x="4308475" y="4495763"/>
                <a:ext cx="15875" cy="60325"/>
              </a:xfrm>
              <a:custGeom>
                <a:avLst/>
                <a:gdLst>
                  <a:gd name="T0" fmla="*/ 0 w 39"/>
                  <a:gd name="T1" fmla="*/ 2147483647 h 31"/>
                  <a:gd name="T2" fmla="*/ 809399494 w 39"/>
                  <a:gd name="T3" fmla="*/ 2147483647 h 31"/>
                  <a:gd name="T4" fmla="*/ 1483760538 w 39"/>
                  <a:gd name="T5" fmla="*/ 2147483647 h 31"/>
                  <a:gd name="T6" fmla="*/ 1753505282 w 39"/>
                  <a:gd name="T7" fmla="*/ 2147483647 h 31"/>
                  <a:gd name="T8" fmla="*/ 2023415288 w 39"/>
                  <a:gd name="T9" fmla="*/ 2147483647 h 31"/>
                  <a:gd name="T10" fmla="*/ 2147483647 w 39"/>
                  <a:gd name="T11" fmla="*/ 2147483647 h 31"/>
                  <a:gd name="T12" fmla="*/ 2147483647 w 39"/>
                  <a:gd name="T13" fmla="*/ 2147483647 h 31"/>
                  <a:gd name="T14" fmla="*/ 2147483647 w 39"/>
                  <a:gd name="T15" fmla="*/ 0 h 31"/>
                  <a:gd name="T16" fmla="*/ 1753505282 w 39"/>
                  <a:gd name="T17" fmla="*/ 0 h 31"/>
                  <a:gd name="T18" fmla="*/ 1146580016 w 39"/>
                  <a:gd name="T19" fmla="*/ 0 h 31"/>
                  <a:gd name="T20" fmla="*/ 539489080 w 39"/>
                  <a:gd name="T21" fmla="*/ 0 h 31"/>
                  <a:gd name="T22" fmla="*/ 0 w 39"/>
                  <a:gd name="T23" fmla="*/ 0 h 31"/>
                  <a:gd name="T24" fmla="*/ 0 w 39"/>
                  <a:gd name="T25" fmla="*/ 2147483647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31"/>
                    </a:moveTo>
                    <a:lnTo>
                      <a:pt x="12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5" y="27"/>
                    </a:lnTo>
                    <a:lnTo>
                      <a:pt x="39" y="2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99" name="Freeform 382"/>
              <p:cNvSpPr>
                <a:spLocks/>
              </p:cNvSpPr>
              <p:nvPr/>
            </p:nvSpPr>
            <p:spPr bwMode="auto">
              <a:xfrm>
                <a:off x="4410075" y="5038688"/>
                <a:ext cx="396875" cy="398462"/>
              </a:xfrm>
              <a:custGeom>
                <a:avLst/>
                <a:gdLst>
                  <a:gd name="T0" fmla="*/ 2147483647 w 903"/>
                  <a:gd name="T1" fmla="*/ 2147483647 h 759"/>
                  <a:gd name="T2" fmla="*/ 2147483647 w 903"/>
                  <a:gd name="T3" fmla="*/ 2147483647 h 759"/>
                  <a:gd name="T4" fmla="*/ 2147483647 w 903"/>
                  <a:gd name="T5" fmla="*/ 2147483647 h 759"/>
                  <a:gd name="T6" fmla="*/ 2147483647 w 903"/>
                  <a:gd name="T7" fmla="*/ 2147483647 h 759"/>
                  <a:gd name="T8" fmla="*/ 2147483647 w 903"/>
                  <a:gd name="T9" fmla="*/ 2147483647 h 759"/>
                  <a:gd name="T10" fmla="*/ 2147483647 w 903"/>
                  <a:gd name="T11" fmla="*/ 2147483647 h 759"/>
                  <a:gd name="T12" fmla="*/ 2147483647 w 903"/>
                  <a:gd name="T13" fmla="*/ 2147483647 h 759"/>
                  <a:gd name="T14" fmla="*/ 2147483647 w 903"/>
                  <a:gd name="T15" fmla="*/ 2147483647 h 759"/>
                  <a:gd name="T16" fmla="*/ 2147483647 w 903"/>
                  <a:gd name="T17" fmla="*/ 2147483647 h 759"/>
                  <a:gd name="T18" fmla="*/ 2147483647 w 903"/>
                  <a:gd name="T19" fmla="*/ 2147483647 h 759"/>
                  <a:gd name="T20" fmla="*/ 2147483647 w 903"/>
                  <a:gd name="T21" fmla="*/ 2147483647 h 759"/>
                  <a:gd name="T22" fmla="*/ 2147483647 w 903"/>
                  <a:gd name="T23" fmla="*/ 2147483647 h 759"/>
                  <a:gd name="T24" fmla="*/ 2147483647 w 903"/>
                  <a:gd name="T25" fmla="*/ 2147483647 h 759"/>
                  <a:gd name="T26" fmla="*/ 2147483647 w 903"/>
                  <a:gd name="T27" fmla="*/ 2147483647 h 759"/>
                  <a:gd name="T28" fmla="*/ 2147483647 w 903"/>
                  <a:gd name="T29" fmla="*/ 2147483647 h 759"/>
                  <a:gd name="T30" fmla="*/ 2147483647 w 903"/>
                  <a:gd name="T31" fmla="*/ 2147483647 h 759"/>
                  <a:gd name="T32" fmla="*/ 2147483647 w 903"/>
                  <a:gd name="T33" fmla="*/ 2147483647 h 759"/>
                  <a:gd name="T34" fmla="*/ 2147483647 w 903"/>
                  <a:gd name="T35" fmla="*/ 2147483647 h 759"/>
                  <a:gd name="T36" fmla="*/ 2147483647 w 903"/>
                  <a:gd name="T37" fmla="*/ 2147483647 h 759"/>
                  <a:gd name="T38" fmla="*/ 2147483647 w 903"/>
                  <a:gd name="T39" fmla="*/ 2147483647 h 759"/>
                  <a:gd name="T40" fmla="*/ 2147483647 w 903"/>
                  <a:gd name="T41" fmla="*/ 2147483647 h 759"/>
                  <a:gd name="T42" fmla="*/ 2147483647 w 903"/>
                  <a:gd name="T43" fmla="*/ 2147483647 h 759"/>
                  <a:gd name="T44" fmla="*/ 2147483647 w 903"/>
                  <a:gd name="T45" fmla="*/ 2147483647 h 759"/>
                  <a:gd name="T46" fmla="*/ 2147483647 w 903"/>
                  <a:gd name="T47" fmla="*/ 2147483647 h 759"/>
                  <a:gd name="T48" fmla="*/ 1867727592 w 903"/>
                  <a:gd name="T49" fmla="*/ 2147483647 h 759"/>
                  <a:gd name="T50" fmla="*/ 1018760545 w 903"/>
                  <a:gd name="T51" fmla="*/ 2147483647 h 759"/>
                  <a:gd name="T52" fmla="*/ 848967047 w 903"/>
                  <a:gd name="T53" fmla="*/ 2147483647 h 759"/>
                  <a:gd name="T54" fmla="*/ 0 w 903"/>
                  <a:gd name="T55" fmla="*/ 2147483647 h 759"/>
                  <a:gd name="T56" fmla="*/ 2147483647 w 903"/>
                  <a:gd name="T57" fmla="*/ 2147483647 h 759"/>
                  <a:gd name="T58" fmla="*/ 2147483647 w 903"/>
                  <a:gd name="T59" fmla="*/ 2147483647 h 759"/>
                  <a:gd name="T60" fmla="*/ 2147483647 w 903"/>
                  <a:gd name="T61" fmla="*/ 2147483647 h 759"/>
                  <a:gd name="T62" fmla="*/ 2147483647 w 903"/>
                  <a:gd name="T63" fmla="*/ 2147483647 h 759"/>
                  <a:gd name="T64" fmla="*/ 2147483647 w 903"/>
                  <a:gd name="T65" fmla="*/ 2147483647 h 759"/>
                  <a:gd name="T66" fmla="*/ 2147483647 w 903"/>
                  <a:gd name="T67" fmla="*/ 2147483647 h 759"/>
                  <a:gd name="T68" fmla="*/ 2147483647 w 903"/>
                  <a:gd name="T69" fmla="*/ 2147483647 h 759"/>
                  <a:gd name="T70" fmla="*/ 2147483647 w 903"/>
                  <a:gd name="T71" fmla="*/ 2147483647 h 759"/>
                  <a:gd name="T72" fmla="*/ 2147483647 w 903"/>
                  <a:gd name="T73" fmla="*/ 2147483647 h 759"/>
                  <a:gd name="T74" fmla="*/ 2147483647 w 903"/>
                  <a:gd name="T75" fmla="*/ 2147483647 h 759"/>
                  <a:gd name="T76" fmla="*/ 2147483647 w 903"/>
                  <a:gd name="T77" fmla="*/ 2147483647 h 759"/>
                  <a:gd name="T78" fmla="*/ 2147483647 w 903"/>
                  <a:gd name="T79" fmla="*/ 2147483647 h 759"/>
                  <a:gd name="T80" fmla="*/ 2147483647 w 903"/>
                  <a:gd name="T81" fmla="*/ 2147483647 h 759"/>
                  <a:gd name="T82" fmla="*/ 2147483647 w 903"/>
                  <a:gd name="T83" fmla="*/ 2147483647 h 759"/>
                  <a:gd name="T84" fmla="*/ 2147483647 w 903"/>
                  <a:gd name="T85" fmla="*/ 2147483647 h 759"/>
                  <a:gd name="T86" fmla="*/ 2147483647 w 903"/>
                  <a:gd name="T87" fmla="*/ 2147483647 h 759"/>
                  <a:gd name="T88" fmla="*/ 2147483647 w 903"/>
                  <a:gd name="T89" fmla="*/ 2147483647 h 759"/>
                  <a:gd name="T90" fmla="*/ 2147483647 w 903"/>
                  <a:gd name="T91" fmla="*/ 2147483647 h 759"/>
                  <a:gd name="T92" fmla="*/ 2147483647 w 903"/>
                  <a:gd name="T93" fmla="*/ 2147483647 h 759"/>
                  <a:gd name="T94" fmla="*/ 2147483647 w 903"/>
                  <a:gd name="T95" fmla="*/ 2147483647 h 759"/>
                  <a:gd name="T96" fmla="*/ 2147483647 w 903"/>
                  <a:gd name="T97" fmla="*/ 2147483647 h 759"/>
                  <a:gd name="T98" fmla="*/ 2147483647 w 903"/>
                  <a:gd name="T99" fmla="*/ 2147483647 h 759"/>
                  <a:gd name="T100" fmla="*/ 2147483647 w 903"/>
                  <a:gd name="T101" fmla="*/ 2147483647 h 759"/>
                  <a:gd name="T102" fmla="*/ 2147483647 w 903"/>
                  <a:gd name="T103" fmla="*/ 2147483647 h 759"/>
                  <a:gd name="T104" fmla="*/ 2147483647 w 903"/>
                  <a:gd name="T105" fmla="*/ 2147483647 h 759"/>
                  <a:gd name="T106" fmla="*/ 2147483647 w 903"/>
                  <a:gd name="T107" fmla="*/ 2147483647 h 759"/>
                  <a:gd name="T108" fmla="*/ 2147483647 w 903"/>
                  <a:gd name="T109" fmla="*/ 1591630472 h 759"/>
                  <a:gd name="T110" fmla="*/ 2147483647 w 903"/>
                  <a:gd name="T111" fmla="*/ 434081038 h 759"/>
                  <a:gd name="T112" fmla="*/ 2147483647 w 903"/>
                  <a:gd name="T113" fmla="*/ 868162076 h 759"/>
                  <a:gd name="T114" fmla="*/ 2147483647 w 903"/>
                  <a:gd name="T115" fmla="*/ 2147483647 h 759"/>
                  <a:gd name="T116" fmla="*/ 2147483647 w 903"/>
                  <a:gd name="T117" fmla="*/ 2147483647 h 759"/>
                  <a:gd name="T118" fmla="*/ 2147483647 w 903"/>
                  <a:gd name="T119" fmla="*/ 2147483647 h 759"/>
                  <a:gd name="T120" fmla="*/ 2147483647 w 903"/>
                  <a:gd name="T121" fmla="*/ 2147483647 h 759"/>
                  <a:gd name="T122" fmla="*/ 2147483647 w 903"/>
                  <a:gd name="T123" fmla="*/ 2147483647 h 759"/>
                  <a:gd name="T124" fmla="*/ 2147483647 w 903"/>
                  <a:gd name="T125" fmla="*/ 2147483647 h 7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03" h="759">
                    <a:moveTo>
                      <a:pt x="870" y="296"/>
                    </a:moveTo>
                    <a:lnTo>
                      <a:pt x="875" y="295"/>
                    </a:lnTo>
                    <a:lnTo>
                      <a:pt x="886" y="293"/>
                    </a:lnTo>
                    <a:lnTo>
                      <a:pt x="899" y="291"/>
                    </a:lnTo>
                    <a:lnTo>
                      <a:pt x="903" y="290"/>
                    </a:lnTo>
                    <a:lnTo>
                      <a:pt x="863" y="364"/>
                    </a:lnTo>
                    <a:lnTo>
                      <a:pt x="863" y="376"/>
                    </a:lnTo>
                    <a:lnTo>
                      <a:pt x="863" y="388"/>
                    </a:lnTo>
                    <a:lnTo>
                      <a:pt x="857" y="392"/>
                    </a:lnTo>
                    <a:lnTo>
                      <a:pt x="849" y="397"/>
                    </a:lnTo>
                    <a:lnTo>
                      <a:pt x="840" y="405"/>
                    </a:lnTo>
                    <a:lnTo>
                      <a:pt x="832" y="414"/>
                    </a:lnTo>
                    <a:lnTo>
                      <a:pt x="813" y="436"/>
                    </a:lnTo>
                    <a:lnTo>
                      <a:pt x="794" y="460"/>
                    </a:lnTo>
                    <a:lnTo>
                      <a:pt x="776" y="485"/>
                    </a:lnTo>
                    <a:lnTo>
                      <a:pt x="761" y="507"/>
                    </a:lnTo>
                    <a:lnTo>
                      <a:pt x="749" y="525"/>
                    </a:lnTo>
                    <a:lnTo>
                      <a:pt x="744" y="537"/>
                    </a:lnTo>
                    <a:lnTo>
                      <a:pt x="732" y="550"/>
                    </a:lnTo>
                    <a:lnTo>
                      <a:pt x="720" y="561"/>
                    </a:lnTo>
                    <a:lnTo>
                      <a:pt x="706" y="571"/>
                    </a:lnTo>
                    <a:lnTo>
                      <a:pt x="694" y="581"/>
                    </a:lnTo>
                    <a:lnTo>
                      <a:pt x="670" y="598"/>
                    </a:lnTo>
                    <a:lnTo>
                      <a:pt x="647" y="613"/>
                    </a:lnTo>
                    <a:lnTo>
                      <a:pt x="624" y="628"/>
                    </a:lnTo>
                    <a:lnTo>
                      <a:pt x="603" y="646"/>
                    </a:lnTo>
                    <a:lnTo>
                      <a:pt x="592" y="655"/>
                    </a:lnTo>
                    <a:lnTo>
                      <a:pt x="583" y="666"/>
                    </a:lnTo>
                    <a:lnTo>
                      <a:pt x="574" y="677"/>
                    </a:lnTo>
                    <a:lnTo>
                      <a:pt x="565" y="690"/>
                    </a:lnTo>
                    <a:lnTo>
                      <a:pt x="561" y="694"/>
                    </a:lnTo>
                    <a:lnTo>
                      <a:pt x="557" y="698"/>
                    </a:lnTo>
                    <a:lnTo>
                      <a:pt x="553" y="700"/>
                    </a:lnTo>
                    <a:lnTo>
                      <a:pt x="546" y="702"/>
                    </a:lnTo>
                    <a:lnTo>
                      <a:pt x="534" y="704"/>
                    </a:lnTo>
                    <a:lnTo>
                      <a:pt x="520" y="705"/>
                    </a:lnTo>
                    <a:lnTo>
                      <a:pt x="513" y="705"/>
                    </a:lnTo>
                    <a:lnTo>
                      <a:pt x="507" y="706"/>
                    </a:lnTo>
                    <a:lnTo>
                      <a:pt x="501" y="708"/>
                    </a:lnTo>
                    <a:lnTo>
                      <a:pt x="496" y="710"/>
                    </a:lnTo>
                    <a:lnTo>
                      <a:pt x="491" y="713"/>
                    </a:lnTo>
                    <a:lnTo>
                      <a:pt x="488" y="716"/>
                    </a:lnTo>
                    <a:lnTo>
                      <a:pt x="486" y="721"/>
                    </a:lnTo>
                    <a:lnTo>
                      <a:pt x="485" y="727"/>
                    </a:lnTo>
                    <a:lnTo>
                      <a:pt x="444" y="727"/>
                    </a:lnTo>
                    <a:lnTo>
                      <a:pt x="415" y="727"/>
                    </a:lnTo>
                    <a:lnTo>
                      <a:pt x="395" y="727"/>
                    </a:lnTo>
                    <a:lnTo>
                      <a:pt x="372" y="727"/>
                    </a:lnTo>
                    <a:lnTo>
                      <a:pt x="359" y="727"/>
                    </a:lnTo>
                    <a:lnTo>
                      <a:pt x="348" y="729"/>
                    </a:lnTo>
                    <a:lnTo>
                      <a:pt x="344" y="730"/>
                    </a:lnTo>
                    <a:lnTo>
                      <a:pt x="339" y="732"/>
                    </a:lnTo>
                    <a:lnTo>
                      <a:pt x="332" y="735"/>
                    </a:lnTo>
                    <a:lnTo>
                      <a:pt x="325" y="739"/>
                    </a:lnTo>
                    <a:lnTo>
                      <a:pt x="320" y="735"/>
                    </a:lnTo>
                    <a:lnTo>
                      <a:pt x="316" y="732"/>
                    </a:lnTo>
                    <a:lnTo>
                      <a:pt x="310" y="730"/>
                    </a:lnTo>
                    <a:lnTo>
                      <a:pt x="306" y="729"/>
                    </a:lnTo>
                    <a:lnTo>
                      <a:pt x="296" y="727"/>
                    </a:lnTo>
                    <a:lnTo>
                      <a:pt x="286" y="727"/>
                    </a:lnTo>
                    <a:lnTo>
                      <a:pt x="283" y="730"/>
                    </a:lnTo>
                    <a:lnTo>
                      <a:pt x="278" y="732"/>
                    </a:lnTo>
                    <a:lnTo>
                      <a:pt x="272" y="735"/>
                    </a:lnTo>
                    <a:lnTo>
                      <a:pt x="263" y="737"/>
                    </a:lnTo>
                    <a:lnTo>
                      <a:pt x="242" y="742"/>
                    </a:lnTo>
                    <a:lnTo>
                      <a:pt x="218" y="747"/>
                    </a:lnTo>
                    <a:lnTo>
                      <a:pt x="173" y="756"/>
                    </a:lnTo>
                    <a:lnTo>
                      <a:pt x="146" y="759"/>
                    </a:lnTo>
                    <a:lnTo>
                      <a:pt x="139" y="758"/>
                    </a:lnTo>
                    <a:lnTo>
                      <a:pt x="131" y="757"/>
                    </a:lnTo>
                    <a:lnTo>
                      <a:pt x="123" y="756"/>
                    </a:lnTo>
                    <a:lnTo>
                      <a:pt x="116" y="753"/>
                    </a:lnTo>
                    <a:lnTo>
                      <a:pt x="109" y="750"/>
                    </a:lnTo>
                    <a:lnTo>
                      <a:pt x="103" y="746"/>
                    </a:lnTo>
                    <a:lnTo>
                      <a:pt x="96" y="743"/>
                    </a:lnTo>
                    <a:lnTo>
                      <a:pt x="90" y="739"/>
                    </a:lnTo>
                    <a:lnTo>
                      <a:pt x="85" y="734"/>
                    </a:lnTo>
                    <a:lnTo>
                      <a:pt x="82" y="730"/>
                    </a:lnTo>
                    <a:lnTo>
                      <a:pt x="78" y="725"/>
                    </a:lnTo>
                    <a:lnTo>
                      <a:pt x="76" y="719"/>
                    </a:lnTo>
                    <a:lnTo>
                      <a:pt x="75" y="714"/>
                    </a:lnTo>
                    <a:lnTo>
                      <a:pt x="75" y="708"/>
                    </a:lnTo>
                    <a:lnTo>
                      <a:pt x="76" y="703"/>
                    </a:lnTo>
                    <a:lnTo>
                      <a:pt x="79" y="697"/>
                    </a:lnTo>
                    <a:lnTo>
                      <a:pt x="60" y="648"/>
                    </a:lnTo>
                    <a:lnTo>
                      <a:pt x="65" y="639"/>
                    </a:lnTo>
                    <a:lnTo>
                      <a:pt x="72" y="632"/>
                    </a:lnTo>
                    <a:lnTo>
                      <a:pt x="75" y="628"/>
                    </a:lnTo>
                    <a:lnTo>
                      <a:pt x="77" y="625"/>
                    </a:lnTo>
                    <a:lnTo>
                      <a:pt x="79" y="621"/>
                    </a:lnTo>
                    <a:lnTo>
                      <a:pt x="79" y="616"/>
                    </a:lnTo>
                    <a:lnTo>
                      <a:pt x="79" y="608"/>
                    </a:lnTo>
                    <a:lnTo>
                      <a:pt x="78" y="600"/>
                    </a:lnTo>
                    <a:lnTo>
                      <a:pt x="76" y="592"/>
                    </a:lnTo>
                    <a:lnTo>
                      <a:pt x="74" y="584"/>
                    </a:lnTo>
                    <a:lnTo>
                      <a:pt x="68" y="572"/>
                    </a:lnTo>
                    <a:lnTo>
                      <a:pt x="61" y="561"/>
                    </a:lnTo>
                    <a:lnTo>
                      <a:pt x="43" y="542"/>
                    </a:lnTo>
                    <a:lnTo>
                      <a:pt x="27" y="524"/>
                    </a:lnTo>
                    <a:lnTo>
                      <a:pt x="22" y="516"/>
                    </a:lnTo>
                    <a:lnTo>
                      <a:pt x="18" y="509"/>
                    </a:lnTo>
                    <a:lnTo>
                      <a:pt x="16" y="502"/>
                    </a:lnTo>
                    <a:lnTo>
                      <a:pt x="14" y="496"/>
                    </a:lnTo>
                    <a:lnTo>
                      <a:pt x="12" y="484"/>
                    </a:lnTo>
                    <a:lnTo>
                      <a:pt x="11" y="472"/>
                    </a:lnTo>
                    <a:lnTo>
                      <a:pt x="11" y="461"/>
                    </a:lnTo>
                    <a:lnTo>
                      <a:pt x="11" y="450"/>
                    </a:lnTo>
                    <a:lnTo>
                      <a:pt x="10" y="439"/>
                    </a:lnTo>
                    <a:lnTo>
                      <a:pt x="7" y="426"/>
                    </a:lnTo>
                    <a:lnTo>
                      <a:pt x="6" y="412"/>
                    </a:lnTo>
                    <a:lnTo>
                      <a:pt x="4" y="395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9" y="377"/>
                    </a:lnTo>
                    <a:lnTo>
                      <a:pt x="43" y="382"/>
                    </a:lnTo>
                    <a:lnTo>
                      <a:pt x="48" y="387"/>
                    </a:lnTo>
                    <a:lnTo>
                      <a:pt x="52" y="392"/>
                    </a:lnTo>
                    <a:lnTo>
                      <a:pt x="57" y="396"/>
                    </a:lnTo>
                    <a:lnTo>
                      <a:pt x="63" y="399"/>
                    </a:lnTo>
                    <a:lnTo>
                      <a:pt x="68" y="402"/>
                    </a:lnTo>
                    <a:lnTo>
                      <a:pt x="81" y="407"/>
                    </a:lnTo>
                    <a:lnTo>
                      <a:pt x="94" y="410"/>
                    </a:lnTo>
                    <a:lnTo>
                      <a:pt x="107" y="412"/>
                    </a:lnTo>
                    <a:lnTo>
                      <a:pt x="119" y="413"/>
                    </a:lnTo>
                    <a:lnTo>
                      <a:pt x="128" y="412"/>
                    </a:lnTo>
                    <a:lnTo>
                      <a:pt x="135" y="411"/>
                    </a:lnTo>
                    <a:lnTo>
                      <a:pt x="142" y="409"/>
                    </a:lnTo>
                    <a:lnTo>
                      <a:pt x="149" y="407"/>
                    </a:lnTo>
                    <a:lnTo>
                      <a:pt x="154" y="404"/>
                    </a:lnTo>
                    <a:lnTo>
                      <a:pt x="160" y="400"/>
                    </a:lnTo>
                    <a:lnTo>
                      <a:pt x="164" y="396"/>
                    </a:lnTo>
                    <a:lnTo>
                      <a:pt x="168" y="392"/>
                    </a:lnTo>
                    <a:lnTo>
                      <a:pt x="176" y="382"/>
                    </a:lnTo>
                    <a:lnTo>
                      <a:pt x="182" y="372"/>
                    </a:lnTo>
                    <a:lnTo>
                      <a:pt x="187" y="361"/>
                    </a:lnTo>
                    <a:lnTo>
                      <a:pt x="193" y="351"/>
                    </a:lnTo>
                    <a:lnTo>
                      <a:pt x="193" y="240"/>
                    </a:lnTo>
                    <a:lnTo>
                      <a:pt x="197" y="229"/>
                    </a:lnTo>
                    <a:lnTo>
                      <a:pt x="199" y="217"/>
                    </a:lnTo>
                    <a:lnTo>
                      <a:pt x="201" y="206"/>
                    </a:lnTo>
                    <a:lnTo>
                      <a:pt x="202" y="194"/>
                    </a:lnTo>
                    <a:lnTo>
                      <a:pt x="204" y="184"/>
                    </a:lnTo>
                    <a:lnTo>
                      <a:pt x="206" y="176"/>
                    </a:lnTo>
                    <a:lnTo>
                      <a:pt x="207" y="173"/>
                    </a:lnTo>
                    <a:lnTo>
                      <a:pt x="208" y="170"/>
                    </a:lnTo>
                    <a:lnTo>
                      <a:pt x="210" y="168"/>
                    </a:lnTo>
                    <a:lnTo>
                      <a:pt x="212" y="167"/>
                    </a:lnTo>
                    <a:lnTo>
                      <a:pt x="220" y="171"/>
                    </a:lnTo>
                    <a:lnTo>
                      <a:pt x="229" y="175"/>
                    </a:lnTo>
                    <a:lnTo>
                      <a:pt x="239" y="178"/>
                    </a:lnTo>
                    <a:lnTo>
                      <a:pt x="245" y="179"/>
                    </a:lnTo>
                    <a:lnTo>
                      <a:pt x="245" y="201"/>
                    </a:lnTo>
                    <a:lnTo>
                      <a:pt x="245" y="219"/>
                    </a:lnTo>
                    <a:lnTo>
                      <a:pt x="245" y="238"/>
                    </a:lnTo>
                    <a:lnTo>
                      <a:pt x="245" y="259"/>
                    </a:lnTo>
                    <a:lnTo>
                      <a:pt x="246" y="265"/>
                    </a:lnTo>
                    <a:lnTo>
                      <a:pt x="246" y="270"/>
                    </a:lnTo>
                    <a:lnTo>
                      <a:pt x="247" y="274"/>
                    </a:lnTo>
                    <a:lnTo>
                      <a:pt x="250" y="278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6" y="287"/>
                    </a:lnTo>
                    <a:lnTo>
                      <a:pt x="260" y="289"/>
                    </a:lnTo>
                    <a:lnTo>
                      <a:pt x="267" y="292"/>
                    </a:lnTo>
                    <a:lnTo>
                      <a:pt x="276" y="294"/>
                    </a:lnTo>
                    <a:lnTo>
                      <a:pt x="287" y="295"/>
                    </a:lnTo>
                    <a:lnTo>
                      <a:pt x="299" y="296"/>
                    </a:lnTo>
                    <a:lnTo>
                      <a:pt x="303" y="295"/>
                    </a:lnTo>
                    <a:lnTo>
                      <a:pt x="308" y="295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6"/>
                    </a:lnTo>
                    <a:lnTo>
                      <a:pt x="329" y="280"/>
                    </a:lnTo>
                    <a:lnTo>
                      <a:pt x="333" y="272"/>
                    </a:lnTo>
                    <a:lnTo>
                      <a:pt x="337" y="263"/>
                    </a:lnTo>
                    <a:lnTo>
                      <a:pt x="342" y="254"/>
                    </a:lnTo>
                    <a:lnTo>
                      <a:pt x="345" y="243"/>
                    </a:lnTo>
                    <a:lnTo>
                      <a:pt x="350" y="234"/>
                    </a:lnTo>
                    <a:lnTo>
                      <a:pt x="353" y="224"/>
                    </a:lnTo>
                    <a:lnTo>
                      <a:pt x="357" y="216"/>
                    </a:lnTo>
                    <a:lnTo>
                      <a:pt x="363" y="208"/>
                    </a:lnTo>
                    <a:lnTo>
                      <a:pt x="368" y="201"/>
                    </a:lnTo>
                    <a:lnTo>
                      <a:pt x="375" y="195"/>
                    </a:lnTo>
                    <a:lnTo>
                      <a:pt x="378" y="193"/>
                    </a:lnTo>
                    <a:lnTo>
                      <a:pt x="382" y="192"/>
                    </a:lnTo>
                    <a:lnTo>
                      <a:pt x="387" y="191"/>
                    </a:lnTo>
                    <a:lnTo>
                      <a:pt x="392" y="191"/>
                    </a:lnTo>
                    <a:lnTo>
                      <a:pt x="400" y="191"/>
                    </a:lnTo>
                    <a:lnTo>
                      <a:pt x="408" y="192"/>
                    </a:lnTo>
                    <a:lnTo>
                      <a:pt x="414" y="193"/>
                    </a:lnTo>
                    <a:lnTo>
                      <a:pt x="421" y="195"/>
                    </a:lnTo>
                    <a:lnTo>
                      <a:pt x="431" y="200"/>
                    </a:lnTo>
                    <a:lnTo>
                      <a:pt x="441" y="204"/>
                    </a:lnTo>
                    <a:lnTo>
                      <a:pt x="451" y="208"/>
                    </a:lnTo>
                    <a:lnTo>
                      <a:pt x="460" y="212"/>
                    </a:lnTo>
                    <a:lnTo>
                      <a:pt x="466" y="214"/>
                    </a:lnTo>
                    <a:lnTo>
                      <a:pt x="471" y="215"/>
                    </a:lnTo>
                    <a:lnTo>
                      <a:pt x="478" y="216"/>
                    </a:lnTo>
                    <a:lnTo>
                      <a:pt x="485" y="216"/>
                    </a:lnTo>
                    <a:lnTo>
                      <a:pt x="496" y="216"/>
                    </a:lnTo>
                    <a:lnTo>
                      <a:pt x="504" y="215"/>
                    </a:lnTo>
                    <a:lnTo>
                      <a:pt x="512" y="213"/>
                    </a:lnTo>
                    <a:lnTo>
                      <a:pt x="518" y="211"/>
                    </a:lnTo>
                    <a:lnTo>
                      <a:pt x="523" y="208"/>
                    </a:lnTo>
                    <a:lnTo>
                      <a:pt x="527" y="204"/>
                    </a:lnTo>
                    <a:lnTo>
                      <a:pt x="531" y="200"/>
                    </a:lnTo>
                    <a:lnTo>
                      <a:pt x="534" y="194"/>
                    </a:lnTo>
                    <a:lnTo>
                      <a:pt x="544" y="169"/>
                    </a:lnTo>
                    <a:lnTo>
                      <a:pt x="558" y="135"/>
                    </a:lnTo>
                    <a:lnTo>
                      <a:pt x="564" y="127"/>
                    </a:lnTo>
                    <a:lnTo>
                      <a:pt x="572" y="119"/>
                    </a:lnTo>
                    <a:lnTo>
                      <a:pt x="582" y="110"/>
                    </a:lnTo>
                    <a:lnTo>
                      <a:pt x="593" y="100"/>
                    </a:lnTo>
                    <a:lnTo>
                      <a:pt x="620" y="80"/>
                    </a:lnTo>
                    <a:lnTo>
                      <a:pt x="649" y="61"/>
                    </a:lnTo>
                    <a:lnTo>
                      <a:pt x="679" y="43"/>
                    </a:lnTo>
                    <a:lnTo>
                      <a:pt x="708" y="25"/>
                    </a:lnTo>
                    <a:lnTo>
                      <a:pt x="732" y="11"/>
                    </a:lnTo>
                    <a:lnTo>
                      <a:pt x="750" y="0"/>
                    </a:lnTo>
                    <a:lnTo>
                      <a:pt x="777" y="1"/>
                    </a:lnTo>
                    <a:lnTo>
                      <a:pt x="798" y="3"/>
                    </a:lnTo>
                    <a:lnTo>
                      <a:pt x="806" y="3"/>
                    </a:lnTo>
                    <a:lnTo>
                      <a:pt x="815" y="3"/>
                    </a:lnTo>
                    <a:lnTo>
                      <a:pt x="823" y="2"/>
                    </a:lnTo>
                    <a:lnTo>
                      <a:pt x="830" y="0"/>
                    </a:lnTo>
                    <a:lnTo>
                      <a:pt x="830" y="6"/>
                    </a:lnTo>
                    <a:lnTo>
                      <a:pt x="850" y="6"/>
                    </a:lnTo>
                    <a:lnTo>
                      <a:pt x="850" y="17"/>
                    </a:lnTo>
                    <a:lnTo>
                      <a:pt x="851" y="26"/>
                    </a:lnTo>
                    <a:lnTo>
                      <a:pt x="854" y="35"/>
                    </a:lnTo>
                    <a:lnTo>
                      <a:pt x="856" y="41"/>
                    </a:lnTo>
                    <a:lnTo>
                      <a:pt x="861" y="52"/>
                    </a:lnTo>
                    <a:lnTo>
                      <a:pt x="867" y="62"/>
                    </a:lnTo>
                    <a:lnTo>
                      <a:pt x="873" y="71"/>
                    </a:lnTo>
                    <a:lnTo>
                      <a:pt x="879" y="82"/>
                    </a:lnTo>
                    <a:lnTo>
                      <a:pt x="880" y="90"/>
                    </a:lnTo>
                    <a:lnTo>
                      <a:pt x="882" y="98"/>
                    </a:lnTo>
                    <a:lnTo>
                      <a:pt x="883" y="107"/>
                    </a:lnTo>
                    <a:lnTo>
                      <a:pt x="883" y="117"/>
                    </a:lnTo>
                    <a:lnTo>
                      <a:pt x="883" y="204"/>
                    </a:lnTo>
                    <a:lnTo>
                      <a:pt x="875" y="206"/>
                    </a:lnTo>
                    <a:lnTo>
                      <a:pt x="868" y="207"/>
                    </a:lnTo>
                    <a:lnTo>
                      <a:pt x="860" y="207"/>
                    </a:lnTo>
                    <a:lnTo>
                      <a:pt x="852" y="206"/>
                    </a:lnTo>
                    <a:lnTo>
                      <a:pt x="838" y="205"/>
                    </a:lnTo>
                    <a:lnTo>
                      <a:pt x="830" y="204"/>
                    </a:lnTo>
                    <a:lnTo>
                      <a:pt x="826" y="236"/>
                    </a:lnTo>
                    <a:lnTo>
                      <a:pt x="825" y="262"/>
                    </a:lnTo>
                    <a:lnTo>
                      <a:pt x="826" y="272"/>
                    </a:lnTo>
                    <a:lnTo>
                      <a:pt x="826" y="281"/>
                    </a:lnTo>
                    <a:lnTo>
                      <a:pt x="828" y="289"/>
                    </a:lnTo>
                    <a:lnTo>
                      <a:pt x="830" y="296"/>
                    </a:lnTo>
                    <a:lnTo>
                      <a:pt x="870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00" name="Freeform 383"/>
              <p:cNvSpPr>
                <a:spLocks/>
              </p:cNvSpPr>
              <p:nvPr/>
            </p:nvSpPr>
            <p:spPr bwMode="auto">
              <a:xfrm>
                <a:off x="4557713" y="3606763"/>
                <a:ext cx="411162" cy="611187"/>
              </a:xfrm>
              <a:custGeom>
                <a:avLst/>
                <a:gdLst>
                  <a:gd name="T0" fmla="*/ 2147483647 w 943"/>
                  <a:gd name="T1" fmla="*/ 708980049 h 1172"/>
                  <a:gd name="T2" fmla="*/ 2147483647 w 943"/>
                  <a:gd name="T3" fmla="*/ 2147483647 h 1172"/>
                  <a:gd name="T4" fmla="*/ 2147483647 w 943"/>
                  <a:gd name="T5" fmla="*/ 2147483647 h 1172"/>
                  <a:gd name="T6" fmla="*/ 2147483647 w 943"/>
                  <a:gd name="T7" fmla="*/ 2147483647 h 1172"/>
                  <a:gd name="T8" fmla="*/ 2147483647 w 943"/>
                  <a:gd name="T9" fmla="*/ 2147483647 h 1172"/>
                  <a:gd name="T10" fmla="*/ 2147483647 w 943"/>
                  <a:gd name="T11" fmla="*/ 2147483647 h 1172"/>
                  <a:gd name="T12" fmla="*/ 2147483647 w 943"/>
                  <a:gd name="T13" fmla="*/ 2147483647 h 1172"/>
                  <a:gd name="T14" fmla="*/ 2147483647 w 943"/>
                  <a:gd name="T15" fmla="*/ 2147483647 h 1172"/>
                  <a:gd name="T16" fmla="*/ 2147483647 w 943"/>
                  <a:gd name="T17" fmla="*/ 2147483647 h 1172"/>
                  <a:gd name="T18" fmla="*/ 2147483647 w 943"/>
                  <a:gd name="T19" fmla="*/ 2147483647 h 1172"/>
                  <a:gd name="T20" fmla="*/ 2147483647 w 943"/>
                  <a:gd name="T21" fmla="*/ 2147483647 h 1172"/>
                  <a:gd name="T22" fmla="*/ 2147483647 w 943"/>
                  <a:gd name="T23" fmla="*/ 2147483647 h 1172"/>
                  <a:gd name="T24" fmla="*/ 2147483647 w 943"/>
                  <a:gd name="T25" fmla="*/ 2147483647 h 1172"/>
                  <a:gd name="T26" fmla="*/ 2147483647 w 943"/>
                  <a:gd name="T27" fmla="*/ 2147483647 h 1172"/>
                  <a:gd name="T28" fmla="*/ 2147483647 w 943"/>
                  <a:gd name="T29" fmla="*/ 2147483647 h 1172"/>
                  <a:gd name="T30" fmla="*/ 2147483647 w 943"/>
                  <a:gd name="T31" fmla="*/ 2147483647 h 1172"/>
                  <a:gd name="T32" fmla="*/ 2147483647 w 943"/>
                  <a:gd name="T33" fmla="*/ 2147483647 h 1172"/>
                  <a:gd name="T34" fmla="*/ 2147483647 w 943"/>
                  <a:gd name="T35" fmla="*/ 2147483647 h 1172"/>
                  <a:gd name="T36" fmla="*/ 2147483647 w 943"/>
                  <a:gd name="T37" fmla="*/ 2147483647 h 1172"/>
                  <a:gd name="T38" fmla="*/ 2147483647 w 943"/>
                  <a:gd name="T39" fmla="*/ 2147483647 h 1172"/>
                  <a:gd name="T40" fmla="*/ 2147483647 w 943"/>
                  <a:gd name="T41" fmla="*/ 2147483647 h 1172"/>
                  <a:gd name="T42" fmla="*/ 2147483647 w 943"/>
                  <a:gd name="T43" fmla="*/ 2147483647 h 1172"/>
                  <a:gd name="T44" fmla="*/ 2147483647 w 943"/>
                  <a:gd name="T45" fmla="*/ 2147483647 h 1172"/>
                  <a:gd name="T46" fmla="*/ 2147483647 w 943"/>
                  <a:gd name="T47" fmla="*/ 2147483647 h 1172"/>
                  <a:gd name="T48" fmla="*/ 2147483647 w 943"/>
                  <a:gd name="T49" fmla="*/ 2147483647 h 1172"/>
                  <a:gd name="T50" fmla="*/ 2147483647 w 943"/>
                  <a:gd name="T51" fmla="*/ 2147483647 h 1172"/>
                  <a:gd name="T52" fmla="*/ 2147483647 w 943"/>
                  <a:gd name="T53" fmla="*/ 2147483647 h 1172"/>
                  <a:gd name="T54" fmla="*/ 2147483647 w 943"/>
                  <a:gd name="T55" fmla="*/ 2147483647 h 1172"/>
                  <a:gd name="T56" fmla="*/ 2147483647 w 943"/>
                  <a:gd name="T57" fmla="*/ 2147483647 h 1172"/>
                  <a:gd name="T58" fmla="*/ 2147483647 w 943"/>
                  <a:gd name="T59" fmla="*/ 2147483647 h 1172"/>
                  <a:gd name="T60" fmla="*/ 2147483647 w 943"/>
                  <a:gd name="T61" fmla="*/ 2147483647 h 1172"/>
                  <a:gd name="T62" fmla="*/ 2147483647 w 943"/>
                  <a:gd name="T63" fmla="*/ 2147483647 h 1172"/>
                  <a:gd name="T64" fmla="*/ 2147483647 w 943"/>
                  <a:gd name="T65" fmla="*/ 2147483647 h 1172"/>
                  <a:gd name="T66" fmla="*/ 2147483647 w 943"/>
                  <a:gd name="T67" fmla="*/ 2147483647 h 1172"/>
                  <a:gd name="T68" fmla="*/ 2147483647 w 943"/>
                  <a:gd name="T69" fmla="*/ 2147483647 h 1172"/>
                  <a:gd name="T70" fmla="*/ 2147483647 w 943"/>
                  <a:gd name="T71" fmla="*/ 2147483647 h 1172"/>
                  <a:gd name="T72" fmla="*/ 2147483647 w 943"/>
                  <a:gd name="T73" fmla="*/ 2147483647 h 1172"/>
                  <a:gd name="T74" fmla="*/ 2147483647 w 943"/>
                  <a:gd name="T75" fmla="*/ 2147483647 h 1172"/>
                  <a:gd name="T76" fmla="*/ 2147483647 w 943"/>
                  <a:gd name="T77" fmla="*/ 2147483647 h 1172"/>
                  <a:gd name="T78" fmla="*/ 2147483647 w 943"/>
                  <a:gd name="T79" fmla="*/ 2147483647 h 1172"/>
                  <a:gd name="T80" fmla="*/ 2147483647 w 943"/>
                  <a:gd name="T81" fmla="*/ 2147483647 h 1172"/>
                  <a:gd name="T82" fmla="*/ 2147483647 w 943"/>
                  <a:gd name="T83" fmla="*/ 2147483647 h 1172"/>
                  <a:gd name="T84" fmla="*/ 331550049 w 943"/>
                  <a:gd name="T85" fmla="*/ 2147483647 h 1172"/>
                  <a:gd name="T86" fmla="*/ 1491975222 w 943"/>
                  <a:gd name="T87" fmla="*/ 2147483647 h 1172"/>
                  <a:gd name="T88" fmla="*/ 2147483647 w 943"/>
                  <a:gd name="T89" fmla="*/ 2147483647 h 1172"/>
                  <a:gd name="T90" fmla="*/ 2147483647 w 943"/>
                  <a:gd name="T91" fmla="*/ 2147483647 h 1172"/>
                  <a:gd name="T92" fmla="*/ 2147483647 w 943"/>
                  <a:gd name="T93" fmla="*/ 2147483647 h 1172"/>
                  <a:gd name="T94" fmla="*/ 2147483647 w 943"/>
                  <a:gd name="T95" fmla="*/ 2147483647 h 1172"/>
                  <a:gd name="T96" fmla="*/ 2147483647 w 943"/>
                  <a:gd name="T97" fmla="*/ 2147483647 h 1172"/>
                  <a:gd name="T98" fmla="*/ 2147483647 w 943"/>
                  <a:gd name="T99" fmla="*/ 2147483647 h 1172"/>
                  <a:gd name="T100" fmla="*/ 2147483647 w 943"/>
                  <a:gd name="T101" fmla="*/ 2147483647 h 1172"/>
                  <a:gd name="T102" fmla="*/ 2147483647 w 943"/>
                  <a:gd name="T103" fmla="*/ 214748364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9" name="Group 384"/>
              <p:cNvGrpSpPr>
                <a:grpSpLocks/>
              </p:cNvGrpSpPr>
              <p:nvPr/>
            </p:nvGrpSpPr>
            <p:grpSpPr bwMode="auto">
              <a:xfrm>
                <a:off x="3341688" y="3808375"/>
                <a:ext cx="80962" cy="82550"/>
                <a:chOff x="2352" y="2343"/>
                <a:chExt cx="65" cy="53"/>
              </a:xfrm>
            </p:grpSpPr>
            <p:sp>
              <p:nvSpPr>
                <p:cNvPr id="11717" name="Freeform 385"/>
                <p:cNvSpPr>
                  <a:spLocks/>
                </p:cNvSpPr>
                <p:nvPr/>
              </p:nvSpPr>
              <p:spPr bwMode="auto">
                <a:xfrm>
                  <a:off x="2352" y="2343"/>
                  <a:ext cx="16" cy="11"/>
                </a:xfrm>
                <a:custGeom>
                  <a:avLst/>
                  <a:gdLst>
                    <a:gd name="T0" fmla="*/ 1 w 51"/>
                    <a:gd name="T1" fmla="*/ 0 h 33"/>
                    <a:gd name="T2" fmla="*/ 0 w 51"/>
                    <a:gd name="T3" fmla="*/ 0 h 33"/>
                    <a:gd name="T4" fmla="*/ 0 w 51"/>
                    <a:gd name="T5" fmla="*/ 1 h 33"/>
                    <a:gd name="T6" fmla="*/ 0 w 51"/>
                    <a:gd name="T7" fmla="*/ 1 h 33"/>
                    <a:gd name="T8" fmla="*/ 1 w 51"/>
                    <a:gd name="T9" fmla="*/ 1 h 33"/>
                    <a:gd name="T10" fmla="*/ 2 w 51"/>
                    <a:gd name="T11" fmla="*/ 1 h 33"/>
                    <a:gd name="T12" fmla="*/ 2 w 51"/>
                    <a:gd name="T13" fmla="*/ 0 h 33"/>
                    <a:gd name="T14" fmla="*/ 1 w 51"/>
                    <a:gd name="T15" fmla="*/ 0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1" h="33">
                      <a:moveTo>
                        <a:pt x="46" y="0"/>
                      </a:moveTo>
                      <a:lnTo>
                        <a:pt x="0" y="5"/>
                      </a:lnTo>
                      <a:lnTo>
                        <a:pt x="4" y="28"/>
                      </a:lnTo>
                      <a:lnTo>
                        <a:pt x="10" y="33"/>
                      </a:lnTo>
                      <a:lnTo>
                        <a:pt x="35" y="25"/>
                      </a:lnTo>
                      <a:lnTo>
                        <a:pt x="48" y="15"/>
                      </a:lnTo>
                      <a:lnTo>
                        <a:pt x="51" y="8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18" name="Freeform 386"/>
                <p:cNvSpPr>
                  <a:spLocks/>
                </p:cNvSpPr>
                <p:nvPr/>
              </p:nvSpPr>
              <p:spPr bwMode="auto">
                <a:xfrm>
                  <a:off x="2372" y="2354"/>
                  <a:ext cx="20" cy="7"/>
                </a:xfrm>
                <a:custGeom>
                  <a:avLst/>
                  <a:gdLst>
                    <a:gd name="T0" fmla="*/ 2 w 61"/>
                    <a:gd name="T1" fmla="*/ 0 h 20"/>
                    <a:gd name="T2" fmla="*/ 2 w 61"/>
                    <a:gd name="T3" fmla="*/ 0 h 20"/>
                    <a:gd name="T4" fmla="*/ 0 w 61"/>
                    <a:gd name="T5" fmla="*/ 0 h 20"/>
                    <a:gd name="T6" fmla="*/ 0 w 61"/>
                    <a:gd name="T7" fmla="*/ 1 h 20"/>
                    <a:gd name="T8" fmla="*/ 0 w 61"/>
                    <a:gd name="T9" fmla="*/ 1 h 20"/>
                    <a:gd name="T10" fmla="*/ 1 w 61"/>
                    <a:gd name="T11" fmla="*/ 1 h 20"/>
                    <a:gd name="T12" fmla="*/ 2 w 61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20">
                      <a:moveTo>
                        <a:pt x="61" y="6"/>
                      </a:moveTo>
                      <a:lnTo>
                        <a:pt x="53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7" y="20"/>
                      </a:lnTo>
                      <a:lnTo>
                        <a:pt x="18" y="13"/>
                      </a:lnTo>
                      <a:lnTo>
                        <a:pt x="61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19" name="Freeform 387"/>
                <p:cNvSpPr>
                  <a:spLocks/>
                </p:cNvSpPr>
                <p:nvPr/>
              </p:nvSpPr>
              <p:spPr bwMode="auto">
                <a:xfrm>
                  <a:off x="2407" y="2346"/>
                  <a:ext cx="5" cy="12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1 h 36"/>
                    <a:gd name="T4" fmla="*/ 0 w 15"/>
                    <a:gd name="T5" fmla="*/ 1 h 36"/>
                    <a:gd name="T6" fmla="*/ 0 w 15"/>
                    <a:gd name="T7" fmla="*/ 1 h 36"/>
                    <a:gd name="T8" fmla="*/ 1 w 15"/>
                    <a:gd name="T9" fmla="*/ 1 h 36"/>
                    <a:gd name="T10" fmla="*/ 0 w 15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36">
                      <a:moveTo>
                        <a:pt x="2" y="0"/>
                      </a:move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1" y="35"/>
                      </a:lnTo>
                      <a:lnTo>
                        <a:pt x="15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0" name="Freeform 388"/>
                <p:cNvSpPr>
                  <a:spLocks/>
                </p:cNvSpPr>
                <p:nvPr/>
              </p:nvSpPr>
              <p:spPr bwMode="auto">
                <a:xfrm>
                  <a:off x="2406" y="2361"/>
                  <a:ext cx="11" cy="11"/>
                </a:xfrm>
                <a:custGeom>
                  <a:avLst/>
                  <a:gdLst>
                    <a:gd name="T0" fmla="*/ 0 w 37"/>
                    <a:gd name="T1" fmla="*/ 0 h 33"/>
                    <a:gd name="T2" fmla="*/ 1 w 37"/>
                    <a:gd name="T3" fmla="*/ 0 h 33"/>
                    <a:gd name="T4" fmla="*/ 1 w 37"/>
                    <a:gd name="T5" fmla="*/ 0 h 33"/>
                    <a:gd name="T6" fmla="*/ 1 w 37"/>
                    <a:gd name="T7" fmla="*/ 1 h 33"/>
                    <a:gd name="T8" fmla="*/ 1 w 37"/>
                    <a:gd name="T9" fmla="*/ 1 h 33"/>
                    <a:gd name="T10" fmla="*/ 0 w 37"/>
                    <a:gd name="T11" fmla="*/ 1 h 33"/>
                    <a:gd name="T12" fmla="*/ 0 w 37"/>
                    <a:gd name="T13" fmla="*/ 1 h 33"/>
                    <a:gd name="T14" fmla="*/ 0 w 37"/>
                    <a:gd name="T15" fmla="*/ 1 h 33"/>
                    <a:gd name="T16" fmla="*/ 0 w 37"/>
                    <a:gd name="T17" fmla="*/ 0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33">
                      <a:moveTo>
                        <a:pt x="4" y="4"/>
                      </a:moveTo>
                      <a:lnTo>
                        <a:pt x="22" y="0"/>
                      </a:lnTo>
                      <a:lnTo>
                        <a:pt x="35" y="6"/>
                      </a:lnTo>
                      <a:lnTo>
                        <a:pt x="37" y="22"/>
                      </a:lnTo>
                      <a:lnTo>
                        <a:pt x="24" y="33"/>
                      </a:lnTo>
                      <a:lnTo>
                        <a:pt x="11" y="33"/>
                      </a:lnTo>
                      <a:lnTo>
                        <a:pt x="2" y="24"/>
                      </a:lnTo>
                      <a:lnTo>
                        <a:pt x="0" y="16"/>
                      </a:lnTo>
                      <a:lnTo>
                        <a:pt x="4" y="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1" name="Freeform 389"/>
                <p:cNvSpPr>
                  <a:spLocks/>
                </p:cNvSpPr>
                <p:nvPr/>
              </p:nvSpPr>
              <p:spPr bwMode="auto">
                <a:xfrm>
                  <a:off x="2388" y="2378"/>
                  <a:ext cx="16" cy="18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2 h 54"/>
                    <a:gd name="T6" fmla="*/ 1 w 49"/>
                    <a:gd name="T7" fmla="*/ 2 h 54"/>
                    <a:gd name="T8" fmla="*/ 2 w 49"/>
                    <a:gd name="T9" fmla="*/ 2 h 54"/>
                    <a:gd name="T10" fmla="*/ 2 w 49"/>
                    <a:gd name="T11" fmla="*/ 1 h 54"/>
                    <a:gd name="T12" fmla="*/ 1 w 49"/>
                    <a:gd name="T13" fmla="*/ 1 h 54"/>
                    <a:gd name="T14" fmla="*/ 1 w 49"/>
                    <a:gd name="T15" fmla="*/ 0 h 54"/>
                    <a:gd name="T16" fmla="*/ 0 w 49"/>
                    <a:gd name="T17" fmla="*/ 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" h="5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50"/>
                      </a:lnTo>
                      <a:lnTo>
                        <a:pt x="18" y="54"/>
                      </a:lnTo>
                      <a:lnTo>
                        <a:pt x="44" y="45"/>
                      </a:lnTo>
                      <a:lnTo>
                        <a:pt x="49" y="31"/>
                      </a:lnTo>
                      <a:lnTo>
                        <a:pt x="40" y="21"/>
                      </a:lnTo>
                      <a:lnTo>
                        <a:pt x="19" y="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22" name="Freeform 390"/>
                <p:cNvSpPr>
                  <a:spLocks/>
                </p:cNvSpPr>
                <p:nvPr/>
              </p:nvSpPr>
              <p:spPr bwMode="auto">
                <a:xfrm>
                  <a:off x="2374" y="2388"/>
                  <a:ext cx="9" cy="7"/>
                </a:xfrm>
                <a:custGeom>
                  <a:avLst/>
                  <a:gdLst>
                    <a:gd name="T0" fmla="*/ 1 w 26"/>
                    <a:gd name="T1" fmla="*/ 0 h 22"/>
                    <a:gd name="T2" fmla="*/ 0 w 26"/>
                    <a:gd name="T3" fmla="*/ 0 h 22"/>
                    <a:gd name="T4" fmla="*/ 0 w 26"/>
                    <a:gd name="T5" fmla="*/ 1 h 22"/>
                    <a:gd name="T6" fmla="*/ 0 w 26"/>
                    <a:gd name="T7" fmla="*/ 1 h 22"/>
                    <a:gd name="T8" fmla="*/ 1 w 26"/>
                    <a:gd name="T9" fmla="*/ 1 h 22"/>
                    <a:gd name="T10" fmla="*/ 1 w 26"/>
                    <a:gd name="T11" fmla="*/ 0 h 22"/>
                    <a:gd name="T12" fmla="*/ 1 w 26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2">
                      <a:moveTo>
                        <a:pt x="18" y="0"/>
                      </a:moveTo>
                      <a:lnTo>
                        <a:pt x="3" y="2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9" y="22"/>
                      </a:lnTo>
                      <a:lnTo>
                        <a:pt x="26" y="11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0" name="Group 391"/>
              <p:cNvGrpSpPr>
                <a:grpSpLocks/>
              </p:cNvGrpSpPr>
              <p:nvPr/>
            </p:nvGrpSpPr>
            <p:grpSpPr bwMode="auto">
              <a:xfrm>
                <a:off x="1187450" y="1868450"/>
                <a:ext cx="1897063" cy="1133475"/>
                <a:chOff x="527" y="1110"/>
                <a:chExt cx="1410" cy="709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42" name="Freeform 392"/>
                <p:cNvSpPr>
                  <a:spLocks/>
                </p:cNvSpPr>
                <p:nvPr/>
              </p:nvSpPr>
              <p:spPr bwMode="auto">
                <a:xfrm>
                  <a:off x="1401" y="1427"/>
                  <a:ext cx="31" cy="17"/>
                </a:xfrm>
                <a:custGeom>
                  <a:avLst/>
                  <a:gdLst>
                    <a:gd name="T0" fmla="*/ 0 w 98"/>
                    <a:gd name="T1" fmla="*/ 4 h 54"/>
                    <a:gd name="T2" fmla="*/ 1 w 98"/>
                    <a:gd name="T3" fmla="*/ 4 h 54"/>
                    <a:gd name="T4" fmla="*/ 1 w 98"/>
                    <a:gd name="T5" fmla="*/ 5 h 54"/>
                    <a:gd name="T6" fmla="*/ 2 w 98"/>
                    <a:gd name="T7" fmla="*/ 5 h 54"/>
                    <a:gd name="T8" fmla="*/ 3 w 98"/>
                    <a:gd name="T9" fmla="*/ 5 h 54"/>
                    <a:gd name="T10" fmla="*/ 4 w 98"/>
                    <a:gd name="T11" fmla="*/ 5 h 54"/>
                    <a:gd name="T12" fmla="*/ 4 w 98"/>
                    <a:gd name="T13" fmla="*/ 5 h 54"/>
                    <a:gd name="T14" fmla="*/ 5 w 98"/>
                    <a:gd name="T15" fmla="*/ 5 h 54"/>
                    <a:gd name="T16" fmla="*/ 6 w 98"/>
                    <a:gd name="T17" fmla="*/ 5 h 54"/>
                    <a:gd name="T18" fmla="*/ 7 w 98"/>
                    <a:gd name="T19" fmla="*/ 4 h 54"/>
                    <a:gd name="T20" fmla="*/ 8 w 98"/>
                    <a:gd name="T21" fmla="*/ 3 h 54"/>
                    <a:gd name="T22" fmla="*/ 9 w 98"/>
                    <a:gd name="T23" fmla="*/ 3 h 54"/>
                    <a:gd name="T24" fmla="*/ 9 w 98"/>
                    <a:gd name="T25" fmla="*/ 2 h 54"/>
                    <a:gd name="T26" fmla="*/ 9 w 98"/>
                    <a:gd name="T27" fmla="*/ 1 h 54"/>
                    <a:gd name="T28" fmla="*/ 10 w 98"/>
                    <a:gd name="T29" fmla="*/ 0 h 54"/>
                    <a:gd name="T30" fmla="*/ 9 w 98"/>
                    <a:gd name="T31" fmla="*/ 0 h 54"/>
                    <a:gd name="T32" fmla="*/ 8 w 98"/>
                    <a:gd name="T33" fmla="*/ 0 h 54"/>
                    <a:gd name="T34" fmla="*/ 8 w 98"/>
                    <a:gd name="T35" fmla="*/ 0 h 54"/>
                    <a:gd name="T36" fmla="*/ 7 w 98"/>
                    <a:gd name="T37" fmla="*/ 0 h 54"/>
                    <a:gd name="T38" fmla="*/ 6 w 98"/>
                    <a:gd name="T39" fmla="*/ 0 h 54"/>
                    <a:gd name="T40" fmla="*/ 5 w 98"/>
                    <a:gd name="T41" fmla="*/ 0 h 54"/>
                    <a:gd name="T42" fmla="*/ 4 w 98"/>
                    <a:gd name="T43" fmla="*/ 1 h 54"/>
                    <a:gd name="T44" fmla="*/ 4 w 98"/>
                    <a:gd name="T45" fmla="*/ 1 h 54"/>
                    <a:gd name="T46" fmla="*/ 2 w 98"/>
                    <a:gd name="T47" fmla="*/ 2 h 54"/>
                    <a:gd name="T48" fmla="*/ 1 w 98"/>
                    <a:gd name="T49" fmla="*/ 3 h 54"/>
                    <a:gd name="T50" fmla="*/ 1 w 98"/>
                    <a:gd name="T51" fmla="*/ 3 h 54"/>
                    <a:gd name="T52" fmla="*/ 0 w 98"/>
                    <a:gd name="T53" fmla="*/ 3 h 54"/>
                    <a:gd name="T54" fmla="*/ 0 w 98"/>
                    <a:gd name="T55" fmla="*/ 4 h 54"/>
                    <a:gd name="T56" fmla="*/ 0 w 98"/>
                    <a:gd name="T57" fmla="*/ 4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98" h="54">
                      <a:moveTo>
                        <a:pt x="0" y="41"/>
                      </a:move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3" y="53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5" y="53"/>
                      </a:lnTo>
                      <a:lnTo>
                        <a:pt x="50" y="51"/>
                      </a:lnTo>
                      <a:lnTo>
                        <a:pt x="56" y="49"/>
                      </a:lnTo>
                      <a:lnTo>
                        <a:pt x="67" y="42"/>
                      </a:lnTo>
                      <a:lnTo>
                        <a:pt x="75" y="35"/>
                      </a:lnTo>
                      <a:lnTo>
                        <a:pt x="84" y="28"/>
                      </a:lnTo>
                      <a:lnTo>
                        <a:pt x="91" y="20"/>
                      </a:lnTo>
                      <a:lnTo>
                        <a:pt x="95" y="12"/>
                      </a:lnTo>
                      <a:lnTo>
                        <a:pt x="98" y="4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59" y="1"/>
                      </a:lnTo>
                      <a:lnTo>
                        <a:pt x="51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23" y="17"/>
                      </a:lnTo>
                      <a:lnTo>
                        <a:pt x="12" y="25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7"/>
                      </a:lnTo>
                      <a:lnTo>
                        <a:pt x="0" y="4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3" name="Freeform 393"/>
                <p:cNvSpPr>
                  <a:spLocks/>
                </p:cNvSpPr>
                <p:nvPr/>
              </p:nvSpPr>
              <p:spPr bwMode="auto">
                <a:xfrm>
                  <a:off x="1387" y="1551"/>
                  <a:ext cx="21" cy="8"/>
                </a:xfrm>
                <a:custGeom>
                  <a:avLst/>
                  <a:gdLst>
                    <a:gd name="T0" fmla="*/ 0 w 67"/>
                    <a:gd name="T1" fmla="*/ 2 h 28"/>
                    <a:gd name="T2" fmla="*/ 1 w 67"/>
                    <a:gd name="T3" fmla="*/ 2 h 28"/>
                    <a:gd name="T4" fmla="*/ 2 w 67"/>
                    <a:gd name="T5" fmla="*/ 2 h 28"/>
                    <a:gd name="T6" fmla="*/ 3 w 67"/>
                    <a:gd name="T7" fmla="*/ 2 h 28"/>
                    <a:gd name="T8" fmla="*/ 4 w 67"/>
                    <a:gd name="T9" fmla="*/ 2 h 28"/>
                    <a:gd name="T10" fmla="*/ 5 w 67"/>
                    <a:gd name="T11" fmla="*/ 1 h 28"/>
                    <a:gd name="T12" fmla="*/ 6 w 67"/>
                    <a:gd name="T13" fmla="*/ 1 h 28"/>
                    <a:gd name="T14" fmla="*/ 6 w 67"/>
                    <a:gd name="T15" fmla="*/ 1 h 28"/>
                    <a:gd name="T16" fmla="*/ 7 w 67"/>
                    <a:gd name="T17" fmla="*/ 0 h 28"/>
                    <a:gd name="T18" fmla="*/ 6 w 67"/>
                    <a:gd name="T19" fmla="*/ 0 h 28"/>
                    <a:gd name="T20" fmla="*/ 4 w 67"/>
                    <a:gd name="T21" fmla="*/ 0 h 28"/>
                    <a:gd name="T22" fmla="*/ 3 w 67"/>
                    <a:gd name="T23" fmla="*/ 0 h 28"/>
                    <a:gd name="T24" fmla="*/ 3 w 67"/>
                    <a:gd name="T25" fmla="*/ 0 h 28"/>
                    <a:gd name="T26" fmla="*/ 2 w 67"/>
                    <a:gd name="T27" fmla="*/ 1 h 28"/>
                    <a:gd name="T28" fmla="*/ 1 w 67"/>
                    <a:gd name="T29" fmla="*/ 1 h 28"/>
                    <a:gd name="T30" fmla="*/ 1 w 67"/>
                    <a:gd name="T31" fmla="*/ 1 h 28"/>
                    <a:gd name="T32" fmla="*/ 0 w 67"/>
                    <a:gd name="T33" fmla="*/ 1 h 28"/>
                    <a:gd name="T34" fmla="*/ 0 w 67"/>
                    <a:gd name="T35" fmla="*/ 2 h 28"/>
                    <a:gd name="T36" fmla="*/ 0 w 67"/>
                    <a:gd name="T37" fmla="*/ 2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28">
                      <a:moveTo>
                        <a:pt x="0" y="27"/>
                      </a:moveTo>
                      <a:lnTo>
                        <a:pt x="11" y="28"/>
                      </a:lnTo>
                      <a:lnTo>
                        <a:pt x="21" y="27"/>
                      </a:lnTo>
                      <a:lnTo>
                        <a:pt x="31" y="25"/>
                      </a:lnTo>
                      <a:lnTo>
                        <a:pt x="41" y="21"/>
                      </a:lnTo>
                      <a:lnTo>
                        <a:pt x="49" y="17"/>
                      </a:lnTo>
                      <a:lnTo>
                        <a:pt x="57" y="12"/>
                      </a:lnTo>
                      <a:lnTo>
                        <a:pt x="63" y="7"/>
                      </a:lnTo>
                      <a:lnTo>
                        <a:pt x="67" y="3"/>
                      </a:ln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6" y="3"/>
                      </a:lnTo>
                      <a:lnTo>
                        <a:pt x="17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4" name="Freeform 394"/>
                <p:cNvSpPr>
                  <a:spLocks/>
                </p:cNvSpPr>
                <p:nvPr/>
              </p:nvSpPr>
              <p:spPr bwMode="auto">
                <a:xfrm>
                  <a:off x="1332" y="1608"/>
                  <a:ext cx="11" cy="11"/>
                </a:xfrm>
                <a:custGeom>
                  <a:avLst/>
                  <a:gdLst>
                    <a:gd name="T0" fmla="*/ 0 w 32"/>
                    <a:gd name="T1" fmla="*/ 2 h 36"/>
                    <a:gd name="T2" fmla="*/ 0 w 32"/>
                    <a:gd name="T3" fmla="*/ 2 h 36"/>
                    <a:gd name="T4" fmla="*/ 0 w 32"/>
                    <a:gd name="T5" fmla="*/ 3 h 36"/>
                    <a:gd name="T6" fmla="*/ 1 w 32"/>
                    <a:gd name="T7" fmla="*/ 3 h 36"/>
                    <a:gd name="T8" fmla="*/ 1 w 32"/>
                    <a:gd name="T9" fmla="*/ 3 h 36"/>
                    <a:gd name="T10" fmla="*/ 1 w 32"/>
                    <a:gd name="T11" fmla="*/ 3 h 36"/>
                    <a:gd name="T12" fmla="*/ 1 w 32"/>
                    <a:gd name="T13" fmla="*/ 3 h 36"/>
                    <a:gd name="T14" fmla="*/ 4 w 32"/>
                    <a:gd name="T15" fmla="*/ 3 h 36"/>
                    <a:gd name="T16" fmla="*/ 4 w 32"/>
                    <a:gd name="T17" fmla="*/ 2 h 36"/>
                    <a:gd name="T18" fmla="*/ 4 w 32"/>
                    <a:gd name="T19" fmla="*/ 1 h 36"/>
                    <a:gd name="T20" fmla="*/ 3 w 32"/>
                    <a:gd name="T21" fmla="*/ 1 h 36"/>
                    <a:gd name="T22" fmla="*/ 3 w 32"/>
                    <a:gd name="T23" fmla="*/ 0 h 36"/>
                    <a:gd name="T24" fmla="*/ 2 w 32"/>
                    <a:gd name="T25" fmla="*/ 0 h 36"/>
                    <a:gd name="T26" fmla="*/ 1 w 32"/>
                    <a:gd name="T27" fmla="*/ 1 h 36"/>
                    <a:gd name="T28" fmla="*/ 1 w 32"/>
                    <a:gd name="T29" fmla="*/ 1 h 36"/>
                    <a:gd name="T30" fmla="*/ 0 w 32"/>
                    <a:gd name="T31" fmla="*/ 1 h 36"/>
                    <a:gd name="T32" fmla="*/ 0 w 32"/>
                    <a:gd name="T33" fmla="*/ 2 h 36"/>
                    <a:gd name="T34" fmla="*/ 0 w 32"/>
                    <a:gd name="T35" fmla="*/ 2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2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32" y="36"/>
                      </a:lnTo>
                      <a:lnTo>
                        <a:pt x="32" y="22"/>
                      </a:lnTo>
                      <a:lnTo>
                        <a:pt x="31" y="14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7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5" name="Freeform 395"/>
                <p:cNvSpPr>
                  <a:spLocks/>
                </p:cNvSpPr>
                <p:nvPr/>
              </p:nvSpPr>
              <p:spPr bwMode="auto">
                <a:xfrm>
                  <a:off x="1279" y="1314"/>
                  <a:ext cx="46" cy="17"/>
                </a:xfrm>
                <a:custGeom>
                  <a:avLst/>
                  <a:gdLst>
                    <a:gd name="T0" fmla="*/ 0 w 146"/>
                    <a:gd name="T1" fmla="*/ 5 h 52"/>
                    <a:gd name="T2" fmla="*/ 1 w 146"/>
                    <a:gd name="T3" fmla="*/ 5 h 52"/>
                    <a:gd name="T4" fmla="*/ 2 w 146"/>
                    <a:gd name="T5" fmla="*/ 5 h 52"/>
                    <a:gd name="T6" fmla="*/ 3 w 146"/>
                    <a:gd name="T7" fmla="*/ 6 h 52"/>
                    <a:gd name="T8" fmla="*/ 4 w 146"/>
                    <a:gd name="T9" fmla="*/ 6 h 52"/>
                    <a:gd name="T10" fmla="*/ 6 w 146"/>
                    <a:gd name="T11" fmla="*/ 6 h 52"/>
                    <a:gd name="T12" fmla="*/ 8 w 146"/>
                    <a:gd name="T13" fmla="*/ 6 h 52"/>
                    <a:gd name="T14" fmla="*/ 12 w 146"/>
                    <a:gd name="T15" fmla="*/ 5 h 52"/>
                    <a:gd name="T16" fmla="*/ 14 w 146"/>
                    <a:gd name="T17" fmla="*/ 5 h 52"/>
                    <a:gd name="T18" fmla="*/ 14 w 146"/>
                    <a:gd name="T19" fmla="*/ 4 h 52"/>
                    <a:gd name="T20" fmla="*/ 14 w 146"/>
                    <a:gd name="T21" fmla="*/ 3 h 52"/>
                    <a:gd name="T22" fmla="*/ 14 w 146"/>
                    <a:gd name="T23" fmla="*/ 3 h 52"/>
                    <a:gd name="T24" fmla="*/ 14 w 146"/>
                    <a:gd name="T25" fmla="*/ 2 h 52"/>
                    <a:gd name="T26" fmla="*/ 13 w 146"/>
                    <a:gd name="T27" fmla="*/ 2 h 52"/>
                    <a:gd name="T28" fmla="*/ 13 w 146"/>
                    <a:gd name="T29" fmla="*/ 1 h 52"/>
                    <a:gd name="T30" fmla="*/ 12 w 146"/>
                    <a:gd name="T31" fmla="*/ 1 h 52"/>
                    <a:gd name="T32" fmla="*/ 12 w 146"/>
                    <a:gd name="T33" fmla="*/ 1 h 52"/>
                    <a:gd name="T34" fmla="*/ 11 w 146"/>
                    <a:gd name="T35" fmla="*/ 0 h 52"/>
                    <a:gd name="T36" fmla="*/ 10 w 146"/>
                    <a:gd name="T37" fmla="*/ 0 h 52"/>
                    <a:gd name="T38" fmla="*/ 9 w 146"/>
                    <a:gd name="T39" fmla="*/ 0 h 52"/>
                    <a:gd name="T40" fmla="*/ 8 w 146"/>
                    <a:gd name="T41" fmla="*/ 0 h 52"/>
                    <a:gd name="T42" fmla="*/ 7 w 146"/>
                    <a:gd name="T43" fmla="*/ 1 h 52"/>
                    <a:gd name="T44" fmla="*/ 5 w 146"/>
                    <a:gd name="T45" fmla="*/ 1 h 52"/>
                    <a:gd name="T46" fmla="*/ 4 w 146"/>
                    <a:gd name="T47" fmla="*/ 2 h 52"/>
                    <a:gd name="T48" fmla="*/ 3 w 146"/>
                    <a:gd name="T49" fmla="*/ 2 h 52"/>
                    <a:gd name="T50" fmla="*/ 2 w 146"/>
                    <a:gd name="T51" fmla="*/ 3 h 52"/>
                    <a:gd name="T52" fmla="*/ 1 w 146"/>
                    <a:gd name="T53" fmla="*/ 3 h 52"/>
                    <a:gd name="T54" fmla="*/ 1 w 146"/>
                    <a:gd name="T55" fmla="*/ 4 h 52"/>
                    <a:gd name="T56" fmla="*/ 0 w 146"/>
                    <a:gd name="T57" fmla="*/ 5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" h="52">
                      <a:moveTo>
                        <a:pt x="0" y="43"/>
                      </a:moveTo>
                      <a:lnTo>
                        <a:pt x="11" y="46"/>
                      </a:lnTo>
                      <a:lnTo>
                        <a:pt x="22" y="48"/>
                      </a:lnTo>
                      <a:lnTo>
                        <a:pt x="33" y="51"/>
                      </a:lnTo>
                      <a:lnTo>
                        <a:pt x="43" y="52"/>
                      </a:lnTo>
                      <a:lnTo>
                        <a:pt x="63" y="52"/>
                      </a:lnTo>
                      <a:lnTo>
                        <a:pt x="82" y="51"/>
                      </a:lnTo>
                      <a:lnTo>
                        <a:pt x="117" y="46"/>
                      </a:lnTo>
                      <a:lnTo>
                        <a:pt x="146" y="43"/>
                      </a:lnTo>
                      <a:lnTo>
                        <a:pt x="144" y="36"/>
                      </a:lnTo>
                      <a:lnTo>
                        <a:pt x="142" y="30"/>
                      </a:lnTo>
                      <a:lnTo>
                        <a:pt x="139" y="24"/>
                      </a:lnTo>
                      <a:lnTo>
                        <a:pt x="137" y="19"/>
                      </a:lnTo>
                      <a:lnTo>
                        <a:pt x="134" y="15"/>
                      </a:lnTo>
                      <a:lnTo>
                        <a:pt x="129" y="11"/>
                      </a:lnTo>
                      <a:lnTo>
                        <a:pt x="125" y="8"/>
                      </a:lnTo>
                      <a:lnTo>
                        <a:pt x="121" y="6"/>
                      </a:lnTo>
                      <a:lnTo>
                        <a:pt x="111" y="2"/>
                      </a:lnTo>
                      <a:lnTo>
                        <a:pt x="101" y="0"/>
                      </a:lnTo>
                      <a:lnTo>
                        <a:pt x="89" y="1"/>
                      </a:lnTo>
                      <a:lnTo>
                        <a:pt x="78" y="2"/>
                      </a:lnTo>
                      <a:lnTo>
                        <a:pt x="66" y="5"/>
                      </a:lnTo>
                      <a:lnTo>
                        <a:pt x="54" y="9"/>
                      </a:lnTo>
                      <a:lnTo>
                        <a:pt x="43" y="14"/>
                      </a:lnTo>
                      <a:lnTo>
                        <a:pt x="32" y="19"/>
                      </a:lnTo>
                      <a:lnTo>
                        <a:pt x="22" y="25"/>
                      </a:lnTo>
                      <a:lnTo>
                        <a:pt x="13" y="31"/>
                      </a:lnTo>
                      <a:lnTo>
                        <a:pt x="5" y="37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6" name="Freeform 396"/>
                <p:cNvSpPr>
                  <a:spLocks/>
                </p:cNvSpPr>
                <p:nvPr/>
              </p:nvSpPr>
              <p:spPr bwMode="auto">
                <a:xfrm>
                  <a:off x="1261" y="1252"/>
                  <a:ext cx="20" cy="10"/>
                </a:xfrm>
                <a:custGeom>
                  <a:avLst/>
                  <a:gdLst>
                    <a:gd name="T0" fmla="*/ 7 w 60"/>
                    <a:gd name="T1" fmla="*/ 0 h 31"/>
                    <a:gd name="T2" fmla="*/ 5 w 60"/>
                    <a:gd name="T3" fmla="*/ 0 h 31"/>
                    <a:gd name="T4" fmla="*/ 4 w 60"/>
                    <a:gd name="T5" fmla="*/ 0 h 31"/>
                    <a:gd name="T6" fmla="*/ 3 w 60"/>
                    <a:gd name="T7" fmla="*/ 0 h 31"/>
                    <a:gd name="T8" fmla="*/ 3 w 60"/>
                    <a:gd name="T9" fmla="*/ 0 h 31"/>
                    <a:gd name="T10" fmla="*/ 2 w 60"/>
                    <a:gd name="T11" fmla="*/ 0 h 31"/>
                    <a:gd name="T12" fmla="*/ 1 w 60"/>
                    <a:gd name="T13" fmla="*/ 0 h 31"/>
                    <a:gd name="T14" fmla="*/ 1 w 60"/>
                    <a:gd name="T15" fmla="*/ 0 h 31"/>
                    <a:gd name="T16" fmla="*/ 0 w 60"/>
                    <a:gd name="T17" fmla="*/ 1 h 31"/>
                    <a:gd name="T18" fmla="*/ 0 w 60"/>
                    <a:gd name="T19" fmla="*/ 1 h 31"/>
                    <a:gd name="T20" fmla="*/ 0 w 60"/>
                    <a:gd name="T21" fmla="*/ 1 h 31"/>
                    <a:gd name="T22" fmla="*/ 0 w 60"/>
                    <a:gd name="T23" fmla="*/ 2 h 31"/>
                    <a:gd name="T24" fmla="*/ 0 w 60"/>
                    <a:gd name="T25" fmla="*/ 2 h 31"/>
                    <a:gd name="T26" fmla="*/ 1 w 60"/>
                    <a:gd name="T27" fmla="*/ 2 h 31"/>
                    <a:gd name="T28" fmla="*/ 1 w 60"/>
                    <a:gd name="T29" fmla="*/ 3 h 31"/>
                    <a:gd name="T30" fmla="*/ 1 w 60"/>
                    <a:gd name="T31" fmla="*/ 3 h 31"/>
                    <a:gd name="T32" fmla="*/ 2 w 60"/>
                    <a:gd name="T33" fmla="*/ 3 h 31"/>
                    <a:gd name="T34" fmla="*/ 2 w 60"/>
                    <a:gd name="T35" fmla="*/ 3 h 31"/>
                    <a:gd name="T36" fmla="*/ 3 w 60"/>
                    <a:gd name="T37" fmla="*/ 3 h 31"/>
                    <a:gd name="T38" fmla="*/ 4 w 60"/>
                    <a:gd name="T39" fmla="*/ 3 h 31"/>
                    <a:gd name="T40" fmla="*/ 4 w 60"/>
                    <a:gd name="T41" fmla="*/ 3 h 31"/>
                    <a:gd name="T42" fmla="*/ 5 w 60"/>
                    <a:gd name="T43" fmla="*/ 3 h 31"/>
                    <a:gd name="T44" fmla="*/ 5 w 60"/>
                    <a:gd name="T45" fmla="*/ 2 h 31"/>
                    <a:gd name="T46" fmla="*/ 6 w 60"/>
                    <a:gd name="T47" fmla="*/ 1 h 31"/>
                    <a:gd name="T48" fmla="*/ 7 w 60"/>
                    <a:gd name="T49" fmla="*/ 1 h 31"/>
                    <a:gd name="T50" fmla="*/ 7 w 60"/>
                    <a:gd name="T51" fmla="*/ 0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0" h="31">
                      <a:moveTo>
                        <a:pt x="60" y="0"/>
                      </a:moveTo>
                      <a:lnTo>
                        <a:pt x="49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1"/>
                      </a:lnTo>
                      <a:lnTo>
                        <a:pt x="32" y="30"/>
                      </a:lnTo>
                      <a:lnTo>
                        <a:pt x="37" y="28"/>
                      </a:lnTo>
                      <a:lnTo>
                        <a:pt x="43" y="24"/>
                      </a:lnTo>
                      <a:lnTo>
                        <a:pt x="48" y="18"/>
                      </a:lnTo>
                      <a:lnTo>
                        <a:pt x="57" y="10"/>
                      </a:lnTo>
                      <a:lnTo>
                        <a:pt x="60" y="6"/>
                      </a:lnTo>
                      <a:lnTo>
                        <a:pt x="6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7" name="Freeform 397"/>
                <p:cNvSpPr>
                  <a:spLocks/>
                </p:cNvSpPr>
                <p:nvPr/>
              </p:nvSpPr>
              <p:spPr bwMode="auto">
                <a:xfrm>
                  <a:off x="1730" y="1713"/>
                  <a:ext cx="26" cy="20"/>
                </a:xfrm>
                <a:custGeom>
                  <a:avLst/>
                  <a:gdLst>
                    <a:gd name="T0" fmla="*/ 0 w 80"/>
                    <a:gd name="T1" fmla="*/ 5 h 62"/>
                    <a:gd name="T2" fmla="*/ 0 w 80"/>
                    <a:gd name="T3" fmla="*/ 5 h 62"/>
                    <a:gd name="T4" fmla="*/ 0 w 80"/>
                    <a:gd name="T5" fmla="*/ 5 h 62"/>
                    <a:gd name="T6" fmla="*/ 0 w 80"/>
                    <a:gd name="T7" fmla="*/ 5 h 62"/>
                    <a:gd name="T8" fmla="*/ 0 w 80"/>
                    <a:gd name="T9" fmla="*/ 5 h 62"/>
                    <a:gd name="T10" fmla="*/ 1 w 80"/>
                    <a:gd name="T11" fmla="*/ 6 h 62"/>
                    <a:gd name="T12" fmla="*/ 2 w 80"/>
                    <a:gd name="T13" fmla="*/ 6 h 62"/>
                    <a:gd name="T14" fmla="*/ 3 w 80"/>
                    <a:gd name="T15" fmla="*/ 6 h 62"/>
                    <a:gd name="T16" fmla="*/ 4 w 80"/>
                    <a:gd name="T17" fmla="*/ 6 h 62"/>
                    <a:gd name="T18" fmla="*/ 5 w 80"/>
                    <a:gd name="T19" fmla="*/ 6 h 62"/>
                    <a:gd name="T20" fmla="*/ 5 w 80"/>
                    <a:gd name="T21" fmla="*/ 6 h 62"/>
                    <a:gd name="T22" fmla="*/ 6 w 80"/>
                    <a:gd name="T23" fmla="*/ 6 h 62"/>
                    <a:gd name="T24" fmla="*/ 6 w 80"/>
                    <a:gd name="T25" fmla="*/ 5 h 62"/>
                    <a:gd name="T26" fmla="*/ 7 w 80"/>
                    <a:gd name="T27" fmla="*/ 5 h 62"/>
                    <a:gd name="T28" fmla="*/ 7 w 80"/>
                    <a:gd name="T29" fmla="*/ 4 h 62"/>
                    <a:gd name="T30" fmla="*/ 8 w 80"/>
                    <a:gd name="T31" fmla="*/ 3 h 62"/>
                    <a:gd name="T32" fmla="*/ 8 w 80"/>
                    <a:gd name="T33" fmla="*/ 2 h 62"/>
                    <a:gd name="T34" fmla="*/ 8 w 80"/>
                    <a:gd name="T35" fmla="*/ 1 h 62"/>
                    <a:gd name="T36" fmla="*/ 8 w 80"/>
                    <a:gd name="T37" fmla="*/ 0 h 62"/>
                    <a:gd name="T38" fmla="*/ 7 w 80"/>
                    <a:gd name="T39" fmla="*/ 0 h 62"/>
                    <a:gd name="T40" fmla="*/ 6 w 80"/>
                    <a:gd name="T41" fmla="*/ 0 h 62"/>
                    <a:gd name="T42" fmla="*/ 5 w 80"/>
                    <a:gd name="T43" fmla="*/ 1 h 62"/>
                    <a:gd name="T44" fmla="*/ 4 w 80"/>
                    <a:gd name="T45" fmla="*/ 1 h 62"/>
                    <a:gd name="T46" fmla="*/ 2 w 80"/>
                    <a:gd name="T47" fmla="*/ 2 h 62"/>
                    <a:gd name="T48" fmla="*/ 1 w 80"/>
                    <a:gd name="T49" fmla="*/ 3 h 62"/>
                    <a:gd name="T50" fmla="*/ 1 w 80"/>
                    <a:gd name="T51" fmla="*/ 3 h 62"/>
                    <a:gd name="T52" fmla="*/ 0 w 80"/>
                    <a:gd name="T53" fmla="*/ 4 h 62"/>
                    <a:gd name="T54" fmla="*/ 0 w 80"/>
                    <a:gd name="T55" fmla="*/ 4 h 62"/>
                    <a:gd name="T56" fmla="*/ 0 w 80"/>
                    <a:gd name="T57" fmla="*/ 5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0" h="62">
                      <a:moveTo>
                        <a:pt x="0" y="43"/>
                      </a:move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5" y="59"/>
                      </a:lnTo>
                      <a:lnTo>
                        <a:pt x="28" y="62"/>
                      </a:lnTo>
                      <a:lnTo>
                        <a:pt x="40" y="62"/>
                      </a:lnTo>
                      <a:lnTo>
                        <a:pt x="45" y="62"/>
                      </a:lnTo>
                      <a:lnTo>
                        <a:pt x="49" y="59"/>
                      </a:lnTo>
                      <a:lnTo>
                        <a:pt x="54" y="57"/>
                      </a:lnTo>
                      <a:lnTo>
                        <a:pt x="58" y="54"/>
                      </a:lnTo>
                      <a:lnTo>
                        <a:pt x="65" y="47"/>
                      </a:lnTo>
                      <a:lnTo>
                        <a:pt x="70" y="38"/>
                      </a:lnTo>
                      <a:lnTo>
                        <a:pt x="74" y="28"/>
                      </a:lnTo>
                      <a:lnTo>
                        <a:pt x="78" y="18"/>
                      </a:lnTo>
                      <a:lnTo>
                        <a:pt x="79" y="8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59" y="3"/>
                      </a:lnTo>
                      <a:lnTo>
                        <a:pt x="46" y="8"/>
                      </a:lnTo>
                      <a:lnTo>
                        <a:pt x="33" y="13"/>
                      </a:lnTo>
                      <a:lnTo>
                        <a:pt x="21" y="19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8" name="Freeform 398"/>
                <p:cNvSpPr>
                  <a:spLocks/>
                </p:cNvSpPr>
                <p:nvPr/>
              </p:nvSpPr>
              <p:spPr bwMode="auto">
                <a:xfrm>
                  <a:off x="1583" y="1674"/>
                  <a:ext cx="33" cy="16"/>
                </a:xfrm>
                <a:custGeom>
                  <a:avLst/>
                  <a:gdLst>
                    <a:gd name="T0" fmla="*/ 8 w 106"/>
                    <a:gd name="T1" fmla="*/ 1 h 49"/>
                    <a:gd name="T2" fmla="*/ 7 w 106"/>
                    <a:gd name="T3" fmla="*/ 1 h 49"/>
                    <a:gd name="T4" fmla="*/ 7 w 106"/>
                    <a:gd name="T5" fmla="*/ 1 h 49"/>
                    <a:gd name="T6" fmla="*/ 6 w 106"/>
                    <a:gd name="T7" fmla="*/ 1 h 49"/>
                    <a:gd name="T8" fmla="*/ 5 w 106"/>
                    <a:gd name="T9" fmla="*/ 1 h 49"/>
                    <a:gd name="T10" fmla="*/ 5 w 106"/>
                    <a:gd name="T11" fmla="*/ 0 h 49"/>
                    <a:gd name="T12" fmla="*/ 4 w 106"/>
                    <a:gd name="T13" fmla="*/ 0 h 49"/>
                    <a:gd name="T14" fmla="*/ 3 w 106"/>
                    <a:gd name="T15" fmla="*/ 0 h 49"/>
                    <a:gd name="T16" fmla="*/ 2 w 106"/>
                    <a:gd name="T17" fmla="*/ 0 h 49"/>
                    <a:gd name="T18" fmla="*/ 2 w 106"/>
                    <a:gd name="T19" fmla="*/ 0 h 49"/>
                    <a:gd name="T20" fmla="*/ 0 w 106"/>
                    <a:gd name="T21" fmla="*/ 0 h 49"/>
                    <a:gd name="T22" fmla="*/ 1 w 106"/>
                    <a:gd name="T23" fmla="*/ 1 h 49"/>
                    <a:gd name="T24" fmla="*/ 2 w 106"/>
                    <a:gd name="T25" fmla="*/ 2 h 49"/>
                    <a:gd name="T26" fmla="*/ 2 w 106"/>
                    <a:gd name="T27" fmla="*/ 3 h 49"/>
                    <a:gd name="T28" fmla="*/ 3 w 106"/>
                    <a:gd name="T29" fmla="*/ 4 h 49"/>
                    <a:gd name="T30" fmla="*/ 4 w 106"/>
                    <a:gd name="T31" fmla="*/ 5 h 49"/>
                    <a:gd name="T32" fmla="*/ 5 w 106"/>
                    <a:gd name="T33" fmla="*/ 5 h 49"/>
                    <a:gd name="T34" fmla="*/ 6 w 106"/>
                    <a:gd name="T35" fmla="*/ 5 h 49"/>
                    <a:gd name="T36" fmla="*/ 7 w 106"/>
                    <a:gd name="T37" fmla="*/ 5 h 49"/>
                    <a:gd name="T38" fmla="*/ 8 w 106"/>
                    <a:gd name="T39" fmla="*/ 5 h 49"/>
                    <a:gd name="T40" fmla="*/ 8 w 106"/>
                    <a:gd name="T41" fmla="*/ 5 h 49"/>
                    <a:gd name="T42" fmla="*/ 9 w 106"/>
                    <a:gd name="T43" fmla="*/ 4 h 49"/>
                    <a:gd name="T44" fmla="*/ 10 w 106"/>
                    <a:gd name="T45" fmla="*/ 3 h 49"/>
                    <a:gd name="T46" fmla="*/ 10 w 106"/>
                    <a:gd name="T47" fmla="*/ 3 h 49"/>
                    <a:gd name="T48" fmla="*/ 10 w 106"/>
                    <a:gd name="T49" fmla="*/ 3 h 49"/>
                    <a:gd name="T50" fmla="*/ 9 w 106"/>
                    <a:gd name="T51" fmla="*/ 3 h 49"/>
                    <a:gd name="T52" fmla="*/ 9 w 106"/>
                    <a:gd name="T53" fmla="*/ 2 h 49"/>
                    <a:gd name="T54" fmla="*/ 8 w 106"/>
                    <a:gd name="T55" fmla="*/ 2 h 49"/>
                    <a:gd name="T56" fmla="*/ 8 w 106"/>
                    <a:gd name="T57" fmla="*/ 2 h 49"/>
                    <a:gd name="T58" fmla="*/ 8 w 106"/>
                    <a:gd name="T59" fmla="*/ 2 h 49"/>
                    <a:gd name="T60" fmla="*/ 8 w 106"/>
                    <a:gd name="T61" fmla="*/ 1 h 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06" h="49">
                      <a:moveTo>
                        <a:pt x="80" y="13"/>
                      </a:moveTo>
                      <a:lnTo>
                        <a:pt x="72" y="12"/>
                      </a:lnTo>
                      <a:lnTo>
                        <a:pt x="66" y="11"/>
                      </a:lnTo>
                      <a:lnTo>
                        <a:pt x="59" y="8"/>
                      </a:lnTo>
                      <a:lnTo>
                        <a:pt x="53" y="6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7" y="21"/>
                      </a:lnTo>
                      <a:lnTo>
                        <a:pt x="26" y="29"/>
                      </a:lnTo>
                      <a:lnTo>
                        <a:pt x="34" y="36"/>
                      </a:lnTo>
                      <a:lnTo>
                        <a:pt x="42" y="42"/>
                      </a:lnTo>
                      <a:lnTo>
                        <a:pt x="52" y="46"/>
                      </a:lnTo>
                      <a:lnTo>
                        <a:pt x="61" y="48"/>
                      </a:lnTo>
                      <a:lnTo>
                        <a:pt x="72" y="49"/>
                      </a:lnTo>
                      <a:lnTo>
                        <a:pt x="79" y="48"/>
                      </a:lnTo>
                      <a:lnTo>
                        <a:pt x="87" y="45"/>
                      </a:lnTo>
                      <a:lnTo>
                        <a:pt x="97" y="39"/>
                      </a:lnTo>
                      <a:lnTo>
                        <a:pt x="106" y="31"/>
                      </a:lnTo>
                      <a:lnTo>
                        <a:pt x="101" y="30"/>
                      </a:lnTo>
                      <a:lnTo>
                        <a:pt x="98" y="28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9"/>
                      </a:lnTo>
                      <a:lnTo>
                        <a:pt x="84" y="16"/>
                      </a:lnTo>
                      <a:lnTo>
                        <a:pt x="82" y="14"/>
                      </a:lnTo>
                      <a:lnTo>
                        <a:pt x="80" y="1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9" name="Freeform 399"/>
                <p:cNvSpPr>
                  <a:spLocks/>
                </p:cNvSpPr>
                <p:nvPr/>
              </p:nvSpPr>
              <p:spPr bwMode="auto">
                <a:xfrm>
                  <a:off x="1599" y="1713"/>
                  <a:ext cx="15" cy="7"/>
                </a:xfrm>
                <a:custGeom>
                  <a:avLst/>
                  <a:gdLst>
                    <a:gd name="T0" fmla="*/ 0 w 47"/>
                    <a:gd name="T1" fmla="*/ 2 h 22"/>
                    <a:gd name="T2" fmla="*/ 1 w 47"/>
                    <a:gd name="T3" fmla="*/ 2 h 22"/>
                    <a:gd name="T4" fmla="*/ 1 w 47"/>
                    <a:gd name="T5" fmla="*/ 2 h 22"/>
                    <a:gd name="T6" fmla="*/ 2 w 47"/>
                    <a:gd name="T7" fmla="*/ 2 h 22"/>
                    <a:gd name="T8" fmla="*/ 3 w 47"/>
                    <a:gd name="T9" fmla="*/ 2 h 22"/>
                    <a:gd name="T10" fmla="*/ 4 w 47"/>
                    <a:gd name="T11" fmla="*/ 2 h 22"/>
                    <a:gd name="T12" fmla="*/ 4 w 47"/>
                    <a:gd name="T13" fmla="*/ 2 h 22"/>
                    <a:gd name="T14" fmla="*/ 4 w 47"/>
                    <a:gd name="T15" fmla="*/ 1 h 22"/>
                    <a:gd name="T16" fmla="*/ 4 w 47"/>
                    <a:gd name="T17" fmla="*/ 1 h 22"/>
                    <a:gd name="T18" fmla="*/ 4 w 47"/>
                    <a:gd name="T19" fmla="*/ 1 h 22"/>
                    <a:gd name="T20" fmla="*/ 5 w 47"/>
                    <a:gd name="T21" fmla="*/ 0 h 22"/>
                    <a:gd name="T22" fmla="*/ 0 w 47"/>
                    <a:gd name="T23" fmla="*/ 2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22">
                      <a:moveTo>
                        <a:pt x="0" y="19"/>
                      </a:moveTo>
                      <a:lnTo>
                        <a:pt x="5" y="21"/>
                      </a:lnTo>
                      <a:lnTo>
                        <a:pt x="12" y="22"/>
                      </a:lnTo>
                      <a:lnTo>
                        <a:pt x="18" y="22"/>
                      </a:lnTo>
                      <a:lnTo>
                        <a:pt x="26" y="21"/>
                      </a:lnTo>
                      <a:lnTo>
                        <a:pt x="33" y="19"/>
                      </a:lnTo>
                      <a:lnTo>
                        <a:pt x="38" y="15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5" y="5"/>
                      </a:lnTo>
                      <a:lnTo>
                        <a:pt x="47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0" name="Freeform 400"/>
                <p:cNvSpPr>
                  <a:spLocks/>
                </p:cNvSpPr>
                <p:nvPr/>
              </p:nvSpPr>
              <p:spPr bwMode="auto">
                <a:xfrm>
                  <a:off x="1608" y="1742"/>
                  <a:ext cx="17" cy="11"/>
                </a:xfrm>
                <a:custGeom>
                  <a:avLst/>
                  <a:gdLst>
                    <a:gd name="T0" fmla="*/ 5 w 53"/>
                    <a:gd name="T1" fmla="*/ 0 h 32"/>
                    <a:gd name="T2" fmla="*/ 4 w 53"/>
                    <a:gd name="T3" fmla="*/ 1 h 32"/>
                    <a:gd name="T4" fmla="*/ 2 w 53"/>
                    <a:gd name="T5" fmla="*/ 2 h 32"/>
                    <a:gd name="T6" fmla="*/ 1 w 53"/>
                    <a:gd name="T7" fmla="*/ 3 h 32"/>
                    <a:gd name="T8" fmla="*/ 0 w 53"/>
                    <a:gd name="T9" fmla="*/ 4 h 32"/>
                    <a:gd name="T10" fmla="*/ 1 w 53"/>
                    <a:gd name="T11" fmla="*/ 4 h 32"/>
                    <a:gd name="T12" fmla="*/ 3 w 53"/>
                    <a:gd name="T13" fmla="*/ 4 h 32"/>
                    <a:gd name="T14" fmla="*/ 4 w 53"/>
                    <a:gd name="T15" fmla="*/ 4 h 32"/>
                    <a:gd name="T16" fmla="*/ 5 w 53"/>
                    <a:gd name="T17" fmla="*/ 4 h 32"/>
                    <a:gd name="T18" fmla="*/ 5 w 53"/>
                    <a:gd name="T19" fmla="*/ 3 h 32"/>
                    <a:gd name="T20" fmla="*/ 5 w 53"/>
                    <a:gd name="T21" fmla="*/ 2 h 32"/>
                    <a:gd name="T22" fmla="*/ 5 w 53"/>
                    <a:gd name="T23" fmla="*/ 1 h 32"/>
                    <a:gd name="T24" fmla="*/ 5 w 53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3" h="32">
                      <a:moveTo>
                        <a:pt x="53" y="0"/>
                      </a:moveTo>
                      <a:lnTo>
                        <a:pt x="37" y="9"/>
                      </a:lnTo>
                      <a:lnTo>
                        <a:pt x="23" y="18"/>
                      </a:lnTo>
                      <a:lnTo>
                        <a:pt x="11" y="26"/>
                      </a:lnTo>
                      <a:lnTo>
                        <a:pt x="0" y="32"/>
                      </a:lnTo>
                      <a:lnTo>
                        <a:pt x="13" y="32"/>
                      </a:lnTo>
                      <a:lnTo>
                        <a:pt x="26" y="32"/>
                      </a:lnTo>
                      <a:lnTo>
                        <a:pt x="39" y="32"/>
                      </a:lnTo>
                      <a:lnTo>
                        <a:pt x="53" y="32"/>
                      </a:lnTo>
                      <a:lnTo>
                        <a:pt x="53" y="24"/>
                      </a:lnTo>
                      <a:lnTo>
                        <a:pt x="53" y="16"/>
                      </a:lnTo>
                      <a:lnTo>
                        <a:pt x="53" y="9"/>
                      </a:lnTo>
                      <a:lnTo>
                        <a:pt x="5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1" name="Freeform 401"/>
                <p:cNvSpPr>
                  <a:spLocks/>
                </p:cNvSpPr>
                <p:nvPr/>
              </p:nvSpPr>
              <p:spPr bwMode="auto">
                <a:xfrm>
                  <a:off x="1450" y="1438"/>
                  <a:ext cx="14" cy="12"/>
                </a:xfrm>
                <a:custGeom>
                  <a:avLst/>
                  <a:gdLst>
                    <a:gd name="T0" fmla="*/ 2 w 46"/>
                    <a:gd name="T1" fmla="*/ 0 h 34"/>
                    <a:gd name="T2" fmla="*/ 0 w 46"/>
                    <a:gd name="T3" fmla="*/ 2 h 34"/>
                    <a:gd name="T4" fmla="*/ 0 w 46"/>
                    <a:gd name="T5" fmla="*/ 4 h 34"/>
                    <a:gd name="T6" fmla="*/ 2 w 46"/>
                    <a:gd name="T7" fmla="*/ 4 h 34"/>
                    <a:gd name="T8" fmla="*/ 3 w 46"/>
                    <a:gd name="T9" fmla="*/ 4 h 34"/>
                    <a:gd name="T10" fmla="*/ 3 w 46"/>
                    <a:gd name="T11" fmla="*/ 4 h 34"/>
                    <a:gd name="T12" fmla="*/ 4 w 46"/>
                    <a:gd name="T13" fmla="*/ 3 h 34"/>
                    <a:gd name="T14" fmla="*/ 4 w 46"/>
                    <a:gd name="T15" fmla="*/ 2 h 34"/>
                    <a:gd name="T16" fmla="*/ 4 w 46"/>
                    <a:gd name="T17" fmla="*/ 2 h 34"/>
                    <a:gd name="T18" fmla="*/ 4 w 46"/>
                    <a:gd name="T19" fmla="*/ 2 h 34"/>
                    <a:gd name="T20" fmla="*/ 4 w 46"/>
                    <a:gd name="T21" fmla="*/ 1 h 34"/>
                    <a:gd name="T22" fmla="*/ 4 w 46"/>
                    <a:gd name="T23" fmla="*/ 0 h 34"/>
                    <a:gd name="T24" fmla="*/ 4 w 46"/>
                    <a:gd name="T25" fmla="*/ 0 h 34"/>
                    <a:gd name="T26" fmla="*/ 4 w 46"/>
                    <a:gd name="T27" fmla="*/ 0 h 34"/>
                    <a:gd name="T28" fmla="*/ 4 w 46"/>
                    <a:gd name="T29" fmla="*/ 0 h 34"/>
                    <a:gd name="T30" fmla="*/ 4 w 46"/>
                    <a:gd name="T31" fmla="*/ 0 h 34"/>
                    <a:gd name="T32" fmla="*/ 3 w 46"/>
                    <a:gd name="T33" fmla="*/ 0 h 34"/>
                    <a:gd name="T34" fmla="*/ 2 w 46"/>
                    <a:gd name="T35" fmla="*/ 0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34">
                      <a:moveTo>
                        <a:pt x="27" y="3"/>
                      </a:move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5" y="28"/>
                      </a:lnTo>
                      <a:lnTo>
                        <a:pt x="39" y="25"/>
                      </a:lnTo>
                      <a:lnTo>
                        <a:pt x="42" y="21"/>
                      </a:lnTo>
                      <a:lnTo>
                        <a:pt x="44" y="17"/>
                      </a:lnTo>
                      <a:lnTo>
                        <a:pt x="45" y="13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2" name="Freeform 402"/>
                <p:cNvSpPr>
                  <a:spLocks/>
                </p:cNvSpPr>
                <p:nvPr/>
              </p:nvSpPr>
              <p:spPr bwMode="auto">
                <a:xfrm>
                  <a:off x="1305" y="1224"/>
                  <a:ext cx="16" cy="8"/>
                </a:xfrm>
                <a:custGeom>
                  <a:avLst/>
                  <a:gdLst>
                    <a:gd name="T0" fmla="*/ 0 w 48"/>
                    <a:gd name="T1" fmla="*/ 3 h 25"/>
                    <a:gd name="T2" fmla="*/ 2 w 48"/>
                    <a:gd name="T3" fmla="*/ 3 h 25"/>
                    <a:gd name="T4" fmla="*/ 3 w 48"/>
                    <a:gd name="T5" fmla="*/ 3 h 25"/>
                    <a:gd name="T6" fmla="*/ 3 w 48"/>
                    <a:gd name="T7" fmla="*/ 3 h 25"/>
                    <a:gd name="T8" fmla="*/ 4 w 48"/>
                    <a:gd name="T9" fmla="*/ 2 h 25"/>
                    <a:gd name="T10" fmla="*/ 4 w 48"/>
                    <a:gd name="T11" fmla="*/ 2 h 25"/>
                    <a:gd name="T12" fmla="*/ 4 w 48"/>
                    <a:gd name="T13" fmla="*/ 2 h 25"/>
                    <a:gd name="T14" fmla="*/ 5 w 48"/>
                    <a:gd name="T15" fmla="*/ 1 h 25"/>
                    <a:gd name="T16" fmla="*/ 5 w 48"/>
                    <a:gd name="T17" fmla="*/ 0 h 25"/>
                    <a:gd name="T18" fmla="*/ 4 w 48"/>
                    <a:gd name="T19" fmla="*/ 0 h 25"/>
                    <a:gd name="T20" fmla="*/ 4 w 48"/>
                    <a:gd name="T21" fmla="*/ 0 h 25"/>
                    <a:gd name="T22" fmla="*/ 3 w 48"/>
                    <a:gd name="T23" fmla="*/ 1 h 25"/>
                    <a:gd name="T24" fmla="*/ 2 w 48"/>
                    <a:gd name="T25" fmla="*/ 1 h 25"/>
                    <a:gd name="T26" fmla="*/ 1 w 48"/>
                    <a:gd name="T27" fmla="*/ 2 h 25"/>
                    <a:gd name="T28" fmla="*/ 0 w 48"/>
                    <a:gd name="T29" fmla="*/ 3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8" h="25">
                      <a:moveTo>
                        <a:pt x="0" y="25"/>
                      </a:moveTo>
                      <a:lnTo>
                        <a:pt x="14" y="25"/>
                      </a:lnTo>
                      <a:lnTo>
                        <a:pt x="28" y="25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0" y="15"/>
                      </a:lnTo>
                      <a:lnTo>
                        <a:pt x="45" y="7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8" y="5"/>
                      </a:lnTo>
                      <a:lnTo>
                        <a:pt x="21" y="8"/>
                      </a:lnTo>
                      <a:lnTo>
                        <a:pt x="11" y="16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3" name="Freeform 403"/>
                <p:cNvSpPr>
                  <a:spLocks/>
                </p:cNvSpPr>
                <p:nvPr/>
              </p:nvSpPr>
              <p:spPr bwMode="auto">
                <a:xfrm>
                  <a:off x="1343" y="1188"/>
                  <a:ext cx="8" cy="11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3 h 37"/>
                    <a:gd name="T4" fmla="*/ 1 w 30"/>
                    <a:gd name="T5" fmla="*/ 3 h 37"/>
                    <a:gd name="T6" fmla="*/ 1 w 30"/>
                    <a:gd name="T7" fmla="*/ 3 h 37"/>
                    <a:gd name="T8" fmla="*/ 2 w 30"/>
                    <a:gd name="T9" fmla="*/ 3 h 37"/>
                    <a:gd name="T10" fmla="*/ 2 w 30"/>
                    <a:gd name="T11" fmla="*/ 3 h 37"/>
                    <a:gd name="T12" fmla="*/ 2 w 30"/>
                    <a:gd name="T13" fmla="*/ 3 h 37"/>
                    <a:gd name="T14" fmla="*/ 2 w 30"/>
                    <a:gd name="T15" fmla="*/ 2 h 37"/>
                    <a:gd name="T16" fmla="*/ 2 w 30"/>
                    <a:gd name="T17" fmla="*/ 2 h 37"/>
                    <a:gd name="T18" fmla="*/ 2 w 30"/>
                    <a:gd name="T19" fmla="*/ 1 h 37"/>
                    <a:gd name="T20" fmla="*/ 2 w 30"/>
                    <a:gd name="T21" fmla="*/ 1 h 37"/>
                    <a:gd name="T22" fmla="*/ 2 w 30"/>
                    <a:gd name="T23" fmla="*/ 0 h 37"/>
                    <a:gd name="T24" fmla="*/ 0 w 30"/>
                    <a:gd name="T25" fmla="*/ 0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1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8"/>
                      </a:lnTo>
                      <a:lnTo>
                        <a:pt x="30" y="23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4" name="Freeform 404"/>
                <p:cNvSpPr>
                  <a:spLocks/>
                </p:cNvSpPr>
                <p:nvPr/>
              </p:nvSpPr>
              <p:spPr bwMode="auto">
                <a:xfrm>
                  <a:off x="1334" y="1208"/>
                  <a:ext cx="36" cy="16"/>
                </a:xfrm>
                <a:custGeom>
                  <a:avLst/>
                  <a:gdLst>
                    <a:gd name="T0" fmla="*/ 4 w 113"/>
                    <a:gd name="T1" fmla="*/ 0 h 46"/>
                    <a:gd name="T2" fmla="*/ 2 w 113"/>
                    <a:gd name="T3" fmla="*/ 0 h 46"/>
                    <a:gd name="T4" fmla="*/ 1 w 113"/>
                    <a:gd name="T5" fmla="*/ 1 h 46"/>
                    <a:gd name="T6" fmla="*/ 1 w 113"/>
                    <a:gd name="T7" fmla="*/ 1 h 46"/>
                    <a:gd name="T8" fmla="*/ 0 w 113"/>
                    <a:gd name="T9" fmla="*/ 1 h 46"/>
                    <a:gd name="T10" fmla="*/ 0 w 113"/>
                    <a:gd name="T11" fmla="*/ 2 h 46"/>
                    <a:gd name="T12" fmla="*/ 0 w 113"/>
                    <a:gd name="T13" fmla="*/ 2 h 46"/>
                    <a:gd name="T14" fmla="*/ 1 w 113"/>
                    <a:gd name="T15" fmla="*/ 3 h 46"/>
                    <a:gd name="T16" fmla="*/ 1 w 113"/>
                    <a:gd name="T17" fmla="*/ 4 h 46"/>
                    <a:gd name="T18" fmla="*/ 2 w 113"/>
                    <a:gd name="T19" fmla="*/ 5 h 46"/>
                    <a:gd name="T20" fmla="*/ 2 w 113"/>
                    <a:gd name="T21" fmla="*/ 5 h 46"/>
                    <a:gd name="T22" fmla="*/ 3 w 113"/>
                    <a:gd name="T23" fmla="*/ 5 h 46"/>
                    <a:gd name="T24" fmla="*/ 3 w 113"/>
                    <a:gd name="T25" fmla="*/ 6 h 46"/>
                    <a:gd name="T26" fmla="*/ 4 w 113"/>
                    <a:gd name="T27" fmla="*/ 6 h 46"/>
                    <a:gd name="T28" fmla="*/ 4 w 113"/>
                    <a:gd name="T29" fmla="*/ 6 h 46"/>
                    <a:gd name="T30" fmla="*/ 6 w 113"/>
                    <a:gd name="T31" fmla="*/ 6 h 46"/>
                    <a:gd name="T32" fmla="*/ 7 w 113"/>
                    <a:gd name="T33" fmla="*/ 5 h 46"/>
                    <a:gd name="T34" fmla="*/ 8 w 113"/>
                    <a:gd name="T35" fmla="*/ 5 h 46"/>
                    <a:gd name="T36" fmla="*/ 8 w 113"/>
                    <a:gd name="T37" fmla="*/ 5 h 46"/>
                    <a:gd name="T38" fmla="*/ 9 w 113"/>
                    <a:gd name="T39" fmla="*/ 5 h 46"/>
                    <a:gd name="T40" fmla="*/ 9 w 113"/>
                    <a:gd name="T41" fmla="*/ 4 h 46"/>
                    <a:gd name="T42" fmla="*/ 10 w 113"/>
                    <a:gd name="T43" fmla="*/ 3 h 46"/>
                    <a:gd name="T44" fmla="*/ 11 w 113"/>
                    <a:gd name="T45" fmla="*/ 2 h 46"/>
                    <a:gd name="T46" fmla="*/ 11 w 113"/>
                    <a:gd name="T47" fmla="*/ 1 h 46"/>
                    <a:gd name="T48" fmla="*/ 11 w 113"/>
                    <a:gd name="T49" fmla="*/ 0 h 46"/>
                    <a:gd name="T50" fmla="*/ 10 w 113"/>
                    <a:gd name="T51" fmla="*/ 0 h 46"/>
                    <a:gd name="T52" fmla="*/ 9 w 113"/>
                    <a:gd name="T53" fmla="*/ 0 h 46"/>
                    <a:gd name="T54" fmla="*/ 8 w 113"/>
                    <a:gd name="T55" fmla="*/ 0 h 46"/>
                    <a:gd name="T56" fmla="*/ 7 w 113"/>
                    <a:gd name="T57" fmla="*/ 0 h 46"/>
                    <a:gd name="T58" fmla="*/ 5 w 113"/>
                    <a:gd name="T59" fmla="*/ 0 h 46"/>
                    <a:gd name="T60" fmla="*/ 4 w 113"/>
                    <a:gd name="T61" fmla="*/ 0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3" h="46">
                      <a:moveTo>
                        <a:pt x="33" y="3"/>
                      </a:moveTo>
                      <a:lnTo>
                        <a:pt x="22" y="3"/>
                      </a:lnTo>
                      <a:lnTo>
                        <a:pt x="12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6" y="27"/>
                      </a:lnTo>
                      <a:lnTo>
                        <a:pt x="10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5" y="43"/>
                      </a:lnTo>
                      <a:lnTo>
                        <a:pt x="30" y="45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56" y="46"/>
                      </a:lnTo>
                      <a:lnTo>
                        <a:pt x="70" y="43"/>
                      </a:lnTo>
                      <a:lnTo>
                        <a:pt x="76" y="41"/>
                      </a:lnTo>
                      <a:lnTo>
                        <a:pt x="81" y="38"/>
                      </a:lnTo>
                      <a:lnTo>
                        <a:pt x="87" y="36"/>
                      </a:lnTo>
                      <a:lnTo>
                        <a:pt x="91" y="33"/>
                      </a:lnTo>
                      <a:lnTo>
                        <a:pt x="99" y="27"/>
                      </a:lnTo>
                      <a:lnTo>
                        <a:pt x="106" y="20"/>
                      </a:lnTo>
                      <a:lnTo>
                        <a:pt x="110" y="12"/>
                      </a:lnTo>
                      <a:lnTo>
                        <a:pt x="113" y="3"/>
                      </a:lnTo>
                      <a:lnTo>
                        <a:pt x="99" y="1"/>
                      </a:lnTo>
                      <a:lnTo>
                        <a:pt x="87" y="0"/>
                      </a:lnTo>
                      <a:lnTo>
                        <a:pt x="76" y="0"/>
                      </a:lnTo>
                      <a:lnTo>
                        <a:pt x="66" y="1"/>
                      </a:lnTo>
                      <a:lnTo>
                        <a:pt x="48" y="2"/>
                      </a:lnTo>
                      <a:lnTo>
                        <a:pt x="33" y="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5" name="Freeform 405"/>
                <p:cNvSpPr>
                  <a:spLocks/>
                </p:cNvSpPr>
                <p:nvPr/>
              </p:nvSpPr>
              <p:spPr bwMode="auto">
                <a:xfrm>
                  <a:off x="1365" y="1201"/>
                  <a:ext cx="49" cy="28"/>
                </a:xfrm>
                <a:custGeom>
                  <a:avLst/>
                  <a:gdLst>
                    <a:gd name="T0" fmla="*/ 0 w 153"/>
                    <a:gd name="T1" fmla="*/ 9 h 82"/>
                    <a:gd name="T2" fmla="*/ 0 w 153"/>
                    <a:gd name="T3" fmla="*/ 10 h 82"/>
                    <a:gd name="T4" fmla="*/ 1 w 153"/>
                    <a:gd name="T5" fmla="*/ 10 h 82"/>
                    <a:gd name="T6" fmla="*/ 1 w 153"/>
                    <a:gd name="T7" fmla="*/ 10 h 82"/>
                    <a:gd name="T8" fmla="*/ 1 w 153"/>
                    <a:gd name="T9" fmla="*/ 10 h 82"/>
                    <a:gd name="T10" fmla="*/ 2 w 153"/>
                    <a:gd name="T11" fmla="*/ 9 h 82"/>
                    <a:gd name="T12" fmla="*/ 4 w 153"/>
                    <a:gd name="T13" fmla="*/ 9 h 82"/>
                    <a:gd name="T14" fmla="*/ 4 w 153"/>
                    <a:gd name="T15" fmla="*/ 9 h 82"/>
                    <a:gd name="T16" fmla="*/ 5 w 153"/>
                    <a:gd name="T17" fmla="*/ 9 h 82"/>
                    <a:gd name="T18" fmla="*/ 6 w 153"/>
                    <a:gd name="T19" fmla="*/ 9 h 82"/>
                    <a:gd name="T20" fmla="*/ 7 w 153"/>
                    <a:gd name="T21" fmla="*/ 9 h 82"/>
                    <a:gd name="T22" fmla="*/ 9 w 153"/>
                    <a:gd name="T23" fmla="*/ 8 h 82"/>
                    <a:gd name="T24" fmla="*/ 11 w 153"/>
                    <a:gd name="T25" fmla="*/ 7 h 82"/>
                    <a:gd name="T26" fmla="*/ 12 w 153"/>
                    <a:gd name="T27" fmla="*/ 6 h 82"/>
                    <a:gd name="T28" fmla="*/ 12 w 153"/>
                    <a:gd name="T29" fmla="*/ 6 h 82"/>
                    <a:gd name="T30" fmla="*/ 13 w 153"/>
                    <a:gd name="T31" fmla="*/ 5 h 82"/>
                    <a:gd name="T32" fmla="*/ 14 w 153"/>
                    <a:gd name="T33" fmla="*/ 4 h 82"/>
                    <a:gd name="T34" fmla="*/ 14 w 153"/>
                    <a:gd name="T35" fmla="*/ 4 h 82"/>
                    <a:gd name="T36" fmla="*/ 15 w 153"/>
                    <a:gd name="T37" fmla="*/ 3 h 82"/>
                    <a:gd name="T38" fmla="*/ 15 w 153"/>
                    <a:gd name="T39" fmla="*/ 2 h 82"/>
                    <a:gd name="T40" fmla="*/ 16 w 153"/>
                    <a:gd name="T41" fmla="*/ 1 h 82"/>
                    <a:gd name="T42" fmla="*/ 14 w 153"/>
                    <a:gd name="T43" fmla="*/ 1 h 82"/>
                    <a:gd name="T44" fmla="*/ 12 w 153"/>
                    <a:gd name="T45" fmla="*/ 0 h 82"/>
                    <a:gd name="T46" fmla="*/ 10 w 153"/>
                    <a:gd name="T47" fmla="*/ 0 h 82"/>
                    <a:gd name="T48" fmla="*/ 8 w 153"/>
                    <a:gd name="T49" fmla="*/ 0 h 82"/>
                    <a:gd name="T50" fmla="*/ 7 w 153"/>
                    <a:gd name="T51" fmla="*/ 0 h 82"/>
                    <a:gd name="T52" fmla="*/ 6 w 153"/>
                    <a:gd name="T53" fmla="*/ 0 h 82"/>
                    <a:gd name="T54" fmla="*/ 5 w 153"/>
                    <a:gd name="T55" fmla="*/ 0 h 82"/>
                    <a:gd name="T56" fmla="*/ 4 w 153"/>
                    <a:gd name="T57" fmla="*/ 0 h 82"/>
                    <a:gd name="T58" fmla="*/ 4 w 153"/>
                    <a:gd name="T59" fmla="*/ 1 h 82"/>
                    <a:gd name="T60" fmla="*/ 4 w 153"/>
                    <a:gd name="T61" fmla="*/ 1 h 82"/>
                    <a:gd name="T62" fmla="*/ 3 w 153"/>
                    <a:gd name="T63" fmla="*/ 2 h 82"/>
                    <a:gd name="T64" fmla="*/ 3 w 153"/>
                    <a:gd name="T65" fmla="*/ 2 h 82"/>
                    <a:gd name="T66" fmla="*/ 3 w 153"/>
                    <a:gd name="T67" fmla="*/ 3 h 82"/>
                    <a:gd name="T68" fmla="*/ 4 w 153"/>
                    <a:gd name="T69" fmla="*/ 3 h 82"/>
                    <a:gd name="T70" fmla="*/ 4 w 153"/>
                    <a:gd name="T71" fmla="*/ 4 h 82"/>
                    <a:gd name="T72" fmla="*/ 4 w 153"/>
                    <a:gd name="T73" fmla="*/ 4 h 82"/>
                    <a:gd name="T74" fmla="*/ 4 w 153"/>
                    <a:gd name="T75" fmla="*/ 4 h 82"/>
                    <a:gd name="T76" fmla="*/ 5 w 153"/>
                    <a:gd name="T77" fmla="*/ 4 h 82"/>
                    <a:gd name="T78" fmla="*/ 4 w 153"/>
                    <a:gd name="T79" fmla="*/ 5 h 82"/>
                    <a:gd name="T80" fmla="*/ 4 w 153"/>
                    <a:gd name="T81" fmla="*/ 5 h 82"/>
                    <a:gd name="T82" fmla="*/ 3 w 153"/>
                    <a:gd name="T83" fmla="*/ 6 h 82"/>
                    <a:gd name="T84" fmla="*/ 2 w 153"/>
                    <a:gd name="T85" fmla="*/ 6 h 82"/>
                    <a:gd name="T86" fmla="*/ 2 w 153"/>
                    <a:gd name="T87" fmla="*/ 8 h 82"/>
                    <a:gd name="T88" fmla="*/ 1 w 153"/>
                    <a:gd name="T89" fmla="*/ 8 h 82"/>
                    <a:gd name="T90" fmla="*/ 1 w 153"/>
                    <a:gd name="T91" fmla="*/ 9 h 82"/>
                    <a:gd name="T92" fmla="*/ 0 w 153"/>
                    <a:gd name="T93" fmla="*/ 9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53" h="82">
                      <a:moveTo>
                        <a:pt x="0" y="79"/>
                      </a:moveTo>
                      <a:lnTo>
                        <a:pt x="2" y="81"/>
                      </a:lnTo>
                      <a:lnTo>
                        <a:pt x="6" y="82"/>
                      </a:lnTo>
                      <a:lnTo>
                        <a:pt x="10" y="82"/>
                      </a:lnTo>
                      <a:lnTo>
                        <a:pt x="14" y="82"/>
                      </a:lnTo>
                      <a:lnTo>
                        <a:pt x="23" y="80"/>
                      </a:lnTo>
                      <a:lnTo>
                        <a:pt x="33" y="79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6" y="76"/>
                      </a:lnTo>
                      <a:lnTo>
                        <a:pt x="65" y="74"/>
                      </a:lnTo>
                      <a:lnTo>
                        <a:pt x="83" y="68"/>
                      </a:lnTo>
                      <a:lnTo>
                        <a:pt x="103" y="59"/>
                      </a:lnTo>
                      <a:lnTo>
                        <a:pt x="112" y="54"/>
                      </a:lnTo>
                      <a:lnTo>
                        <a:pt x="121" y="49"/>
                      </a:lnTo>
                      <a:lnTo>
                        <a:pt x="129" y="43"/>
                      </a:lnTo>
                      <a:lnTo>
                        <a:pt x="136" y="38"/>
                      </a:lnTo>
                      <a:lnTo>
                        <a:pt x="142" y="32"/>
                      </a:lnTo>
                      <a:lnTo>
                        <a:pt x="147" y="25"/>
                      </a:lnTo>
                      <a:lnTo>
                        <a:pt x="150" y="19"/>
                      </a:lnTo>
                      <a:lnTo>
                        <a:pt x="153" y="12"/>
                      </a:lnTo>
                      <a:lnTo>
                        <a:pt x="134" y="8"/>
                      </a:lnTo>
                      <a:lnTo>
                        <a:pt x="115" y="3"/>
                      </a:lnTo>
                      <a:lnTo>
                        <a:pt x="96" y="1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1"/>
                      </a:lnTo>
                      <a:lnTo>
                        <a:pt x="52" y="2"/>
                      </a:lnTo>
                      <a:lnTo>
                        <a:pt x="45" y="4"/>
                      </a:lnTo>
                      <a:lnTo>
                        <a:pt x="38" y="7"/>
                      </a:lnTo>
                      <a:lnTo>
                        <a:pt x="34" y="10"/>
                      </a:lnTo>
                      <a:lnTo>
                        <a:pt x="30" y="14"/>
                      </a:lnTo>
                      <a:lnTo>
                        <a:pt x="26" y="18"/>
                      </a:lnTo>
                      <a:lnTo>
                        <a:pt x="32" y="23"/>
                      </a:lnTo>
                      <a:lnTo>
                        <a:pt x="36" y="29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0" y="41"/>
                      </a:lnTo>
                      <a:lnTo>
                        <a:pt x="33" y="46"/>
                      </a:lnTo>
                      <a:lnTo>
                        <a:pt x="29" y="52"/>
                      </a:lnTo>
                      <a:lnTo>
                        <a:pt x="23" y="57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6" name="Freeform 406"/>
                <p:cNvSpPr>
                  <a:spLocks/>
                </p:cNvSpPr>
                <p:nvPr/>
              </p:nvSpPr>
              <p:spPr bwMode="auto">
                <a:xfrm>
                  <a:off x="1414" y="1217"/>
                  <a:ext cx="29" cy="17"/>
                </a:xfrm>
                <a:custGeom>
                  <a:avLst/>
                  <a:gdLst>
                    <a:gd name="T0" fmla="*/ 0 w 86"/>
                    <a:gd name="T1" fmla="*/ 4 h 50"/>
                    <a:gd name="T2" fmla="*/ 1 w 86"/>
                    <a:gd name="T3" fmla="*/ 5 h 50"/>
                    <a:gd name="T4" fmla="*/ 1 w 86"/>
                    <a:gd name="T5" fmla="*/ 5 h 50"/>
                    <a:gd name="T6" fmla="*/ 2 w 86"/>
                    <a:gd name="T7" fmla="*/ 5 h 50"/>
                    <a:gd name="T8" fmla="*/ 3 w 86"/>
                    <a:gd name="T9" fmla="*/ 5 h 50"/>
                    <a:gd name="T10" fmla="*/ 4 w 86"/>
                    <a:gd name="T11" fmla="*/ 6 h 50"/>
                    <a:gd name="T12" fmla="*/ 5 w 86"/>
                    <a:gd name="T13" fmla="*/ 6 h 50"/>
                    <a:gd name="T14" fmla="*/ 7 w 86"/>
                    <a:gd name="T15" fmla="*/ 6 h 50"/>
                    <a:gd name="T16" fmla="*/ 8 w 86"/>
                    <a:gd name="T17" fmla="*/ 5 h 50"/>
                    <a:gd name="T18" fmla="*/ 8 w 86"/>
                    <a:gd name="T19" fmla="*/ 5 h 50"/>
                    <a:gd name="T20" fmla="*/ 9 w 86"/>
                    <a:gd name="T21" fmla="*/ 5 h 50"/>
                    <a:gd name="T22" fmla="*/ 9 w 86"/>
                    <a:gd name="T23" fmla="*/ 5 h 50"/>
                    <a:gd name="T24" fmla="*/ 9 w 86"/>
                    <a:gd name="T25" fmla="*/ 4 h 50"/>
                    <a:gd name="T26" fmla="*/ 10 w 86"/>
                    <a:gd name="T27" fmla="*/ 4 h 50"/>
                    <a:gd name="T28" fmla="*/ 10 w 86"/>
                    <a:gd name="T29" fmla="*/ 3 h 50"/>
                    <a:gd name="T30" fmla="*/ 10 w 86"/>
                    <a:gd name="T31" fmla="*/ 2 h 50"/>
                    <a:gd name="T32" fmla="*/ 9 w 86"/>
                    <a:gd name="T33" fmla="*/ 1 h 50"/>
                    <a:gd name="T34" fmla="*/ 9 w 86"/>
                    <a:gd name="T35" fmla="*/ 1 h 50"/>
                    <a:gd name="T36" fmla="*/ 9 w 86"/>
                    <a:gd name="T37" fmla="*/ 1 h 50"/>
                    <a:gd name="T38" fmla="*/ 9 w 86"/>
                    <a:gd name="T39" fmla="*/ 0 h 50"/>
                    <a:gd name="T40" fmla="*/ 8 w 86"/>
                    <a:gd name="T41" fmla="*/ 0 h 50"/>
                    <a:gd name="T42" fmla="*/ 0 w 86"/>
                    <a:gd name="T43" fmla="*/ 4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6" h="50">
                      <a:moveTo>
                        <a:pt x="0" y="37"/>
                      </a:moveTo>
                      <a:lnTo>
                        <a:pt x="5" y="41"/>
                      </a:lnTo>
                      <a:lnTo>
                        <a:pt x="11" y="44"/>
                      </a:lnTo>
                      <a:lnTo>
                        <a:pt x="16" y="47"/>
                      </a:lnTo>
                      <a:lnTo>
                        <a:pt x="23" y="48"/>
                      </a:lnTo>
                      <a:lnTo>
                        <a:pt x="35" y="49"/>
                      </a:lnTo>
                      <a:lnTo>
                        <a:pt x="46" y="50"/>
                      </a:lnTo>
                      <a:lnTo>
                        <a:pt x="58" y="49"/>
                      </a:lnTo>
                      <a:lnTo>
                        <a:pt x="67" y="48"/>
                      </a:lnTo>
                      <a:lnTo>
                        <a:pt x="73" y="47"/>
                      </a:lnTo>
                      <a:lnTo>
                        <a:pt x="79" y="44"/>
                      </a:lnTo>
                      <a:lnTo>
                        <a:pt x="82" y="41"/>
                      </a:lnTo>
                      <a:lnTo>
                        <a:pt x="84" y="37"/>
                      </a:lnTo>
                      <a:lnTo>
                        <a:pt x="85" y="32"/>
                      </a:lnTo>
                      <a:lnTo>
                        <a:pt x="86" y="25"/>
                      </a:lnTo>
                      <a:lnTo>
                        <a:pt x="85" y="17"/>
                      </a:lnTo>
                      <a:lnTo>
                        <a:pt x="84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0" y="3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7" name="Freeform 407"/>
                <p:cNvSpPr>
                  <a:spLocks/>
                </p:cNvSpPr>
                <p:nvPr/>
              </p:nvSpPr>
              <p:spPr bwMode="auto">
                <a:xfrm>
                  <a:off x="1379" y="1163"/>
                  <a:ext cx="55" cy="25"/>
                </a:xfrm>
                <a:custGeom>
                  <a:avLst/>
                  <a:gdLst>
                    <a:gd name="T0" fmla="*/ 12 w 172"/>
                    <a:gd name="T1" fmla="*/ 7 h 74"/>
                    <a:gd name="T2" fmla="*/ 11 w 172"/>
                    <a:gd name="T3" fmla="*/ 7 h 74"/>
                    <a:gd name="T4" fmla="*/ 10 w 172"/>
                    <a:gd name="T5" fmla="*/ 7 h 74"/>
                    <a:gd name="T6" fmla="*/ 9 w 172"/>
                    <a:gd name="T7" fmla="*/ 7 h 74"/>
                    <a:gd name="T8" fmla="*/ 8 w 172"/>
                    <a:gd name="T9" fmla="*/ 7 h 74"/>
                    <a:gd name="T10" fmla="*/ 6 w 172"/>
                    <a:gd name="T11" fmla="*/ 8 h 74"/>
                    <a:gd name="T12" fmla="*/ 4 w 172"/>
                    <a:gd name="T13" fmla="*/ 8 h 74"/>
                    <a:gd name="T14" fmla="*/ 4 w 172"/>
                    <a:gd name="T15" fmla="*/ 7 h 74"/>
                    <a:gd name="T16" fmla="*/ 4 w 172"/>
                    <a:gd name="T17" fmla="*/ 6 h 74"/>
                    <a:gd name="T18" fmla="*/ 3 w 172"/>
                    <a:gd name="T19" fmla="*/ 6 h 74"/>
                    <a:gd name="T20" fmla="*/ 2 w 172"/>
                    <a:gd name="T21" fmla="*/ 5 h 74"/>
                    <a:gd name="T22" fmla="*/ 2 w 172"/>
                    <a:gd name="T23" fmla="*/ 5 h 74"/>
                    <a:gd name="T24" fmla="*/ 1 w 172"/>
                    <a:gd name="T25" fmla="*/ 5 h 74"/>
                    <a:gd name="T26" fmla="*/ 1 w 172"/>
                    <a:gd name="T27" fmla="*/ 5 h 74"/>
                    <a:gd name="T28" fmla="*/ 0 w 172"/>
                    <a:gd name="T29" fmla="*/ 4 h 74"/>
                    <a:gd name="T30" fmla="*/ 0 w 172"/>
                    <a:gd name="T31" fmla="*/ 4 h 74"/>
                    <a:gd name="T32" fmla="*/ 0 w 172"/>
                    <a:gd name="T33" fmla="*/ 3 h 74"/>
                    <a:gd name="T34" fmla="*/ 0 w 172"/>
                    <a:gd name="T35" fmla="*/ 3 h 74"/>
                    <a:gd name="T36" fmla="*/ 0 w 172"/>
                    <a:gd name="T37" fmla="*/ 2 h 74"/>
                    <a:gd name="T38" fmla="*/ 1 w 172"/>
                    <a:gd name="T39" fmla="*/ 2 h 74"/>
                    <a:gd name="T40" fmla="*/ 1 w 172"/>
                    <a:gd name="T41" fmla="*/ 2 h 74"/>
                    <a:gd name="T42" fmla="*/ 1 w 172"/>
                    <a:gd name="T43" fmla="*/ 1 h 74"/>
                    <a:gd name="T44" fmla="*/ 2 w 172"/>
                    <a:gd name="T45" fmla="*/ 1 h 74"/>
                    <a:gd name="T46" fmla="*/ 3 w 172"/>
                    <a:gd name="T47" fmla="*/ 1 h 74"/>
                    <a:gd name="T48" fmla="*/ 3 w 172"/>
                    <a:gd name="T49" fmla="*/ 0 h 74"/>
                    <a:gd name="T50" fmla="*/ 4 w 172"/>
                    <a:gd name="T51" fmla="*/ 0 h 74"/>
                    <a:gd name="T52" fmla="*/ 6 w 172"/>
                    <a:gd name="T53" fmla="*/ 0 h 74"/>
                    <a:gd name="T54" fmla="*/ 7 w 172"/>
                    <a:gd name="T55" fmla="*/ 0 h 74"/>
                    <a:gd name="T56" fmla="*/ 8 w 172"/>
                    <a:gd name="T57" fmla="*/ 0 h 74"/>
                    <a:gd name="T58" fmla="*/ 10 w 172"/>
                    <a:gd name="T59" fmla="*/ 0 h 74"/>
                    <a:gd name="T60" fmla="*/ 11 w 172"/>
                    <a:gd name="T61" fmla="*/ 0 h 74"/>
                    <a:gd name="T62" fmla="*/ 12 w 172"/>
                    <a:gd name="T63" fmla="*/ 1 h 74"/>
                    <a:gd name="T64" fmla="*/ 13 w 172"/>
                    <a:gd name="T65" fmla="*/ 1 h 74"/>
                    <a:gd name="T66" fmla="*/ 14 w 172"/>
                    <a:gd name="T67" fmla="*/ 2 h 74"/>
                    <a:gd name="T68" fmla="*/ 15 w 172"/>
                    <a:gd name="T69" fmla="*/ 2 h 74"/>
                    <a:gd name="T70" fmla="*/ 16 w 172"/>
                    <a:gd name="T71" fmla="*/ 3 h 74"/>
                    <a:gd name="T72" fmla="*/ 18 w 172"/>
                    <a:gd name="T73" fmla="*/ 3 h 74"/>
                    <a:gd name="T74" fmla="*/ 18 w 172"/>
                    <a:gd name="T75" fmla="*/ 5 h 74"/>
                    <a:gd name="T76" fmla="*/ 17 w 172"/>
                    <a:gd name="T77" fmla="*/ 5 h 74"/>
                    <a:gd name="T78" fmla="*/ 17 w 172"/>
                    <a:gd name="T79" fmla="*/ 6 h 74"/>
                    <a:gd name="T80" fmla="*/ 16 w 172"/>
                    <a:gd name="T81" fmla="*/ 6 h 74"/>
                    <a:gd name="T82" fmla="*/ 16 w 172"/>
                    <a:gd name="T83" fmla="*/ 7 h 74"/>
                    <a:gd name="T84" fmla="*/ 16 w 172"/>
                    <a:gd name="T85" fmla="*/ 7 h 74"/>
                    <a:gd name="T86" fmla="*/ 15 w 172"/>
                    <a:gd name="T87" fmla="*/ 7 h 74"/>
                    <a:gd name="T88" fmla="*/ 15 w 172"/>
                    <a:gd name="T89" fmla="*/ 7 h 74"/>
                    <a:gd name="T90" fmla="*/ 14 w 172"/>
                    <a:gd name="T91" fmla="*/ 7 h 74"/>
                    <a:gd name="T92" fmla="*/ 13 w 172"/>
                    <a:gd name="T93" fmla="*/ 7 h 74"/>
                    <a:gd name="T94" fmla="*/ 12 w 172"/>
                    <a:gd name="T95" fmla="*/ 7 h 74"/>
                    <a:gd name="T96" fmla="*/ 12 w 172"/>
                    <a:gd name="T97" fmla="*/ 7 h 74"/>
                    <a:gd name="T98" fmla="*/ 10 w 172"/>
                    <a:gd name="T99" fmla="*/ 6 h 74"/>
                    <a:gd name="T100" fmla="*/ 11 w 172"/>
                    <a:gd name="T101" fmla="*/ 6 h 74"/>
                    <a:gd name="T102" fmla="*/ 12 w 172"/>
                    <a:gd name="T103" fmla="*/ 7 h 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72" h="74">
                      <a:moveTo>
                        <a:pt x="119" y="61"/>
                      </a:moveTo>
                      <a:lnTo>
                        <a:pt x="109" y="61"/>
                      </a:lnTo>
                      <a:lnTo>
                        <a:pt x="99" y="61"/>
                      </a:lnTo>
                      <a:lnTo>
                        <a:pt x="90" y="61"/>
                      </a:lnTo>
                      <a:lnTo>
                        <a:pt x="80" y="61"/>
                      </a:lnTo>
                      <a:lnTo>
                        <a:pt x="60" y="74"/>
                      </a:lnTo>
                      <a:lnTo>
                        <a:pt x="33" y="74"/>
                      </a:lnTo>
                      <a:lnTo>
                        <a:pt x="36" y="61"/>
                      </a:lnTo>
                      <a:lnTo>
                        <a:pt x="39" y="49"/>
                      </a:lnTo>
                      <a:lnTo>
                        <a:pt x="30" y="49"/>
                      </a:lnTo>
                      <a:lnTo>
                        <a:pt x="23" y="48"/>
                      </a:lnTo>
                      <a:lnTo>
                        <a:pt x="15" y="47"/>
                      </a:lnTo>
                      <a:lnTo>
                        <a:pt x="9" y="45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8" y="7"/>
                      </a:lnTo>
                      <a:lnTo>
                        <a:pt x="24" y="5"/>
                      </a:lnTo>
                      <a:lnTo>
                        <a:pt x="29" y="4"/>
                      </a:lnTo>
                      <a:lnTo>
                        <a:pt x="42" y="1"/>
                      </a:lnTo>
                      <a:lnTo>
                        <a:pt x="56" y="0"/>
                      </a:lnTo>
                      <a:lnTo>
                        <a:pt x="69" y="0"/>
                      </a:lnTo>
                      <a:lnTo>
                        <a:pt x="80" y="0"/>
                      </a:lnTo>
                      <a:lnTo>
                        <a:pt x="94" y="1"/>
                      </a:lnTo>
                      <a:lnTo>
                        <a:pt x="106" y="4"/>
                      </a:lnTo>
                      <a:lnTo>
                        <a:pt x="117" y="7"/>
                      </a:lnTo>
                      <a:lnTo>
                        <a:pt x="128" y="13"/>
                      </a:lnTo>
                      <a:lnTo>
                        <a:pt x="139" y="17"/>
                      </a:lnTo>
                      <a:lnTo>
                        <a:pt x="150" y="21"/>
                      </a:lnTo>
                      <a:lnTo>
                        <a:pt x="161" y="24"/>
                      </a:lnTo>
                      <a:lnTo>
                        <a:pt x="172" y="25"/>
                      </a:lnTo>
                      <a:lnTo>
                        <a:pt x="172" y="43"/>
                      </a:lnTo>
                      <a:lnTo>
                        <a:pt x="169" y="48"/>
                      </a:lnTo>
                      <a:lnTo>
                        <a:pt x="165" y="53"/>
                      </a:lnTo>
                      <a:lnTo>
                        <a:pt x="161" y="57"/>
                      </a:lnTo>
                      <a:lnTo>
                        <a:pt x="158" y="60"/>
                      </a:lnTo>
                      <a:lnTo>
                        <a:pt x="153" y="62"/>
                      </a:lnTo>
                      <a:lnTo>
                        <a:pt x="149" y="63"/>
                      </a:lnTo>
                      <a:lnTo>
                        <a:pt x="146" y="65"/>
                      </a:lnTo>
                      <a:lnTo>
                        <a:pt x="141" y="65"/>
                      </a:lnTo>
                      <a:lnTo>
                        <a:pt x="131" y="65"/>
                      </a:lnTo>
                      <a:lnTo>
                        <a:pt x="121" y="63"/>
                      </a:lnTo>
                      <a:lnTo>
                        <a:pt x="112" y="59"/>
                      </a:lnTo>
                      <a:lnTo>
                        <a:pt x="99" y="55"/>
                      </a:lnTo>
                      <a:lnTo>
                        <a:pt x="106" y="55"/>
                      </a:lnTo>
                      <a:lnTo>
                        <a:pt x="119" y="6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8" name="Freeform 408"/>
                <p:cNvSpPr>
                  <a:spLocks/>
                </p:cNvSpPr>
                <p:nvPr/>
              </p:nvSpPr>
              <p:spPr bwMode="auto">
                <a:xfrm>
                  <a:off x="1450" y="1171"/>
                  <a:ext cx="38" cy="17"/>
                </a:xfrm>
                <a:custGeom>
                  <a:avLst/>
                  <a:gdLst>
                    <a:gd name="T0" fmla="*/ 3 w 120"/>
                    <a:gd name="T1" fmla="*/ 6 h 49"/>
                    <a:gd name="T2" fmla="*/ 5 w 120"/>
                    <a:gd name="T3" fmla="*/ 6 h 49"/>
                    <a:gd name="T4" fmla="*/ 6 w 120"/>
                    <a:gd name="T5" fmla="*/ 6 h 49"/>
                    <a:gd name="T6" fmla="*/ 8 w 120"/>
                    <a:gd name="T7" fmla="*/ 6 h 49"/>
                    <a:gd name="T8" fmla="*/ 9 w 120"/>
                    <a:gd name="T9" fmla="*/ 5 h 49"/>
                    <a:gd name="T10" fmla="*/ 10 w 120"/>
                    <a:gd name="T11" fmla="*/ 5 h 49"/>
                    <a:gd name="T12" fmla="*/ 10 w 120"/>
                    <a:gd name="T13" fmla="*/ 5 h 49"/>
                    <a:gd name="T14" fmla="*/ 10 w 120"/>
                    <a:gd name="T15" fmla="*/ 4 h 49"/>
                    <a:gd name="T16" fmla="*/ 11 w 120"/>
                    <a:gd name="T17" fmla="*/ 4 h 49"/>
                    <a:gd name="T18" fmla="*/ 11 w 120"/>
                    <a:gd name="T19" fmla="*/ 3 h 49"/>
                    <a:gd name="T20" fmla="*/ 12 w 120"/>
                    <a:gd name="T21" fmla="*/ 1 h 49"/>
                    <a:gd name="T22" fmla="*/ 10 w 120"/>
                    <a:gd name="T23" fmla="*/ 1 h 49"/>
                    <a:gd name="T24" fmla="*/ 9 w 120"/>
                    <a:gd name="T25" fmla="*/ 0 h 49"/>
                    <a:gd name="T26" fmla="*/ 7 w 120"/>
                    <a:gd name="T27" fmla="*/ 0 h 49"/>
                    <a:gd name="T28" fmla="*/ 5 w 120"/>
                    <a:gd name="T29" fmla="*/ 0 h 49"/>
                    <a:gd name="T30" fmla="*/ 3 w 120"/>
                    <a:gd name="T31" fmla="*/ 0 h 49"/>
                    <a:gd name="T32" fmla="*/ 2 w 120"/>
                    <a:gd name="T33" fmla="*/ 0 h 49"/>
                    <a:gd name="T34" fmla="*/ 1 w 120"/>
                    <a:gd name="T35" fmla="*/ 0 h 49"/>
                    <a:gd name="T36" fmla="*/ 0 w 120"/>
                    <a:gd name="T37" fmla="*/ 1 h 49"/>
                    <a:gd name="T38" fmla="*/ 0 w 120"/>
                    <a:gd name="T39" fmla="*/ 3 h 49"/>
                    <a:gd name="T40" fmla="*/ 0 w 120"/>
                    <a:gd name="T41" fmla="*/ 4 h 49"/>
                    <a:gd name="T42" fmla="*/ 1 w 120"/>
                    <a:gd name="T43" fmla="*/ 5 h 49"/>
                    <a:gd name="T44" fmla="*/ 1 w 120"/>
                    <a:gd name="T45" fmla="*/ 5 h 49"/>
                    <a:gd name="T46" fmla="*/ 1 w 120"/>
                    <a:gd name="T47" fmla="*/ 6 h 49"/>
                    <a:gd name="T48" fmla="*/ 2 w 120"/>
                    <a:gd name="T49" fmla="*/ 6 h 49"/>
                    <a:gd name="T50" fmla="*/ 3 w 120"/>
                    <a:gd name="T51" fmla="*/ 6 h 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20" h="49">
                      <a:moveTo>
                        <a:pt x="27" y="49"/>
                      </a:moveTo>
                      <a:lnTo>
                        <a:pt x="47" y="49"/>
                      </a:lnTo>
                      <a:lnTo>
                        <a:pt x="64" y="48"/>
                      </a:lnTo>
                      <a:lnTo>
                        <a:pt x="78" y="46"/>
                      </a:lnTo>
                      <a:lnTo>
                        <a:pt x="90" y="43"/>
                      </a:lnTo>
                      <a:lnTo>
                        <a:pt x="96" y="39"/>
                      </a:lnTo>
                      <a:lnTo>
                        <a:pt x="100" y="37"/>
                      </a:lnTo>
                      <a:lnTo>
                        <a:pt x="104" y="34"/>
                      </a:lnTo>
                      <a:lnTo>
                        <a:pt x="108" y="31"/>
                      </a:lnTo>
                      <a:lnTo>
                        <a:pt x="114" y="22"/>
                      </a:lnTo>
                      <a:lnTo>
                        <a:pt x="120" y="12"/>
                      </a:lnTo>
                      <a:lnTo>
                        <a:pt x="102" y="6"/>
                      </a:lnTo>
                      <a:lnTo>
                        <a:pt x="84" y="3"/>
                      </a:lnTo>
                      <a:lnTo>
                        <a:pt x="66" y="1"/>
                      </a:lnTo>
                      <a:lnTo>
                        <a:pt x="50" y="0"/>
                      </a:lnTo>
                      <a:lnTo>
                        <a:pt x="34" y="1"/>
                      </a:lnTo>
                      <a:lnTo>
                        <a:pt x="20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6" y="38"/>
                      </a:lnTo>
                      <a:lnTo>
                        <a:pt x="9" y="41"/>
                      </a:lnTo>
                      <a:lnTo>
                        <a:pt x="13" y="45"/>
                      </a:lnTo>
                      <a:lnTo>
                        <a:pt x="20" y="48"/>
                      </a:lnTo>
                      <a:lnTo>
                        <a:pt x="27" y="4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9" name="Freeform 409"/>
                <p:cNvSpPr>
                  <a:spLocks/>
                </p:cNvSpPr>
                <p:nvPr/>
              </p:nvSpPr>
              <p:spPr bwMode="auto">
                <a:xfrm>
                  <a:off x="1441" y="1194"/>
                  <a:ext cx="26" cy="19"/>
                </a:xfrm>
                <a:custGeom>
                  <a:avLst/>
                  <a:gdLst>
                    <a:gd name="T0" fmla="*/ 3 w 85"/>
                    <a:gd name="T1" fmla="*/ 0 h 61"/>
                    <a:gd name="T2" fmla="*/ 2 w 85"/>
                    <a:gd name="T3" fmla="*/ 1 h 61"/>
                    <a:gd name="T4" fmla="*/ 1 w 85"/>
                    <a:gd name="T5" fmla="*/ 1 h 61"/>
                    <a:gd name="T6" fmla="*/ 1 w 85"/>
                    <a:gd name="T7" fmla="*/ 2 h 61"/>
                    <a:gd name="T8" fmla="*/ 0 w 85"/>
                    <a:gd name="T9" fmla="*/ 2 h 61"/>
                    <a:gd name="T10" fmla="*/ 0 w 85"/>
                    <a:gd name="T11" fmla="*/ 2 h 61"/>
                    <a:gd name="T12" fmla="*/ 0 w 85"/>
                    <a:gd name="T13" fmla="*/ 3 h 61"/>
                    <a:gd name="T14" fmla="*/ 0 w 85"/>
                    <a:gd name="T15" fmla="*/ 3 h 61"/>
                    <a:gd name="T16" fmla="*/ 0 w 85"/>
                    <a:gd name="T17" fmla="*/ 4 h 61"/>
                    <a:gd name="T18" fmla="*/ 0 w 85"/>
                    <a:gd name="T19" fmla="*/ 4 h 61"/>
                    <a:gd name="T20" fmla="*/ 1 w 85"/>
                    <a:gd name="T21" fmla="*/ 4 h 61"/>
                    <a:gd name="T22" fmla="*/ 1 w 85"/>
                    <a:gd name="T23" fmla="*/ 5 h 61"/>
                    <a:gd name="T24" fmla="*/ 2 w 85"/>
                    <a:gd name="T25" fmla="*/ 5 h 61"/>
                    <a:gd name="T26" fmla="*/ 2 w 85"/>
                    <a:gd name="T27" fmla="*/ 5 h 61"/>
                    <a:gd name="T28" fmla="*/ 3 w 85"/>
                    <a:gd name="T29" fmla="*/ 6 h 61"/>
                    <a:gd name="T30" fmla="*/ 4 w 85"/>
                    <a:gd name="T31" fmla="*/ 6 h 61"/>
                    <a:gd name="T32" fmla="*/ 5 w 85"/>
                    <a:gd name="T33" fmla="*/ 6 h 61"/>
                    <a:gd name="T34" fmla="*/ 5 w 85"/>
                    <a:gd name="T35" fmla="*/ 6 h 61"/>
                    <a:gd name="T36" fmla="*/ 6 w 85"/>
                    <a:gd name="T37" fmla="*/ 6 h 61"/>
                    <a:gd name="T38" fmla="*/ 6 w 85"/>
                    <a:gd name="T39" fmla="*/ 6 h 61"/>
                    <a:gd name="T40" fmla="*/ 6 w 85"/>
                    <a:gd name="T41" fmla="*/ 6 h 61"/>
                    <a:gd name="T42" fmla="*/ 7 w 85"/>
                    <a:gd name="T43" fmla="*/ 5 h 61"/>
                    <a:gd name="T44" fmla="*/ 7 w 85"/>
                    <a:gd name="T45" fmla="*/ 5 h 61"/>
                    <a:gd name="T46" fmla="*/ 7 w 85"/>
                    <a:gd name="T47" fmla="*/ 4 h 61"/>
                    <a:gd name="T48" fmla="*/ 8 w 85"/>
                    <a:gd name="T49" fmla="*/ 3 h 61"/>
                    <a:gd name="T50" fmla="*/ 8 w 85"/>
                    <a:gd name="T51" fmla="*/ 2 h 61"/>
                    <a:gd name="T52" fmla="*/ 8 w 85"/>
                    <a:gd name="T53" fmla="*/ 2 h 61"/>
                    <a:gd name="T54" fmla="*/ 3 w 85"/>
                    <a:gd name="T55" fmla="*/ 0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5" h="61">
                      <a:moveTo>
                        <a:pt x="33" y="0"/>
                      </a:moveTo>
                      <a:lnTo>
                        <a:pt x="22" y="5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3"/>
                      </a:lnTo>
                      <a:lnTo>
                        <a:pt x="11" y="48"/>
                      </a:lnTo>
                      <a:lnTo>
                        <a:pt x="18" y="53"/>
                      </a:lnTo>
                      <a:lnTo>
                        <a:pt x="27" y="56"/>
                      </a:lnTo>
                      <a:lnTo>
                        <a:pt x="36" y="59"/>
                      </a:lnTo>
                      <a:lnTo>
                        <a:pt x="45" y="61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59" y="60"/>
                      </a:lnTo>
                      <a:lnTo>
                        <a:pt x="62" y="59"/>
                      </a:lnTo>
                      <a:lnTo>
                        <a:pt x="66" y="57"/>
                      </a:lnTo>
                      <a:lnTo>
                        <a:pt x="72" y="52"/>
                      </a:lnTo>
                      <a:lnTo>
                        <a:pt x="77" y="47"/>
                      </a:lnTo>
                      <a:lnTo>
                        <a:pt x="80" y="40"/>
                      </a:lnTo>
                      <a:lnTo>
                        <a:pt x="83" y="33"/>
                      </a:lnTo>
                      <a:lnTo>
                        <a:pt x="85" y="25"/>
                      </a:lnTo>
                      <a:lnTo>
                        <a:pt x="85" y="18"/>
                      </a:lnTo>
                      <a:lnTo>
                        <a:pt x="3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0" name="Freeform 410"/>
                <p:cNvSpPr>
                  <a:spLocks/>
                </p:cNvSpPr>
                <p:nvPr/>
              </p:nvSpPr>
              <p:spPr bwMode="auto">
                <a:xfrm>
                  <a:off x="1254" y="1188"/>
                  <a:ext cx="31" cy="6"/>
                </a:xfrm>
                <a:custGeom>
                  <a:avLst/>
                  <a:gdLst>
                    <a:gd name="T0" fmla="*/ 0 w 100"/>
                    <a:gd name="T1" fmla="*/ 1 h 19"/>
                    <a:gd name="T2" fmla="*/ 1 w 100"/>
                    <a:gd name="T3" fmla="*/ 1 h 19"/>
                    <a:gd name="T4" fmla="*/ 1 w 100"/>
                    <a:gd name="T5" fmla="*/ 2 h 19"/>
                    <a:gd name="T6" fmla="*/ 2 w 100"/>
                    <a:gd name="T7" fmla="*/ 2 h 19"/>
                    <a:gd name="T8" fmla="*/ 2 w 100"/>
                    <a:gd name="T9" fmla="*/ 2 h 19"/>
                    <a:gd name="T10" fmla="*/ 10 w 100"/>
                    <a:gd name="T11" fmla="*/ 1 h 19"/>
                    <a:gd name="T12" fmla="*/ 7 w 100"/>
                    <a:gd name="T13" fmla="*/ 0 h 19"/>
                    <a:gd name="T14" fmla="*/ 5 w 100"/>
                    <a:gd name="T15" fmla="*/ 0 h 19"/>
                    <a:gd name="T16" fmla="*/ 3 w 100"/>
                    <a:gd name="T17" fmla="*/ 0 h 19"/>
                    <a:gd name="T18" fmla="*/ 2 w 100"/>
                    <a:gd name="T19" fmla="*/ 0 h 19"/>
                    <a:gd name="T20" fmla="*/ 1 w 100"/>
                    <a:gd name="T21" fmla="*/ 0 h 19"/>
                    <a:gd name="T22" fmla="*/ 0 w 100"/>
                    <a:gd name="T23" fmla="*/ 1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0" h="19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13" y="15"/>
                      </a:lnTo>
                      <a:lnTo>
                        <a:pt x="21" y="18"/>
                      </a:lnTo>
                      <a:lnTo>
                        <a:pt x="27" y="19"/>
                      </a:lnTo>
                      <a:lnTo>
                        <a:pt x="100" y="6"/>
                      </a:lnTo>
                      <a:lnTo>
                        <a:pt x="73" y="2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4" y="1"/>
                      </a:lnTo>
                      <a:lnTo>
                        <a:pt x="12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1" name="Freeform 411"/>
                <p:cNvSpPr>
                  <a:spLocks/>
                </p:cNvSpPr>
                <p:nvPr/>
              </p:nvSpPr>
              <p:spPr bwMode="auto">
                <a:xfrm>
                  <a:off x="1272" y="1168"/>
                  <a:ext cx="53" cy="15"/>
                </a:xfrm>
                <a:custGeom>
                  <a:avLst/>
                  <a:gdLst>
                    <a:gd name="T0" fmla="*/ 0 w 166"/>
                    <a:gd name="T1" fmla="*/ 3 h 45"/>
                    <a:gd name="T2" fmla="*/ 0 w 166"/>
                    <a:gd name="T3" fmla="*/ 3 h 45"/>
                    <a:gd name="T4" fmla="*/ 0 w 166"/>
                    <a:gd name="T5" fmla="*/ 3 h 45"/>
                    <a:gd name="T6" fmla="*/ 1 w 166"/>
                    <a:gd name="T7" fmla="*/ 4 h 45"/>
                    <a:gd name="T8" fmla="*/ 1 w 166"/>
                    <a:gd name="T9" fmla="*/ 4 h 45"/>
                    <a:gd name="T10" fmla="*/ 3 w 166"/>
                    <a:gd name="T11" fmla="*/ 4 h 45"/>
                    <a:gd name="T12" fmla="*/ 4 w 166"/>
                    <a:gd name="T13" fmla="*/ 5 h 45"/>
                    <a:gd name="T14" fmla="*/ 8 w 166"/>
                    <a:gd name="T15" fmla="*/ 5 h 45"/>
                    <a:gd name="T16" fmla="*/ 9 w 166"/>
                    <a:gd name="T17" fmla="*/ 5 h 45"/>
                    <a:gd name="T18" fmla="*/ 17 w 166"/>
                    <a:gd name="T19" fmla="*/ 3 h 45"/>
                    <a:gd name="T20" fmla="*/ 16 w 166"/>
                    <a:gd name="T21" fmla="*/ 3 h 45"/>
                    <a:gd name="T22" fmla="*/ 14 w 166"/>
                    <a:gd name="T23" fmla="*/ 2 h 45"/>
                    <a:gd name="T24" fmla="*/ 11 w 166"/>
                    <a:gd name="T25" fmla="*/ 1 h 45"/>
                    <a:gd name="T26" fmla="*/ 8 w 166"/>
                    <a:gd name="T27" fmla="*/ 0 h 45"/>
                    <a:gd name="T28" fmla="*/ 7 w 166"/>
                    <a:gd name="T29" fmla="*/ 0 h 45"/>
                    <a:gd name="T30" fmla="*/ 5 w 166"/>
                    <a:gd name="T31" fmla="*/ 0 h 45"/>
                    <a:gd name="T32" fmla="*/ 4 w 166"/>
                    <a:gd name="T33" fmla="*/ 0 h 45"/>
                    <a:gd name="T34" fmla="*/ 3 w 166"/>
                    <a:gd name="T35" fmla="*/ 0 h 45"/>
                    <a:gd name="T36" fmla="*/ 2 w 166"/>
                    <a:gd name="T37" fmla="*/ 0 h 45"/>
                    <a:gd name="T38" fmla="*/ 1 w 166"/>
                    <a:gd name="T39" fmla="*/ 1 h 45"/>
                    <a:gd name="T40" fmla="*/ 1 w 166"/>
                    <a:gd name="T41" fmla="*/ 1 h 45"/>
                    <a:gd name="T42" fmla="*/ 1 w 166"/>
                    <a:gd name="T43" fmla="*/ 1 h 45"/>
                    <a:gd name="T44" fmla="*/ 0 w 166"/>
                    <a:gd name="T45" fmla="*/ 1 h 45"/>
                    <a:gd name="T46" fmla="*/ 0 w 166"/>
                    <a:gd name="T47" fmla="*/ 2 h 45"/>
                    <a:gd name="T48" fmla="*/ 0 w 166"/>
                    <a:gd name="T49" fmla="*/ 2 h 45"/>
                    <a:gd name="T50" fmla="*/ 0 w 166"/>
                    <a:gd name="T51" fmla="*/ 3 h 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6" h="45">
                      <a:moveTo>
                        <a:pt x="0" y="27"/>
                      </a:move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7" y="38"/>
                      </a:lnTo>
                      <a:lnTo>
                        <a:pt x="44" y="41"/>
                      </a:lnTo>
                      <a:lnTo>
                        <a:pt x="75" y="44"/>
                      </a:lnTo>
                      <a:lnTo>
                        <a:pt x="92" y="45"/>
                      </a:lnTo>
                      <a:lnTo>
                        <a:pt x="166" y="27"/>
                      </a:lnTo>
                      <a:lnTo>
                        <a:pt x="157" y="25"/>
                      </a:lnTo>
                      <a:lnTo>
                        <a:pt x="137" y="19"/>
                      </a:lnTo>
                      <a:lnTo>
                        <a:pt x="110" y="11"/>
                      </a:lnTo>
                      <a:lnTo>
                        <a:pt x="80" y="4"/>
                      </a:lnTo>
                      <a:lnTo>
                        <a:pt x="65" y="2"/>
                      </a:lnTo>
                      <a:lnTo>
                        <a:pt x="50" y="1"/>
                      </a:lnTo>
                      <a:lnTo>
                        <a:pt x="36" y="0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2" name="Freeform 412"/>
                <p:cNvSpPr>
                  <a:spLocks/>
                </p:cNvSpPr>
                <p:nvPr/>
              </p:nvSpPr>
              <p:spPr bwMode="auto">
                <a:xfrm>
                  <a:off x="1488" y="1422"/>
                  <a:ext cx="11" cy="8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1 h 25"/>
                    <a:gd name="T4" fmla="*/ 0 w 33"/>
                    <a:gd name="T5" fmla="*/ 2 h 25"/>
                    <a:gd name="T6" fmla="*/ 1 w 33"/>
                    <a:gd name="T7" fmla="*/ 2 h 25"/>
                    <a:gd name="T8" fmla="*/ 1 w 33"/>
                    <a:gd name="T9" fmla="*/ 2 h 25"/>
                    <a:gd name="T10" fmla="*/ 2 w 33"/>
                    <a:gd name="T11" fmla="*/ 3 h 25"/>
                    <a:gd name="T12" fmla="*/ 2 w 33"/>
                    <a:gd name="T13" fmla="*/ 3 h 25"/>
                    <a:gd name="T14" fmla="*/ 3 w 33"/>
                    <a:gd name="T15" fmla="*/ 3 h 25"/>
                    <a:gd name="T16" fmla="*/ 4 w 33"/>
                    <a:gd name="T17" fmla="*/ 3 h 25"/>
                    <a:gd name="T18" fmla="*/ 4 w 33"/>
                    <a:gd name="T19" fmla="*/ 0 h 25"/>
                    <a:gd name="T20" fmla="*/ 3 w 33"/>
                    <a:gd name="T21" fmla="*/ 0 h 25"/>
                    <a:gd name="T22" fmla="*/ 2 w 33"/>
                    <a:gd name="T23" fmla="*/ 0 h 25"/>
                    <a:gd name="T24" fmla="*/ 1 w 33"/>
                    <a:gd name="T25" fmla="*/ 0 h 25"/>
                    <a:gd name="T26" fmla="*/ 0 w 33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6" y="20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22" y="25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3" name="Freeform 413"/>
                <p:cNvSpPr>
                  <a:spLocks/>
                </p:cNvSpPr>
                <p:nvPr/>
              </p:nvSpPr>
              <p:spPr bwMode="auto">
                <a:xfrm>
                  <a:off x="1605" y="1729"/>
                  <a:ext cx="16" cy="20"/>
                </a:xfrm>
                <a:custGeom>
                  <a:avLst/>
                  <a:gdLst>
                    <a:gd name="T0" fmla="*/ 0 w 48"/>
                    <a:gd name="T1" fmla="*/ 6 h 62"/>
                    <a:gd name="T2" fmla="*/ 1 w 48"/>
                    <a:gd name="T3" fmla="*/ 6 h 62"/>
                    <a:gd name="T4" fmla="*/ 2 w 48"/>
                    <a:gd name="T5" fmla="*/ 5 h 62"/>
                    <a:gd name="T6" fmla="*/ 3 w 48"/>
                    <a:gd name="T7" fmla="*/ 5 h 62"/>
                    <a:gd name="T8" fmla="*/ 4 w 48"/>
                    <a:gd name="T9" fmla="*/ 4 h 62"/>
                    <a:gd name="T10" fmla="*/ 5 w 48"/>
                    <a:gd name="T11" fmla="*/ 3 h 62"/>
                    <a:gd name="T12" fmla="*/ 5 w 48"/>
                    <a:gd name="T13" fmla="*/ 2 h 62"/>
                    <a:gd name="T14" fmla="*/ 5 w 48"/>
                    <a:gd name="T15" fmla="*/ 1 h 62"/>
                    <a:gd name="T16" fmla="*/ 5 w 48"/>
                    <a:gd name="T17" fmla="*/ 0 h 62"/>
                    <a:gd name="T18" fmla="*/ 4 w 48"/>
                    <a:gd name="T19" fmla="*/ 0 h 62"/>
                    <a:gd name="T20" fmla="*/ 4 w 48"/>
                    <a:gd name="T21" fmla="*/ 1 h 62"/>
                    <a:gd name="T22" fmla="*/ 3 w 48"/>
                    <a:gd name="T23" fmla="*/ 1 h 62"/>
                    <a:gd name="T24" fmla="*/ 2 w 48"/>
                    <a:gd name="T25" fmla="*/ 2 h 62"/>
                    <a:gd name="T26" fmla="*/ 1 w 48"/>
                    <a:gd name="T27" fmla="*/ 2 h 62"/>
                    <a:gd name="T28" fmla="*/ 1 w 48"/>
                    <a:gd name="T29" fmla="*/ 3 h 62"/>
                    <a:gd name="T30" fmla="*/ 0 w 48"/>
                    <a:gd name="T31" fmla="*/ 3 h 62"/>
                    <a:gd name="T32" fmla="*/ 0 w 48"/>
                    <a:gd name="T33" fmla="*/ 4 h 62"/>
                    <a:gd name="T34" fmla="*/ 0 w 48"/>
                    <a:gd name="T35" fmla="*/ 4 h 62"/>
                    <a:gd name="T36" fmla="*/ 0 w 48"/>
                    <a:gd name="T37" fmla="*/ 5 h 62"/>
                    <a:gd name="T38" fmla="*/ 0 w 48"/>
                    <a:gd name="T39" fmla="*/ 5 h 62"/>
                    <a:gd name="T40" fmla="*/ 0 w 48"/>
                    <a:gd name="T41" fmla="*/ 6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8" h="62">
                      <a:moveTo>
                        <a:pt x="0" y="62"/>
                      </a:moveTo>
                      <a:lnTo>
                        <a:pt x="12" y="56"/>
                      </a:lnTo>
                      <a:lnTo>
                        <a:pt x="22" y="50"/>
                      </a:lnTo>
                      <a:lnTo>
                        <a:pt x="30" y="43"/>
                      </a:lnTo>
                      <a:lnTo>
                        <a:pt x="37" y="36"/>
                      </a:lnTo>
                      <a:lnTo>
                        <a:pt x="41" y="28"/>
                      </a:lnTo>
                      <a:lnTo>
                        <a:pt x="44" y="19"/>
                      </a:lnTo>
                      <a:lnTo>
                        <a:pt x="47" y="9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7" y="15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4" name="Freeform 414"/>
                <p:cNvSpPr>
                  <a:spLocks/>
                </p:cNvSpPr>
                <p:nvPr/>
              </p:nvSpPr>
              <p:spPr bwMode="auto">
                <a:xfrm>
                  <a:off x="1554" y="1729"/>
                  <a:ext cx="36" cy="20"/>
                </a:xfrm>
                <a:custGeom>
                  <a:avLst/>
                  <a:gdLst>
                    <a:gd name="T0" fmla="*/ 5 w 113"/>
                    <a:gd name="T1" fmla="*/ 0 h 62"/>
                    <a:gd name="T2" fmla="*/ 4 w 113"/>
                    <a:gd name="T3" fmla="*/ 1 h 62"/>
                    <a:gd name="T4" fmla="*/ 2 w 113"/>
                    <a:gd name="T5" fmla="*/ 2 h 62"/>
                    <a:gd name="T6" fmla="*/ 1 w 113"/>
                    <a:gd name="T7" fmla="*/ 3 h 62"/>
                    <a:gd name="T8" fmla="*/ 0 w 113"/>
                    <a:gd name="T9" fmla="*/ 4 h 62"/>
                    <a:gd name="T10" fmla="*/ 2 w 113"/>
                    <a:gd name="T11" fmla="*/ 5 h 62"/>
                    <a:gd name="T12" fmla="*/ 4 w 113"/>
                    <a:gd name="T13" fmla="*/ 5 h 62"/>
                    <a:gd name="T14" fmla="*/ 5 w 113"/>
                    <a:gd name="T15" fmla="*/ 6 h 62"/>
                    <a:gd name="T16" fmla="*/ 6 w 113"/>
                    <a:gd name="T17" fmla="*/ 6 h 62"/>
                    <a:gd name="T18" fmla="*/ 7 w 113"/>
                    <a:gd name="T19" fmla="*/ 6 h 62"/>
                    <a:gd name="T20" fmla="*/ 9 w 113"/>
                    <a:gd name="T21" fmla="*/ 6 h 62"/>
                    <a:gd name="T22" fmla="*/ 10 w 113"/>
                    <a:gd name="T23" fmla="*/ 6 h 62"/>
                    <a:gd name="T24" fmla="*/ 11 w 113"/>
                    <a:gd name="T25" fmla="*/ 6 h 62"/>
                    <a:gd name="T26" fmla="*/ 11 w 113"/>
                    <a:gd name="T27" fmla="*/ 6 h 62"/>
                    <a:gd name="T28" fmla="*/ 11 w 113"/>
                    <a:gd name="T29" fmla="*/ 5 h 62"/>
                    <a:gd name="T30" fmla="*/ 11 w 113"/>
                    <a:gd name="T31" fmla="*/ 5 h 62"/>
                    <a:gd name="T32" fmla="*/ 11 w 113"/>
                    <a:gd name="T33" fmla="*/ 5 h 62"/>
                    <a:gd name="T34" fmla="*/ 9 w 113"/>
                    <a:gd name="T35" fmla="*/ 4 h 62"/>
                    <a:gd name="T36" fmla="*/ 7 w 113"/>
                    <a:gd name="T37" fmla="*/ 3 h 62"/>
                    <a:gd name="T38" fmla="*/ 7 w 113"/>
                    <a:gd name="T39" fmla="*/ 3 h 62"/>
                    <a:gd name="T40" fmla="*/ 6 w 113"/>
                    <a:gd name="T41" fmla="*/ 3 h 62"/>
                    <a:gd name="T42" fmla="*/ 6 w 113"/>
                    <a:gd name="T43" fmla="*/ 2 h 62"/>
                    <a:gd name="T44" fmla="*/ 5 w 113"/>
                    <a:gd name="T45" fmla="*/ 2 h 62"/>
                    <a:gd name="T46" fmla="*/ 5 w 113"/>
                    <a:gd name="T47" fmla="*/ 2 h 62"/>
                    <a:gd name="T48" fmla="*/ 5 w 113"/>
                    <a:gd name="T49" fmla="*/ 1 h 62"/>
                    <a:gd name="T50" fmla="*/ 5 w 113"/>
                    <a:gd name="T51" fmla="*/ 1 h 62"/>
                    <a:gd name="T52" fmla="*/ 5 w 113"/>
                    <a:gd name="T53" fmla="*/ 0 h 6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3" h="62">
                      <a:moveTo>
                        <a:pt x="47" y="0"/>
                      </a:move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1" y="27"/>
                      </a:lnTo>
                      <a:lnTo>
                        <a:pt x="0" y="37"/>
                      </a:lnTo>
                      <a:lnTo>
                        <a:pt x="22" y="46"/>
                      </a:lnTo>
                      <a:lnTo>
                        <a:pt x="41" y="54"/>
                      </a:lnTo>
                      <a:lnTo>
                        <a:pt x="51" y="57"/>
                      </a:lnTo>
                      <a:lnTo>
                        <a:pt x="62" y="59"/>
                      </a:lnTo>
                      <a:lnTo>
                        <a:pt x="73" y="61"/>
                      </a:lnTo>
                      <a:lnTo>
                        <a:pt x="87" y="62"/>
                      </a:lnTo>
                      <a:lnTo>
                        <a:pt x="97" y="61"/>
                      </a:lnTo>
                      <a:lnTo>
                        <a:pt x="106" y="58"/>
                      </a:lnTo>
                      <a:lnTo>
                        <a:pt x="109" y="56"/>
                      </a:lnTo>
                      <a:lnTo>
                        <a:pt x="111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91" y="41"/>
                      </a:ln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1" y="26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6"/>
                      </a:lnTo>
                      <a:lnTo>
                        <a:pt x="48" y="10"/>
                      </a:lnTo>
                      <a:lnTo>
                        <a:pt x="47" y="5"/>
                      </a:lnTo>
                      <a:lnTo>
                        <a:pt x="47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5" name="Freeform 415"/>
                <p:cNvSpPr>
                  <a:spLocks/>
                </p:cNvSpPr>
                <p:nvPr/>
              </p:nvSpPr>
              <p:spPr bwMode="auto">
                <a:xfrm>
                  <a:off x="1748" y="1188"/>
                  <a:ext cx="29" cy="15"/>
                </a:xfrm>
                <a:custGeom>
                  <a:avLst/>
                  <a:gdLst>
                    <a:gd name="T0" fmla="*/ 0 w 93"/>
                    <a:gd name="T1" fmla="*/ 0 h 50"/>
                    <a:gd name="T2" fmla="*/ 2 w 93"/>
                    <a:gd name="T3" fmla="*/ 0 h 50"/>
                    <a:gd name="T4" fmla="*/ 3 w 93"/>
                    <a:gd name="T5" fmla="*/ 0 h 50"/>
                    <a:gd name="T6" fmla="*/ 4 w 93"/>
                    <a:gd name="T7" fmla="*/ 0 h 50"/>
                    <a:gd name="T8" fmla="*/ 6 w 93"/>
                    <a:gd name="T9" fmla="*/ 1 h 50"/>
                    <a:gd name="T10" fmla="*/ 6 w 93"/>
                    <a:gd name="T11" fmla="*/ 1 h 50"/>
                    <a:gd name="T12" fmla="*/ 7 w 93"/>
                    <a:gd name="T13" fmla="*/ 1 h 50"/>
                    <a:gd name="T14" fmla="*/ 7 w 93"/>
                    <a:gd name="T15" fmla="*/ 1 h 50"/>
                    <a:gd name="T16" fmla="*/ 8 w 93"/>
                    <a:gd name="T17" fmla="*/ 2 h 50"/>
                    <a:gd name="T18" fmla="*/ 8 w 93"/>
                    <a:gd name="T19" fmla="*/ 2 h 50"/>
                    <a:gd name="T20" fmla="*/ 9 w 93"/>
                    <a:gd name="T21" fmla="*/ 2 h 50"/>
                    <a:gd name="T22" fmla="*/ 9 w 93"/>
                    <a:gd name="T23" fmla="*/ 3 h 50"/>
                    <a:gd name="T24" fmla="*/ 9 w 93"/>
                    <a:gd name="T25" fmla="*/ 3 h 50"/>
                    <a:gd name="T26" fmla="*/ 8 w 93"/>
                    <a:gd name="T27" fmla="*/ 3 h 50"/>
                    <a:gd name="T28" fmla="*/ 7 w 93"/>
                    <a:gd name="T29" fmla="*/ 4 h 50"/>
                    <a:gd name="T30" fmla="*/ 6 w 93"/>
                    <a:gd name="T31" fmla="*/ 4 h 50"/>
                    <a:gd name="T32" fmla="*/ 5 w 93"/>
                    <a:gd name="T33" fmla="*/ 4 h 50"/>
                    <a:gd name="T34" fmla="*/ 4 w 93"/>
                    <a:gd name="T35" fmla="*/ 4 h 50"/>
                    <a:gd name="T36" fmla="*/ 3 w 93"/>
                    <a:gd name="T37" fmla="*/ 5 h 50"/>
                    <a:gd name="T38" fmla="*/ 3 w 93"/>
                    <a:gd name="T39" fmla="*/ 5 h 50"/>
                    <a:gd name="T40" fmla="*/ 3 w 93"/>
                    <a:gd name="T41" fmla="*/ 4 h 50"/>
                    <a:gd name="T42" fmla="*/ 2 w 93"/>
                    <a:gd name="T43" fmla="*/ 4 h 50"/>
                    <a:gd name="T44" fmla="*/ 2 w 93"/>
                    <a:gd name="T45" fmla="*/ 4 h 50"/>
                    <a:gd name="T46" fmla="*/ 2 w 93"/>
                    <a:gd name="T47" fmla="*/ 4 h 50"/>
                    <a:gd name="T48" fmla="*/ 2 w 93"/>
                    <a:gd name="T49" fmla="*/ 3 h 50"/>
                    <a:gd name="T50" fmla="*/ 2 w 93"/>
                    <a:gd name="T51" fmla="*/ 3 h 50"/>
                    <a:gd name="T52" fmla="*/ 2 w 93"/>
                    <a:gd name="T53" fmla="*/ 2 h 50"/>
                    <a:gd name="T54" fmla="*/ 2 w 93"/>
                    <a:gd name="T55" fmla="*/ 2 h 50"/>
                    <a:gd name="T56" fmla="*/ 2 w 93"/>
                    <a:gd name="T57" fmla="*/ 2 h 50"/>
                    <a:gd name="T58" fmla="*/ 0 w 93"/>
                    <a:gd name="T59" fmla="*/ 2 h 50"/>
                    <a:gd name="T60" fmla="*/ 0 w 93"/>
                    <a:gd name="T61" fmla="*/ 0 h 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93" h="5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1"/>
                      </a:lnTo>
                      <a:lnTo>
                        <a:pt x="45" y="2"/>
                      </a:lnTo>
                      <a:lnTo>
                        <a:pt x="59" y="5"/>
                      </a:lnTo>
                      <a:lnTo>
                        <a:pt x="64" y="7"/>
                      </a:lnTo>
                      <a:lnTo>
                        <a:pt x="71" y="9"/>
                      </a:lnTo>
                      <a:lnTo>
                        <a:pt x="75" y="12"/>
                      </a:lnTo>
                      <a:lnTo>
                        <a:pt x="81" y="16"/>
                      </a:lnTo>
                      <a:lnTo>
                        <a:pt x="85" y="20"/>
                      </a:lnTo>
                      <a:lnTo>
                        <a:pt x="89" y="25"/>
                      </a:lnTo>
                      <a:lnTo>
                        <a:pt x="91" y="30"/>
                      </a:lnTo>
                      <a:lnTo>
                        <a:pt x="93" y="37"/>
                      </a:lnTo>
                      <a:lnTo>
                        <a:pt x="79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3"/>
                      </a:lnTo>
                      <a:lnTo>
                        <a:pt x="42" y="47"/>
                      </a:lnTo>
                      <a:lnTo>
                        <a:pt x="33" y="50"/>
                      </a:lnTo>
                      <a:lnTo>
                        <a:pt x="30" y="50"/>
                      </a:lnTo>
                      <a:lnTo>
                        <a:pt x="28" y="48"/>
                      </a:lnTo>
                      <a:lnTo>
                        <a:pt x="26" y="47"/>
                      </a:lnTo>
                      <a:lnTo>
                        <a:pt x="25" y="45"/>
                      </a:lnTo>
                      <a:lnTo>
                        <a:pt x="23" y="41"/>
                      </a:lnTo>
                      <a:lnTo>
                        <a:pt x="22" y="36"/>
                      </a:lnTo>
                      <a:lnTo>
                        <a:pt x="22" y="31"/>
                      </a:lnTo>
                      <a:lnTo>
                        <a:pt x="23" y="26"/>
                      </a:lnTo>
                      <a:lnTo>
                        <a:pt x="24" y="22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6" name="Freeform 416"/>
                <p:cNvSpPr>
                  <a:spLocks/>
                </p:cNvSpPr>
                <p:nvPr/>
              </p:nvSpPr>
              <p:spPr bwMode="auto">
                <a:xfrm>
                  <a:off x="1436" y="1246"/>
                  <a:ext cx="331" cy="198"/>
                </a:xfrm>
                <a:custGeom>
                  <a:avLst/>
                  <a:gdLst>
                    <a:gd name="T0" fmla="*/ 2 w 1029"/>
                    <a:gd name="T1" fmla="*/ 12 h 604"/>
                    <a:gd name="T2" fmla="*/ 7 w 1029"/>
                    <a:gd name="T3" fmla="*/ 7 h 604"/>
                    <a:gd name="T4" fmla="*/ 28 w 1029"/>
                    <a:gd name="T5" fmla="*/ 0 h 604"/>
                    <a:gd name="T6" fmla="*/ 21 w 1029"/>
                    <a:gd name="T7" fmla="*/ 5 h 604"/>
                    <a:gd name="T8" fmla="*/ 19 w 1029"/>
                    <a:gd name="T9" fmla="*/ 11 h 604"/>
                    <a:gd name="T10" fmla="*/ 28 w 1029"/>
                    <a:gd name="T11" fmla="*/ 7 h 604"/>
                    <a:gd name="T12" fmla="*/ 41 w 1029"/>
                    <a:gd name="T13" fmla="*/ 2 h 604"/>
                    <a:gd name="T14" fmla="*/ 45 w 1029"/>
                    <a:gd name="T15" fmla="*/ 3 h 604"/>
                    <a:gd name="T16" fmla="*/ 45 w 1029"/>
                    <a:gd name="T17" fmla="*/ 8 h 604"/>
                    <a:gd name="T18" fmla="*/ 60 w 1029"/>
                    <a:gd name="T19" fmla="*/ 9 h 604"/>
                    <a:gd name="T20" fmla="*/ 70 w 1029"/>
                    <a:gd name="T21" fmla="*/ 10 h 604"/>
                    <a:gd name="T22" fmla="*/ 78 w 1029"/>
                    <a:gd name="T23" fmla="*/ 12 h 604"/>
                    <a:gd name="T24" fmla="*/ 78 w 1029"/>
                    <a:gd name="T25" fmla="*/ 14 h 604"/>
                    <a:gd name="T26" fmla="*/ 74 w 1029"/>
                    <a:gd name="T27" fmla="*/ 20 h 604"/>
                    <a:gd name="T28" fmla="*/ 83 w 1029"/>
                    <a:gd name="T29" fmla="*/ 18 h 604"/>
                    <a:gd name="T30" fmla="*/ 90 w 1029"/>
                    <a:gd name="T31" fmla="*/ 21 h 604"/>
                    <a:gd name="T32" fmla="*/ 88 w 1029"/>
                    <a:gd name="T33" fmla="*/ 26 h 604"/>
                    <a:gd name="T34" fmla="*/ 81 w 1029"/>
                    <a:gd name="T35" fmla="*/ 27 h 604"/>
                    <a:gd name="T36" fmla="*/ 89 w 1029"/>
                    <a:gd name="T37" fmla="*/ 30 h 604"/>
                    <a:gd name="T38" fmla="*/ 93 w 1029"/>
                    <a:gd name="T39" fmla="*/ 35 h 604"/>
                    <a:gd name="T40" fmla="*/ 101 w 1029"/>
                    <a:gd name="T41" fmla="*/ 35 h 604"/>
                    <a:gd name="T42" fmla="*/ 106 w 1029"/>
                    <a:gd name="T43" fmla="*/ 38 h 604"/>
                    <a:gd name="T44" fmla="*/ 97 w 1029"/>
                    <a:gd name="T45" fmla="*/ 44 h 604"/>
                    <a:gd name="T46" fmla="*/ 93 w 1029"/>
                    <a:gd name="T47" fmla="*/ 45 h 604"/>
                    <a:gd name="T48" fmla="*/ 90 w 1029"/>
                    <a:gd name="T49" fmla="*/ 48 h 604"/>
                    <a:gd name="T50" fmla="*/ 86 w 1029"/>
                    <a:gd name="T51" fmla="*/ 45 h 604"/>
                    <a:gd name="T52" fmla="*/ 88 w 1029"/>
                    <a:gd name="T53" fmla="*/ 42 h 604"/>
                    <a:gd name="T54" fmla="*/ 82 w 1029"/>
                    <a:gd name="T55" fmla="*/ 41 h 604"/>
                    <a:gd name="T56" fmla="*/ 78 w 1029"/>
                    <a:gd name="T57" fmla="*/ 39 h 604"/>
                    <a:gd name="T58" fmla="*/ 77 w 1029"/>
                    <a:gd name="T59" fmla="*/ 42 h 604"/>
                    <a:gd name="T60" fmla="*/ 77 w 1029"/>
                    <a:gd name="T61" fmla="*/ 48 h 604"/>
                    <a:gd name="T62" fmla="*/ 82 w 1029"/>
                    <a:gd name="T63" fmla="*/ 56 h 604"/>
                    <a:gd name="T64" fmla="*/ 80 w 1029"/>
                    <a:gd name="T65" fmla="*/ 59 h 604"/>
                    <a:gd name="T66" fmla="*/ 73 w 1029"/>
                    <a:gd name="T67" fmla="*/ 60 h 604"/>
                    <a:gd name="T68" fmla="*/ 64 w 1029"/>
                    <a:gd name="T69" fmla="*/ 55 h 604"/>
                    <a:gd name="T70" fmla="*/ 69 w 1029"/>
                    <a:gd name="T71" fmla="*/ 61 h 604"/>
                    <a:gd name="T72" fmla="*/ 69 w 1029"/>
                    <a:gd name="T73" fmla="*/ 65 h 604"/>
                    <a:gd name="T74" fmla="*/ 54 w 1029"/>
                    <a:gd name="T75" fmla="*/ 61 h 604"/>
                    <a:gd name="T76" fmla="*/ 49 w 1029"/>
                    <a:gd name="T77" fmla="*/ 56 h 604"/>
                    <a:gd name="T78" fmla="*/ 42 w 1029"/>
                    <a:gd name="T79" fmla="*/ 51 h 604"/>
                    <a:gd name="T80" fmla="*/ 38 w 1029"/>
                    <a:gd name="T81" fmla="*/ 49 h 604"/>
                    <a:gd name="T82" fmla="*/ 41 w 1029"/>
                    <a:gd name="T83" fmla="*/ 47 h 604"/>
                    <a:gd name="T84" fmla="*/ 48 w 1029"/>
                    <a:gd name="T85" fmla="*/ 43 h 604"/>
                    <a:gd name="T86" fmla="*/ 52 w 1029"/>
                    <a:gd name="T87" fmla="*/ 41 h 604"/>
                    <a:gd name="T88" fmla="*/ 60 w 1029"/>
                    <a:gd name="T89" fmla="*/ 41 h 604"/>
                    <a:gd name="T90" fmla="*/ 64 w 1029"/>
                    <a:gd name="T91" fmla="*/ 42 h 604"/>
                    <a:gd name="T92" fmla="*/ 71 w 1029"/>
                    <a:gd name="T93" fmla="*/ 42 h 604"/>
                    <a:gd name="T94" fmla="*/ 60 w 1029"/>
                    <a:gd name="T95" fmla="*/ 38 h 604"/>
                    <a:gd name="T96" fmla="*/ 56 w 1029"/>
                    <a:gd name="T97" fmla="*/ 39 h 604"/>
                    <a:gd name="T98" fmla="*/ 56 w 1029"/>
                    <a:gd name="T99" fmla="*/ 38 h 604"/>
                    <a:gd name="T100" fmla="*/ 60 w 1029"/>
                    <a:gd name="T101" fmla="*/ 33 h 604"/>
                    <a:gd name="T102" fmla="*/ 60 w 1029"/>
                    <a:gd name="T103" fmla="*/ 30 h 604"/>
                    <a:gd name="T104" fmla="*/ 54 w 1029"/>
                    <a:gd name="T105" fmla="*/ 27 h 604"/>
                    <a:gd name="T106" fmla="*/ 49 w 1029"/>
                    <a:gd name="T107" fmla="*/ 21 h 604"/>
                    <a:gd name="T108" fmla="*/ 45 w 1029"/>
                    <a:gd name="T109" fmla="*/ 18 h 604"/>
                    <a:gd name="T110" fmla="*/ 42 w 1029"/>
                    <a:gd name="T111" fmla="*/ 17 h 604"/>
                    <a:gd name="T112" fmla="*/ 39 w 1029"/>
                    <a:gd name="T113" fmla="*/ 22 h 604"/>
                    <a:gd name="T114" fmla="*/ 22 w 1029"/>
                    <a:gd name="T115" fmla="*/ 19 h 604"/>
                    <a:gd name="T116" fmla="*/ 12 w 1029"/>
                    <a:gd name="T117" fmla="*/ 20 h 604"/>
                    <a:gd name="T118" fmla="*/ 8 w 1029"/>
                    <a:gd name="T119" fmla="*/ 20 h 604"/>
                    <a:gd name="T120" fmla="*/ 2 w 1029"/>
                    <a:gd name="T121" fmla="*/ 19 h 604"/>
                    <a:gd name="T122" fmla="*/ 1 w 1029"/>
                    <a:gd name="T123" fmla="*/ 17 h 604"/>
                    <a:gd name="T124" fmla="*/ 8 w 1029"/>
                    <a:gd name="T125" fmla="*/ 16 h 60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29" h="604">
                      <a:moveTo>
                        <a:pt x="73" y="129"/>
                      </a:moveTo>
                      <a:lnTo>
                        <a:pt x="34" y="129"/>
                      </a:lnTo>
                      <a:lnTo>
                        <a:pt x="28" y="128"/>
                      </a:lnTo>
                      <a:lnTo>
                        <a:pt x="24" y="125"/>
                      </a:lnTo>
                      <a:lnTo>
                        <a:pt x="22" y="121"/>
                      </a:lnTo>
                      <a:lnTo>
                        <a:pt x="20" y="117"/>
                      </a:lnTo>
                      <a:lnTo>
                        <a:pt x="20" y="112"/>
                      </a:lnTo>
                      <a:lnTo>
                        <a:pt x="22" y="107"/>
                      </a:lnTo>
                      <a:lnTo>
                        <a:pt x="24" y="102"/>
                      </a:lnTo>
                      <a:lnTo>
                        <a:pt x="26" y="97"/>
                      </a:lnTo>
                      <a:lnTo>
                        <a:pt x="34" y="87"/>
                      </a:lnTo>
                      <a:lnTo>
                        <a:pt x="42" y="77"/>
                      </a:lnTo>
                      <a:lnTo>
                        <a:pt x="54" y="69"/>
                      </a:lnTo>
                      <a:lnTo>
                        <a:pt x="67" y="60"/>
                      </a:lnTo>
                      <a:lnTo>
                        <a:pt x="81" y="52"/>
                      </a:lnTo>
                      <a:lnTo>
                        <a:pt x="96" y="45"/>
                      </a:lnTo>
                      <a:lnTo>
                        <a:pt x="128" y="30"/>
                      </a:lnTo>
                      <a:lnTo>
                        <a:pt x="160" y="18"/>
                      </a:lnTo>
                      <a:lnTo>
                        <a:pt x="190" y="8"/>
                      </a:lnTo>
                      <a:lnTo>
                        <a:pt x="213" y="0"/>
                      </a:lnTo>
                      <a:lnTo>
                        <a:pt x="266" y="0"/>
                      </a:lnTo>
                      <a:lnTo>
                        <a:pt x="264" y="7"/>
                      </a:lnTo>
                      <a:lnTo>
                        <a:pt x="260" y="14"/>
                      </a:lnTo>
                      <a:lnTo>
                        <a:pt x="255" y="19"/>
                      </a:lnTo>
                      <a:lnTo>
                        <a:pt x="250" y="24"/>
                      </a:lnTo>
                      <a:lnTo>
                        <a:pt x="236" y="32"/>
                      </a:lnTo>
                      <a:lnTo>
                        <a:pt x="220" y="40"/>
                      </a:lnTo>
                      <a:lnTo>
                        <a:pt x="205" y="47"/>
                      </a:lnTo>
                      <a:lnTo>
                        <a:pt x="192" y="55"/>
                      </a:lnTo>
                      <a:lnTo>
                        <a:pt x="187" y="60"/>
                      </a:lnTo>
                      <a:lnTo>
                        <a:pt x="183" y="66"/>
                      </a:lnTo>
                      <a:lnTo>
                        <a:pt x="181" y="72"/>
                      </a:lnTo>
                      <a:lnTo>
                        <a:pt x="180" y="80"/>
                      </a:lnTo>
                      <a:lnTo>
                        <a:pt x="180" y="95"/>
                      </a:lnTo>
                      <a:lnTo>
                        <a:pt x="180" y="105"/>
                      </a:lnTo>
                      <a:lnTo>
                        <a:pt x="198" y="104"/>
                      </a:lnTo>
                      <a:lnTo>
                        <a:pt x="216" y="101"/>
                      </a:lnTo>
                      <a:lnTo>
                        <a:pt x="233" y="97"/>
                      </a:lnTo>
                      <a:lnTo>
                        <a:pt x="252" y="93"/>
                      </a:lnTo>
                      <a:lnTo>
                        <a:pt x="252" y="82"/>
                      </a:lnTo>
                      <a:lnTo>
                        <a:pt x="252" y="67"/>
                      </a:lnTo>
                      <a:lnTo>
                        <a:pt x="274" y="60"/>
                      </a:lnTo>
                      <a:lnTo>
                        <a:pt x="295" y="51"/>
                      </a:lnTo>
                      <a:lnTo>
                        <a:pt x="316" y="42"/>
                      </a:lnTo>
                      <a:lnTo>
                        <a:pt x="336" y="32"/>
                      </a:lnTo>
                      <a:lnTo>
                        <a:pt x="355" y="24"/>
                      </a:lnTo>
                      <a:lnTo>
                        <a:pt x="376" y="18"/>
                      </a:lnTo>
                      <a:lnTo>
                        <a:pt x="386" y="15"/>
                      </a:lnTo>
                      <a:lnTo>
                        <a:pt x="397" y="14"/>
                      </a:lnTo>
                      <a:lnTo>
                        <a:pt x="408" y="12"/>
                      </a:lnTo>
                      <a:lnTo>
                        <a:pt x="419" y="12"/>
                      </a:lnTo>
                      <a:lnTo>
                        <a:pt x="422" y="12"/>
                      </a:lnTo>
                      <a:lnTo>
                        <a:pt x="426" y="14"/>
                      </a:lnTo>
                      <a:lnTo>
                        <a:pt x="429" y="15"/>
                      </a:lnTo>
                      <a:lnTo>
                        <a:pt x="432" y="18"/>
                      </a:lnTo>
                      <a:lnTo>
                        <a:pt x="438" y="23"/>
                      </a:lnTo>
                      <a:lnTo>
                        <a:pt x="443" y="30"/>
                      </a:lnTo>
                      <a:lnTo>
                        <a:pt x="450" y="44"/>
                      </a:lnTo>
                      <a:lnTo>
                        <a:pt x="452" y="49"/>
                      </a:lnTo>
                      <a:lnTo>
                        <a:pt x="443" y="57"/>
                      </a:lnTo>
                      <a:lnTo>
                        <a:pt x="437" y="64"/>
                      </a:lnTo>
                      <a:lnTo>
                        <a:pt x="434" y="68"/>
                      </a:lnTo>
                      <a:lnTo>
                        <a:pt x="433" y="71"/>
                      </a:lnTo>
                      <a:lnTo>
                        <a:pt x="432" y="75"/>
                      </a:lnTo>
                      <a:lnTo>
                        <a:pt x="432" y="80"/>
                      </a:lnTo>
                      <a:lnTo>
                        <a:pt x="467" y="80"/>
                      </a:lnTo>
                      <a:lnTo>
                        <a:pt x="504" y="80"/>
                      </a:lnTo>
                      <a:lnTo>
                        <a:pt x="536" y="80"/>
                      </a:lnTo>
                      <a:lnTo>
                        <a:pt x="565" y="80"/>
                      </a:lnTo>
                      <a:lnTo>
                        <a:pt x="581" y="80"/>
                      </a:lnTo>
                      <a:lnTo>
                        <a:pt x="601" y="83"/>
                      </a:lnTo>
                      <a:lnTo>
                        <a:pt x="621" y="85"/>
                      </a:lnTo>
                      <a:lnTo>
                        <a:pt x="637" y="86"/>
                      </a:lnTo>
                      <a:lnTo>
                        <a:pt x="648" y="86"/>
                      </a:lnTo>
                      <a:lnTo>
                        <a:pt x="658" y="87"/>
                      </a:lnTo>
                      <a:lnTo>
                        <a:pt x="667" y="88"/>
                      </a:lnTo>
                      <a:lnTo>
                        <a:pt x="675" y="89"/>
                      </a:lnTo>
                      <a:lnTo>
                        <a:pt x="690" y="94"/>
                      </a:lnTo>
                      <a:lnTo>
                        <a:pt x="702" y="99"/>
                      </a:lnTo>
                      <a:lnTo>
                        <a:pt x="715" y="103"/>
                      </a:lnTo>
                      <a:lnTo>
                        <a:pt x="728" y="107"/>
                      </a:lnTo>
                      <a:lnTo>
                        <a:pt x="734" y="109"/>
                      </a:lnTo>
                      <a:lnTo>
                        <a:pt x="742" y="110"/>
                      </a:lnTo>
                      <a:lnTo>
                        <a:pt x="749" y="111"/>
                      </a:lnTo>
                      <a:lnTo>
                        <a:pt x="757" y="111"/>
                      </a:lnTo>
                      <a:lnTo>
                        <a:pt x="753" y="115"/>
                      </a:lnTo>
                      <a:lnTo>
                        <a:pt x="751" y="119"/>
                      </a:lnTo>
                      <a:lnTo>
                        <a:pt x="748" y="122"/>
                      </a:lnTo>
                      <a:lnTo>
                        <a:pt x="747" y="125"/>
                      </a:lnTo>
                      <a:lnTo>
                        <a:pt x="747" y="130"/>
                      </a:lnTo>
                      <a:lnTo>
                        <a:pt x="749" y="134"/>
                      </a:lnTo>
                      <a:lnTo>
                        <a:pt x="752" y="138"/>
                      </a:lnTo>
                      <a:lnTo>
                        <a:pt x="754" y="142"/>
                      </a:lnTo>
                      <a:lnTo>
                        <a:pt x="754" y="145"/>
                      </a:lnTo>
                      <a:lnTo>
                        <a:pt x="754" y="147"/>
                      </a:lnTo>
                      <a:lnTo>
                        <a:pt x="753" y="151"/>
                      </a:lnTo>
                      <a:lnTo>
                        <a:pt x="751" y="154"/>
                      </a:lnTo>
                      <a:lnTo>
                        <a:pt x="711" y="184"/>
                      </a:lnTo>
                      <a:lnTo>
                        <a:pt x="728" y="179"/>
                      </a:lnTo>
                      <a:lnTo>
                        <a:pt x="746" y="172"/>
                      </a:lnTo>
                      <a:lnTo>
                        <a:pt x="764" y="166"/>
                      </a:lnTo>
                      <a:lnTo>
                        <a:pt x="777" y="160"/>
                      </a:lnTo>
                      <a:lnTo>
                        <a:pt x="798" y="160"/>
                      </a:lnTo>
                      <a:lnTo>
                        <a:pt x="797" y="164"/>
                      </a:lnTo>
                      <a:lnTo>
                        <a:pt x="799" y="168"/>
                      </a:lnTo>
                      <a:lnTo>
                        <a:pt x="802" y="172"/>
                      </a:lnTo>
                      <a:lnTo>
                        <a:pt x="807" y="174"/>
                      </a:lnTo>
                      <a:lnTo>
                        <a:pt x="820" y="179"/>
                      </a:lnTo>
                      <a:lnTo>
                        <a:pt x="834" y="183"/>
                      </a:lnTo>
                      <a:lnTo>
                        <a:pt x="848" y="186"/>
                      </a:lnTo>
                      <a:lnTo>
                        <a:pt x="860" y="189"/>
                      </a:lnTo>
                      <a:lnTo>
                        <a:pt x="866" y="191"/>
                      </a:lnTo>
                      <a:lnTo>
                        <a:pt x="869" y="192"/>
                      </a:lnTo>
                      <a:lnTo>
                        <a:pt x="870" y="194"/>
                      </a:lnTo>
                      <a:lnTo>
                        <a:pt x="870" y="196"/>
                      </a:lnTo>
                      <a:lnTo>
                        <a:pt x="864" y="234"/>
                      </a:lnTo>
                      <a:lnTo>
                        <a:pt x="863" y="236"/>
                      </a:lnTo>
                      <a:lnTo>
                        <a:pt x="860" y="238"/>
                      </a:lnTo>
                      <a:lnTo>
                        <a:pt x="856" y="239"/>
                      </a:lnTo>
                      <a:lnTo>
                        <a:pt x="852" y="240"/>
                      </a:lnTo>
                      <a:lnTo>
                        <a:pt x="838" y="242"/>
                      </a:lnTo>
                      <a:lnTo>
                        <a:pt x="824" y="243"/>
                      </a:lnTo>
                      <a:lnTo>
                        <a:pt x="809" y="244"/>
                      </a:lnTo>
                      <a:lnTo>
                        <a:pt x="797" y="246"/>
                      </a:lnTo>
                      <a:lnTo>
                        <a:pt x="791" y="247"/>
                      </a:lnTo>
                      <a:lnTo>
                        <a:pt x="788" y="248"/>
                      </a:lnTo>
                      <a:lnTo>
                        <a:pt x="785" y="250"/>
                      </a:lnTo>
                      <a:lnTo>
                        <a:pt x="784" y="252"/>
                      </a:lnTo>
                      <a:lnTo>
                        <a:pt x="799" y="262"/>
                      </a:lnTo>
                      <a:lnTo>
                        <a:pt x="813" y="269"/>
                      </a:lnTo>
                      <a:lnTo>
                        <a:pt x="827" y="275"/>
                      </a:lnTo>
                      <a:lnTo>
                        <a:pt x="843" y="280"/>
                      </a:lnTo>
                      <a:lnTo>
                        <a:pt x="859" y="284"/>
                      </a:lnTo>
                      <a:lnTo>
                        <a:pt x="877" y="287"/>
                      </a:lnTo>
                      <a:lnTo>
                        <a:pt x="896" y="289"/>
                      </a:lnTo>
                      <a:lnTo>
                        <a:pt x="916" y="289"/>
                      </a:lnTo>
                      <a:lnTo>
                        <a:pt x="915" y="298"/>
                      </a:lnTo>
                      <a:lnTo>
                        <a:pt x="913" y="307"/>
                      </a:lnTo>
                      <a:lnTo>
                        <a:pt x="909" y="317"/>
                      </a:lnTo>
                      <a:lnTo>
                        <a:pt x="903" y="327"/>
                      </a:lnTo>
                      <a:lnTo>
                        <a:pt x="914" y="330"/>
                      </a:lnTo>
                      <a:lnTo>
                        <a:pt x="925" y="333"/>
                      </a:lnTo>
                      <a:lnTo>
                        <a:pt x="937" y="333"/>
                      </a:lnTo>
                      <a:lnTo>
                        <a:pt x="948" y="333"/>
                      </a:lnTo>
                      <a:lnTo>
                        <a:pt x="959" y="332"/>
                      </a:lnTo>
                      <a:lnTo>
                        <a:pt x="969" y="331"/>
                      </a:lnTo>
                      <a:lnTo>
                        <a:pt x="977" y="329"/>
                      </a:lnTo>
                      <a:lnTo>
                        <a:pt x="983" y="327"/>
                      </a:lnTo>
                      <a:lnTo>
                        <a:pt x="987" y="333"/>
                      </a:lnTo>
                      <a:lnTo>
                        <a:pt x="991" y="337"/>
                      </a:lnTo>
                      <a:lnTo>
                        <a:pt x="995" y="341"/>
                      </a:lnTo>
                      <a:lnTo>
                        <a:pt x="1002" y="343"/>
                      </a:lnTo>
                      <a:lnTo>
                        <a:pt x="1015" y="347"/>
                      </a:lnTo>
                      <a:lnTo>
                        <a:pt x="1029" y="351"/>
                      </a:lnTo>
                      <a:lnTo>
                        <a:pt x="1012" y="360"/>
                      </a:lnTo>
                      <a:lnTo>
                        <a:pt x="997" y="371"/>
                      </a:lnTo>
                      <a:lnTo>
                        <a:pt x="983" y="382"/>
                      </a:lnTo>
                      <a:lnTo>
                        <a:pt x="971" y="391"/>
                      </a:lnTo>
                      <a:lnTo>
                        <a:pt x="959" y="400"/>
                      </a:lnTo>
                      <a:lnTo>
                        <a:pt x="947" y="406"/>
                      </a:lnTo>
                      <a:lnTo>
                        <a:pt x="939" y="409"/>
                      </a:lnTo>
                      <a:lnTo>
                        <a:pt x="933" y="411"/>
                      </a:lnTo>
                      <a:lnTo>
                        <a:pt x="925" y="412"/>
                      </a:lnTo>
                      <a:lnTo>
                        <a:pt x="916" y="412"/>
                      </a:lnTo>
                      <a:lnTo>
                        <a:pt x="911" y="413"/>
                      </a:lnTo>
                      <a:lnTo>
                        <a:pt x="907" y="414"/>
                      </a:lnTo>
                      <a:lnTo>
                        <a:pt x="902" y="415"/>
                      </a:lnTo>
                      <a:lnTo>
                        <a:pt x="899" y="417"/>
                      </a:lnTo>
                      <a:lnTo>
                        <a:pt x="893" y="422"/>
                      </a:lnTo>
                      <a:lnTo>
                        <a:pt x="889" y="428"/>
                      </a:lnTo>
                      <a:lnTo>
                        <a:pt x="885" y="434"/>
                      </a:lnTo>
                      <a:lnTo>
                        <a:pt x="881" y="439"/>
                      </a:lnTo>
                      <a:lnTo>
                        <a:pt x="879" y="441"/>
                      </a:lnTo>
                      <a:lnTo>
                        <a:pt x="877" y="442"/>
                      </a:lnTo>
                      <a:lnTo>
                        <a:pt x="874" y="443"/>
                      </a:lnTo>
                      <a:lnTo>
                        <a:pt x="870" y="444"/>
                      </a:lnTo>
                      <a:lnTo>
                        <a:pt x="865" y="442"/>
                      </a:lnTo>
                      <a:lnTo>
                        <a:pt x="857" y="439"/>
                      </a:lnTo>
                      <a:lnTo>
                        <a:pt x="849" y="435"/>
                      </a:lnTo>
                      <a:lnTo>
                        <a:pt x="842" y="429"/>
                      </a:lnTo>
                      <a:lnTo>
                        <a:pt x="835" y="422"/>
                      </a:lnTo>
                      <a:lnTo>
                        <a:pt x="830" y="414"/>
                      </a:lnTo>
                      <a:lnTo>
                        <a:pt x="827" y="411"/>
                      </a:lnTo>
                      <a:lnTo>
                        <a:pt x="825" y="407"/>
                      </a:lnTo>
                      <a:lnTo>
                        <a:pt x="824" y="404"/>
                      </a:lnTo>
                      <a:lnTo>
                        <a:pt x="824" y="400"/>
                      </a:lnTo>
                      <a:lnTo>
                        <a:pt x="840" y="400"/>
                      </a:lnTo>
                      <a:lnTo>
                        <a:pt x="851" y="400"/>
                      </a:lnTo>
                      <a:lnTo>
                        <a:pt x="851" y="393"/>
                      </a:lnTo>
                      <a:lnTo>
                        <a:pt x="851" y="382"/>
                      </a:lnTo>
                      <a:lnTo>
                        <a:pt x="837" y="382"/>
                      </a:lnTo>
                      <a:lnTo>
                        <a:pt x="827" y="382"/>
                      </a:lnTo>
                      <a:lnTo>
                        <a:pt x="816" y="382"/>
                      </a:lnTo>
                      <a:lnTo>
                        <a:pt x="804" y="382"/>
                      </a:lnTo>
                      <a:lnTo>
                        <a:pt x="798" y="381"/>
                      </a:lnTo>
                      <a:lnTo>
                        <a:pt x="792" y="379"/>
                      </a:lnTo>
                      <a:lnTo>
                        <a:pt x="788" y="376"/>
                      </a:lnTo>
                      <a:lnTo>
                        <a:pt x="784" y="373"/>
                      </a:lnTo>
                      <a:lnTo>
                        <a:pt x="780" y="369"/>
                      </a:lnTo>
                      <a:lnTo>
                        <a:pt x="776" y="366"/>
                      </a:lnTo>
                      <a:lnTo>
                        <a:pt x="770" y="364"/>
                      </a:lnTo>
                      <a:lnTo>
                        <a:pt x="764" y="363"/>
                      </a:lnTo>
                      <a:lnTo>
                        <a:pt x="759" y="364"/>
                      </a:lnTo>
                      <a:lnTo>
                        <a:pt x="755" y="366"/>
                      </a:lnTo>
                      <a:lnTo>
                        <a:pt x="752" y="369"/>
                      </a:lnTo>
                      <a:lnTo>
                        <a:pt x="749" y="374"/>
                      </a:lnTo>
                      <a:lnTo>
                        <a:pt x="747" y="379"/>
                      </a:lnTo>
                      <a:lnTo>
                        <a:pt x="745" y="384"/>
                      </a:lnTo>
                      <a:lnTo>
                        <a:pt x="744" y="389"/>
                      </a:lnTo>
                      <a:lnTo>
                        <a:pt x="744" y="394"/>
                      </a:lnTo>
                      <a:lnTo>
                        <a:pt x="711" y="394"/>
                      </a:lnTo>
                      <a:lnTo>
                        <a:pt x="711" y="412"/>
                      </a:lnTo>
                      <a:lnTo>
                        <a:pt x="715" y="414"/>
                      </a:lnTo>
                      <a:lnTo>
                        <a:pt x="720" y="418"/>
                      </a:lnTo>
                      <a:lnTo>
                        <a:pt x="726" y="423"/>
                      </a:lnTo>
                      <a:lnTo>
                        <a:pt x="733" y="430"/>
                      </a:lnTo>
                      <a:lnTo>
                        <a:pt x="747" y="445"/>
                      </a:lnTo>
                      <a:lnTo>
                        <a:pt x="762" y="462"/>
                      </a:lnTo>
                      <a:lnTo>
                        <a:pt x="775" y="478"/>
                      </a:lnTo>
                      <a:lnTo>
                        <a:pt x="787" y="494"/>
                      </a:lnTo>
                      <a:lnTo>
                        <a:pt x="795" y="505"/>
                      </a:lnTo>
                      <a:lnTo>
                        <a:pt x="798" y="511"/>
                      </a:lnTo>
                      <a:lnTo>
                        <a:pt x="797" y="517"/>
                      </a:lnTo>
                      <a:lnTo>
                        <a:pt x="795" y="523"/>
                      </a:lnTo>
                      <a:lnTo>
                        <a:pt x="795" y="527"/>
                      </a:lnTo>
                      <a:lnTo>
                        <a:pt x="795" y="530"/>
                      </a:lnTo>
                      <a:lnTo>
                        <a:pt x="796" y="533"/>
                      </a:lnTo>
                      <a:lnTo>
                        <a:pt x="798" y="535"/>
                      </a:lnTo>
                      <a:lnTo>
                        <a:pt x="788" y="539"/>
                      </a:lnTo>
                      <a:lnTo>
                        <a:pt x="779" y="543"/>
                      </a:lnTo>
                      <a:lnTo>
                        <a:pt x="771" y="547"/>
                      </a:lnTo>
                      <a:lnTo>
                        <a:pt x="765" y="551"/>
                      </a:lnTo>
                      <a:lnTo>
                        <a:pt x="758" y="554"/>
                      </a:lnTo>
                      <a:lnTo>
                        <a:pt x="752" y="558"/>
                      </a:lnTo>
                      <a:lnTo>
                        <a:pt x="745" y="560"/>
                      </a:lnTo>
                      <a:lnTo>
                        <a:pt x="737" y="560"/>
                      </a:lnTo>
                      <a:lnTo>
                        <a:pt x="723" y="559"/>
                      </a:lnTo>
                      <a:lnTo>
                        <a:pt x="708" y="556"/>
                      </a:lnTo>
                      <a:lnTo>
                        <a:pt x="695" y="552"/>
                      </a:lnTo>
                      <a:lnTo>
                        <a:pt x="681" y="546"/>
                      </a:lnTo>
                      <a:lnTo>
                        <a:pt x="669" y="540"/>
                      </a:lnTo>
                      <a:lnTo>
                        <a:pt x="659" y="531"/>
                      </a:lnTo>
                      <a:lnTo>
                        <a:pt x="651" y="524"/>
                      </a:lnTo>
                      <a:lnTo>
                        <a:pt x="644" y="517"/>
                      </a:lnTo>
                      <a:lnTo>
                        <a:pt x="618" y="517"/>
                      </a:lnTo>
                      <a:lnTo>
                        <a:pt x="621" y="525"/>
                      </a:lnTo>
                      <a:lnTo>
                        <a:pt x="624" y="531"/>
                      </a:lnTo>
                      <a:lnTo>
                        <a:pt x="629" y="538"/>
                      </a:lnTo>
                      <a:lnTo>
                        <a:pt x="634" y="543"/>
                      </a:lnTo>
                      <a:lnTo>
                        <a:pt x="645" y="552"/>
                      </a:lnTo>
                      <a:lnTo>
                        <a:pt x="657" y="560"/>
                      </a:lnTo>
                      <a:lnTo>
                        <a:pt x="668" y="567"/>
                      </a:lnTo>
                      <a:lnTo>
                        <a:pt x="678" y="575"/>
                      </a:lnTo>
                      <a:lnTo>
                        <a:pt x="683" y="580"/>
                      </a:lnTo>
                      <a:lnTo>
                        <a:pt x="687" y="585"/>
                      </a:lnTo>
                      <a:lnTo>
                        <a:pt x="689" y="590"/>
                      </a:lnTo>
                      <a:lnTo>
                        <a:pt x="691" y="598"/>
                      </a:lnTo>
                      <a:lnTo>
                        <a:pt x="678" y="601"/>
                      </a:lnTo>
                      <a:lnTo>
                        <a:pt x="665" y="604"/>
                      </a:lnTo>
                      <a:lnTo>
                        <a:pt x="644" y="603"/>
                      </a:lnTo>
                      <a:lnTo>
                        <a:pt x="618" y="599"/>
                      </a:lnTo>
                      <a:lnTo>
                        <a:pt x="589" y="592"/>
                      </a:lnTo>
                      <a:lnTo>
                        <a:pt x="558" y="584"/>
                      </a:lnTo>
                      <a:lnTo>
                        <a:pt x="544" y="580"/>
                      </a:lnTo>
                      <a:lnTo>
                        <a:pt x="531" y="575"/>
                      </a:lnTo>
                      <a:lnTo>
                        <a:pt x="518" y="570"/>
                      </a:lnTo>
                      <a:lnTo>
                        <a:pt x="507" y="565"/>
                      </a:lnTo>
                      <a:lnTo>
                        <a:pt x="497" y="559"/>
                      </a:lnTo>
                      <a:lnTo>
                        <a:pt x="488" y="554"/>
                      </a:lnTo>
                      <a:lnTo>
                        <a:pt x="483" y="548"/>
                      </a:lnTo>
                      <a:lnTo>
                        <a:pt x="478" y="542"/>
                      </a:lnTo>
                      <a:lnTo>
                        <a:pt x="475" y="532"/>
                      </a:lnTo>
                      <a:lnTo>
                        <a:pt x="471" y="523"/>
                      </a:lnTo>
                      <a:lnTo>
                        <a:pt x="464" y="513"/>
                      </a:lnTo>
                      <a:lnTo>
                        <a:pt x="457" y="504"/>
                      </a:lnTo>
                      <a:lnTo>
                        <a:pt x="451" y="496"/>
                      </a:lnTo>
                      <a:lnTo>
                        <a:pt x="444" y="489"/>
                      </a:lnTo>
                      <a:lnTo>
                        <a:pt x="438" y="484"/>
                      </a:lnTo>
                      <a:lnTo>
                        <a:pt x="432" y="480"/>
                      </a:lnTo>
                      <a:lnTo>
                        <a:pt x="410" y="473"/>
                      </a:lnTo>
                      <a:lnTo>
                        <a:pt x="388" y="468"/>
                      </a:lnTo>
                      <a:lnTo>
                        <a:pt x="384" y="467"/>
                      </a:lnTo>
                      <a:lnTo>
                        <a:pt x="379" y="465"/>
                      </a:lnTo>
                      <a:lnTo>
                        <a:pt x="375" y="463"/>
                      </a:lnTo>
                      <a:lnTo>
                        <a:pt x="372" y="460"/>
                      </a:lnTo>
                      <a:lnTo>
                        <a:pt x="370" y="457"/>
                      </a:lnTo>
                      <a:lnTo>
                        <a:pt x="367" y="453"/>
                      </a:lnTo>
                      <a:lnTo>
                        <a:pt x="366" y="449"/>
                      </a:lnTo>
                      <a:lnTo>
                        <a:pt x="365" y="444"/>
                      </a:lnTo>
                      <a:lnTo>
                        <a:pt x="366" y="441"/>
                      </a:lnTo>
                      <a:lnTo>
                        <a:pt x="368" y="439"/>
                      </a:lnTo>
                      <a:lnTo>
                        <a:pt x="373" y="437"/>
                      </a:lnTo>
                      <a:lnTo>
                        <a:pt x="378" y="436"/>
                      </a:lnTo>
                      <a:lnTo>
                        <a:pt x="392" y="433"/>
                      </a:lnTo>
                      <a:lnTo>
                        <a:pt x="406" y="430"/>
                      </a:lnTo>
                      <a:lnTo>
                        <a:pt x="435" y="427"/>
                      </a:lnTo>
                      <a:lnTo>
                        <a:pt x="452" y="424"/>
                      </a:lnTo>
                      <a:lnTo>
                        <a:pt x="452" y="416"/>
                      </a:lnTo>
                      <a:lnTo>
                        <a:pt x="454" y="409"/>
                      </a:lnTo>
                      <a:lnTo>
                        <a:pt x="456" y="404"/>
                      </a:lnTo>
                      <a:lnTo>
                        <a:pt x="459" y="399"/>
                      </a:lnTo>
                      <a:lnTo>
                        <a:pt x="461" y="394"/>
                      </a:lnTo>
                      <a:lnTo>
                        <a:pt x="463" y="390"/>
                      </a:lnTo>
                      <a:lnTo>
                        <a:pt x="465" y="386"/>
                      </a:lnTo>
                      <a:lnTo>
                        <a:pt x="465" y="382"/>
                      </a:lnTo>
                      <a:lnTo>
                        <a:pt x="479" y="382"/>
                      </a:lnTo>
                      <a:lnTo>
                        <a:pt x="490" y="380"/>
                      </a:lnTo>
                      <a:lnTo>
                        <a:pt x="500" y="378"/>
                      </a:lnTo>
                      <a:lnTo>
                        <a:pt x="508" y="375"/>
                      </a:lnTo>
                      <a:lnTo>
                        <a:pt x="521" y="368"/>
                      </a:lnTo>
                      <a:lnTo>
                        <a:pt x="532" y="363"/>
                      </a:lnTo>
                      <a:lnTo>
                        <a:pt x="572" y="363"/>
                      </a:lnTo>
                      <a:lnTo>
                        <a:pt x="573" y="369"/>
                      </a:lnTo>
                      <a:lnTo>
                        <a:pt x="575" y="376"/>
                      </a:lnTo>
                      <a:lnTo>
                        <a:pt x="577" y="380"/>
                      </a:lnTo>
                      <a:lnTo>
                        <a:pt x="580" y="384"/>
                      </a:lnTo>
                      <a:lnTo>
                        <a:pt x="583" y="387"/>
                      </a:lnTo>
                      <a:lnTo>
                        <a:pt x="587" y="389"/>
                      </a:lnTo>
                      <a:lnTo>
                        <a:pt x="590" y="391"/>
                      </a:lnTo>
                      <a:lnTo>
                        <a:pt x="595" y="393"/>
                      </a:lnTo>
                      <a:lnTo>
                        <a:pt x="603" y="394"/>
                      </a:lnTo>
                      <a:lnTo>
                        <a:pt x="614" y="395"/>
                      </a:lnTo>
                      <a:lnTo>
                        <a:pt x="625" y="394"/>
                      </a:lnTo>
                      <a:lnTo>
                        <a:pt x="637" y="394"/>
                      </a:lnTo>
                      <a:lnTo>
                        <a:pt x="650" y="394"/>
                      </a:lnTo>
                      <a:lnTo>
                        <a:pt x="659" y="393"/>
                      </a:lnTo>
                      <a:lnTo>
                        <a:pt x="668" y="392"/>
                      </a:lnTo>
                      <a:lnTo>
                        <a:pt x="675" y="390"/>
                      </a:lnTo>
                      <a:lnTo>
                        <a:pt x="687" y="387"/>
                      </a:lnTo>
                      <a:lnTo>
                        <a:pt x="698" y="382"/>
                      </a:lnTo>
                      <a:lnTo>
                        <a:pt x="698" y="373"/>
                      </a:lnTo>
                      <a:lnTo>
                        <a:pt x="698" y="363"/>
                      </a:lnTo>
                      <a:lnTo>
                        <a:pt x="605" y="351"/>
                      </a:lnTo>
                      <a:lnTo>
                        <a:pt x="596" y="351"/>
                      </a:lnTo>
                      <a:lnTo>
                        <a:pt x="588" y="353"/>
                      </a:lnTo>
                      <a:lnTo>
                        <a:pt x="581" y="355"/>
                      </a:lnTo>
                      <a:lnTo>
                        <a:pt x="576" y="357"/>
                      </a:lnTo>
                      <a:lnTo>
                        <a:pt x="572" y="359"/>
                      </a:lnTo>
                      <a:lnTo>
                        <a:pt x="567" y="361"/>
                      </a:lnTo>
                      <a:lnTo>
                        <a:pt x="563" y="362"/>
                      </a:lnTo>
                      <a:lnTo>
                        <a:pt x="558" y="363"/>
                      </a:lnTo>
                      <a:lnTo>
                        <a:pt x="550" y="362"/>
                      </a:lnTo>
                      <a:lnTo>
                        <a:pt x="542" y="361"/>
                      </a:lnTo>
                      <a:lnTo>
                        <a:pt x="540" y="360"/>
                      </a:lnTo>
                      <a:lnTo>
                        <a:pt x="536" y="360"/>
                      </a:lnTo>
                      <a:lnTo>
                        <a:pt x="534" y="361"/>
                      </a:lnTo>
                      <a:lnTo>
                        <a:pt x="532" y="363"/>
                      </a:lnTo>
                      <a:lnTo>
                        <a:pt x="533" y="358"/>
                      </a:lnTo>
                      <a:lnTo>
                        <a:pt x="535" y="354"/>
                      </a:lnTo>
                      <a:lnTo>
                        <a:pt x="539" y="350"/>
                      </a:lnTo>
                      <a:lnTo>
                        <a:pt x="542" y="347"/>
                      </a:lnTo>
                      <a:lnTo>
                        <a:pt x="550" y="339"/>
                      </a:lnTo>
                      <a:lnTo>
                        <a:pt x="557" y="332"/>
                      </a:lnTo>
                      <a:lnTo>
                        <a:pt x="565" y="324"/>
                      </a:lnTo>
                      <a:lnTo>
                        <a:pt x="572" y="316"/>
                      </a:lnTo>
                      <a:lnTo>
                        <a:pt x="574" y="311"/>
                      </a:lnTo>
                      <a:lnTo>
                        <a:pt x="576" y="306"/>
                      </a:lnTo>
                      <a:lnTo>
                        <a:pt x="577" y="301"/>
                      </a:lnTo>
                      <a:lnTo>
                        <a:pt x="578" y="295"/>
                      </a:lnTo>
                      <a:lnTo>
                        <a:pt x="577" y="290"/>
                      </a:lnTo>
                      <a:lnTo>
                        <a:pt x="576" y="283"/>
                      </a:lnTo>
                      <a:lnTo>
                        <a:pt x="575" y="280"/>
                      </a:lnTo>
                      <a:lnTo>
                        <a:pt x="575" y="277"/>
                      </a:lnTo>
                      <a:lnTo>
                        <a:pt x="576" y="274"/>
                      </a:lnTo>
                      <a:lnTo>
                        <a:pt x="578" y="271"/>
                      </a:lnTo>
                      <a:lnTo>
                        <a:pt x="568" y="271"/>
                      </a:lnTo>
                      <a:lnTo>
                        <a:pt x="558" y="269"/>
                      </a:lnTo>
                      <a:lnTo>
                        <a:pt x="550" y="267"/>
                      </a:lnTo>
                      <a:lnTo>
                        <a:pt x="541" y="263"/>
                      </a:lnTo>
                      <a:lnTo>
                        <a:pt x="533" y="258"/>
                      </a:lnTo>
                      <a:lnTo>
                        <a:pt x="524" y="254"/>
                      </a:lnTo>
                      <a:lnTo>
                        <a:pt x="518" y="248"/>
                      </a:lnTo>
                      <a:lnTo>
                        <a:pt x="511" y="243"/>
                      </a:lnTo>
                      <a:lnTo>
                        <a:pt x="499" y="231"/>
                      </a:lnTo>
                      <a:lnTo>
                        <a:pt x="489" y="219"/>
                      </a:lnTo>
                      <a:lnTo>
                        <a:pt x="483" y="208"/>
                      </a:lnTo>
                      <a:lnTo>
                        <a:pt x="478" y="196"/>
                      </a:lnTo>
                      <a:lnTo>
                        <a:pt x="473" y="198"/>
                      </a:lnTo>
                      <a:lnTo>
                        <a:pt x="467" y="198"/>
                      </a:lnTo>
                      <a:lnTo>
                        <a:pt x="463" y="198"/>
                      </a:lnTo>
                      <a:lnTo>
                        <a:pt x="459" y="196"/>
                      </a:lnTo>
                      <a:lnTo>
                        <a:pt x="452" y="190"/>
                      </a:lnTo>
                      <a:lnTo>
                        <a:pt x="446" y="183"/>
                      </a:lnTo>
                      <a:lnTo>
                        <a:pt x="441" y="175"/>
                      </a:lnTo>
                      <a:lnTo>
                        <a:pt x="434" y="168"/>
                      </a:lnTo>
                      <a:lnTo>
                        <a:pt x="431" y="165"/>
                      </a:lnTo>
                      <a:lnTo>
                        <a:pt x="428" y="162"/>
                      </a:lnTo>
                      <a:lnTo>
                        <a:pt x="423" y="161"/>
                      </a:lnTo>
                      <a:lnTo>
                        <a:pt x="419" y="160"/>
                      </a:lnTo>
                      <a:lnTo>
                        <a:pt x="415" y="161"/>
                      </a:lnTo>
                      <a:lnTo>
                        <a:pt x="411" y="162"/>
                      </a:lnTo>
                      <a:lnTo>
                        <a:pt x="408" y="163"/>
                      </a:lnTo>
                      <a:lnTo>
                        <a:pt x="404" y="165"/>
                      </a:lnTo>
                      <a:lnTo>
                        <a:pt x="397" y="170"/>
                      </a:lnTo>
                      <a:lnTo>
                        <a:pt x="392" y="177"/>
                      </a:lnTo>
                      <a:lnTo>
                        <a:pt x="386" y="184"/>
                      </a:lnTo>
                      <a:lnTo>
                        <a:pt x="382" y="191"/>
                      </a:lnTo>
                      <a:lnTo>
                        <a:pt x="379" y="197"/>
                      </a:lnTo>
                      <a:lnTo>
                        <a:pt x="378" y="203"/>
                      </a:lnTo>
                      <a:lnTo>
                        <a:pt x="339" y="203"/>
                      </a:lnTo>
                      <a:lnTo>
                        <a:pt x="317" y="194"/>
                      </a:lnTo>
                      <a:lnTo>
                        <a:pt x="295" y="188"/>
                      </a:lnTo>
                      <a:lnTo>
                        <a:pt x="273" y="182"/>
                      </a:lnTo>
                      <a:lnTo>
                        <a:pt x="252" y="178"/>
                      </a:lnTo>
                      <a:lnTo>
                        <a:pt x="230" y="176"/>
                      </a:lnTo>
                      <a:lnTo>
                        <a:pt x="207" y="174"/>
                      </a:lnTo>
                      <a:lnTo>
                        <a:pt x="184" y="173"/>
                      </a:lnTo>
                      <a:lnTo>
                        <a:pt x="160" y="172"/>
                      </a:lnTo>
                      <a:lnTo>
                        <a:pt x="148" y="173"/>
                      </a:lnTo>
                      <a:lnTo>
                        <a:pt x="138" y="176"/>
                      </a:lnTo>
                      <a:lnTo>
                        <a:pt x="129" y="180"/>
                      </a:lnTo>
                      <a:lnTo>
                        <a:pt x="121" y="184"/>
                      </a:lnTo>
                      <a:lnTo>
                        <a:pt x="114" y="189"/>
                      </a:lnTo>
                      <a:lnTo>
                        <a:pt x="107" y="193"/>
                      </a:lnTo>
                      <a:lnTo>
                        <a:pt x="101" y="195"/>
                      </a:lnTo>
                      <a:lnTo>
                        <a:pt x="93" y="196"/>
                      </a:lnTo>
                      <a:lnTo>
                        <a:pt x="88" y="196"/>
                      </a:lnTo>
                      <a:lnTo>
                        <a:pt x="84" y="194"/>
                      </a:lnTo>
                      <a:lnTo>
                        <a:pt x="81" y="190"/>
                      </a:lnTo>
                      <a:lnTo>
                        <a:pt x="79" y="187"/>
                      </a:lnTo>
                      <a:lnTo>
                        <a:pt x="74" y="179"/>
                      </a:lnTo>
                      <a:lnTo>
                        <a:pt x="73" y="172"/>
                      </a:lnTo>
                      <a:lnTo>
                        <a:pt x="50" y="177"/>
                      </a:lnTo>
                      <a:lnTo>
                        <a:pt x="29" y="181"/>
                      </a:lnTo>
                      <a:lnTo>
                        <a:pt x="25" y="181"/>
                      </a:lnTo>
                      <a:lnTo>
                        <a:pt x="20" y="180"/>
                      </a:lnTo>
                      <a:lnTo>
                        <a:pt x="16" y="180"/>
                      </a:lnTo>
                      <a:lnTo>
                        <a:pt x="13" y="178"/>
                      </a:lnTo>
                      <a:lnTo>
                        <a:pt x="8" y="176"/>
                      </a:lnTo>
                      <a:lnTo>
                        <a:pt x="6" y="174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4" y="162"/>
                      </a:lnTo>
                      <a:lnTo>
                        <a:pt x="9" y="158"/>
                      </a:lnTo>
                      <a:lnTo>
                        <a:pt x="14" y="155"/>
                      </a:lnTo>
                      <a:lnTo>
                        <a:pt x="20" y="152"/>
                      </a:lnTo>
                      <a:lnTo>
                        <a:pt x="32" y="149"/>
                      </a:lnTo>
                      <a:lnTo>
                        <a:pt x="46" y="146"/>
                      </a:lnTo>
                      <a:lnTo>
                        <a:pt x="59" y="145"/>
                      </a:lnTo>
                      <a:lnTo>
                        <a:pt x="70" y="147"/>
                      </a:lnTo>
                      <a:lnTo>
                        <a:pt x="75" y="149"/>
                      </a:lnTo>
                      <a:lnTo>
                        <a:pt x="80" y="150"/>
                      </a:lnTo>
                      <a:lnTo>
                        <a:pt x="83" y="152"/>
                      </a:lnTo>
                      <a:lnTo>
                        <a:pt x="86" y="154"/>
                      </a:lnTo>
                      <a:lnTo>
                        <a:pt x="86" y="139"/>
                      </a:lnTo>
                      <a:lnTo>
                        <a:pt x="86" y="129"/>
                      </a:lnTo>
                      <a:lnTo>
                        <a:pt x="73" y="12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7" name="Freeform 417"/>
                <p:cNvSpPr>
                  <a:spLocks/>
                </p:cNvSpPr>
                <p:nvPr/>
              </p:nvSpPr>
              <p:spPr bwMode="auto">
                <a:xfrm>
                  <a:off x="1528" y="1110"/>
                  <a:ext cx="409" cy="105"/>
                </a:xfrm>
                <a:custGeom>
                  <a:avLst/>
                  <a:gdLst>
                    <a:gd name="T0" fmla="*/ 83 w 1268"/>
                    <a:gd name="T1" fmla="*/ 4 h 321"/>
                    <a:gd name="T2" fmla="*/ 85 w 1268"/>
                    <a:gd name="T3" fmla="*/ 2 h 321"/>
                    <a:gd name="T4" fmla="*/ 88 w 1268"/>
                    <a:gd name="T5" fmla="*/ 1 h 321"/>
                    <a:gd name="T6" fmla="*/ 90 w 1268"/>
                    <a:gd name="T7" fmla="*/ 3 h 321"/>
                    <a:gd name="T8" fmla="*/ 98 w 1268"/>
                    <a:gd name="T9" fmla="*/ 2 h 321"/>
                    <a:gd name="T10" fmla="*/ 106 w 1268"/>
                    <a:gd name="T11" fmla="*/ 0 h 321"/>
                    <a:gd name="T12" fmla="*/ 113 w 1268"/>
                    <a:gd name="T13" fmla="*/ 2 h 321"/>
                    <a:gd name="T14" fmla="*/ 118 w 1268"/>
                    <a:gd name="T15" fmla="*/ 2 h 321"/>
                    <a:gd name="T16" fmla="*/ 132 w 1268"/>
                    <a:gd name="T17" fmla="*/ 3 h 321"/>
                    <a:gd name="T18" fmla="*/ 129 w 1268"/>
                    <a:gd name="T19" fmla="*/ 5 h 321"/>
                    <a:gd name="T20" fmla="*/ 121 w 1268"/>
                    <a:gd name="T21" fmla="*/ 7 h 321"/>
                    <a:gd name="T22" fmla="*/ 110 w 1268"/>
                    <a:gd name="T23" fmla="*/ 8 h 321"/>
                    <a:gd name="T24" fmla="*/ 107 w 1268"/>
                    <a:gd name="T25" fmla="*/ 10 h 321"/>
                    <a:gd name="T26" fmla="*/ 104 w 1268"/>
                    <a:gd name="T27" fmla="*/ 11 h 321"/>
                    <a:gd name="T28" fmla="*/ 98 w 1268"/>
                    <a:gd name="T29" fmla="*/ 11 h 321"/>
                    <a:gd name="T30" fmla="*/ 97 w 1268"/>
                    <a:gd name="T31" fmla="*/ 13 h 321"/>
                    <a:gd name="T32" fmla="*/ 78 w 1268"/>
                    <a:gd name="T33" fmla="*/ 14 h 321"/>
                    <a:gd name="T34" fmla="*/ 69 w 1268"/>
                    <a:gd name="T35" fmla="*/ 17 h 321"/>
                    <a:gd name="T36" fmla="*/ 66 w 1268"/>
                    <a:gd name="T37" fmla="*/ 19 h 321"/>
                    <a:gd name="T38" fmla="*/ 62 w 1268"/>
                    <a:gd name="T39" fmla="*/ 18 h 321"/>
                    <a:gd name="T40" fmla="*/ 59 w 1268"/>
                    <a:gd name="T41" fmla="*/ 19 h 321"/>
                    <a:gd name="T42" fmla="*/ 61 w 1268"/>
                    <a:gd name="T43" fmla="*/ 22 h 321"/>
                    <a:gd name="T44" fmla="*/ 57 w 1268"/>
                    <a:gd name="T45" fmla="*/ 26 h 321"/>
                    <a:gd name="T46" fmla="*/ 50 w 1268"/>
                    <a:gd name="T47" fmla="*/ 25 h 321"/>
                    <a:gd name="T48" fmla="*/ 42 w 1268"/>
                    <a:gd name="T49" fmla="*/ 26 h 321"/>
                    <a:gd name="T50" fmla="*/ 42 w 1268"/>
                    <a:gd name="T51" fmla="*/ 27 h 321"/>
                    <a:gd name="T52" fmla="*/ 41 w 1268"/>
                    <a:gd name="T53" fmla="*/ 31 h 321"/>
                    <a:gd name="T54" fmla="*/ 35 w 1268"/>
                    <a:gd name="T55" fmla="*/ 34 h 321"/>
                    <a:gd name="T56" fmla="*/ 30 w 1268"/>
                    <a:gd name="T57" fmla="*/ 32 h 321"/>
                    <a:gd name="T58" fmla="*/ 26 w 1268"/>
                    <a:gd name="T59" fmla="*/ 30 h 321"/>
                    <a:gd name="T60" fmla="*/ 10 w 1268"/>
                    <a:gd name="T61" fmla="*/ 29 h 321"/>
                    <a:gd name="T62" fmla="*/ 0 w 1268"/>
                    <a:gd name="T63" fmla="*/ 30 h 321"/>
                    <a:gd name="T64" fmla="*/ 1 w 1268"/>
                    <a:gd name="T65" fmla="*/ 28 h 321"/>
                    <a:gd name="T66" fmla="*/ 6 w 1268"/>
                    <a:gd name="T67" fmla="*/ 26 h 321"/>
                    <a:gd name="T68" fmla="*/ 15 w 1268"/>
                    <a:gd name="T69" fmla="*/ 25 h 321"/>
                    <a:gd name="T70" fmla="*/ 18 w 1268"/>
                    <a:gd name="T71" fmla="*/ 24 h 321"/>
                    <a:gd name="T72" fmla="*/ 20 w 1268"/>
                    <a:gd name="T73" fmla="*/ 23 h 321"/>
                    <a:gd name="T74" fmla="*/ 23 w 1268"/>
                    <a:gd name="T75" fmla="*/ 25 h 321"/>
                    <a:gd name="T76" fmla="*/ 26 w 1268"/>
                    <a:gd name="T77" fmla="*/ 26 h 321"/>
                    <a:gd name="T78" fmla="*/ 22 w 1268"/>
                    <a:gd name="T79" fmla="*/ 22 h 321"/>
                    <a:gd name="T80" fmla="*/ 20 w 1268"/>
                    <a:gd name="T81" fmla="*/ 21 h 321"/>
                    <a:gd name="T82" fmla="*/ 21 w 1268"/>
                    <a:gd name="T83" fmla="*/ 19 h 321"/>
                    <a:gd name="T84" fmla="*/ 25 w 1268"/>
                    <a:gd name="T85" fmla="*/ 19 h 321"/>
                    <a:gd name="T86" fmla="*/ 38 w 1268"/>
                    <a:gd name="T87" fmla="*/ 20 h 321"/>
                    <a:gd name="T88" fmla="*/ 44 w 1268"/>
                    <a:gd name="T89" fmla="*/ 19 h 321"/>
                    <a:gd name="T90" fmla="*/ 34 w 1268"/>
                    <a:gd name="T91" fmla="*/ 18 h 321"/>
                    <a:gd name="T92" fmla="*/ 31 w 1268"/>
                    <a:gd name="T93" fmla="*/ 16 h 321"/>
                    <a:gd name="T94" fmla="*/ 39 w 1268"/>
                    <a:gd name="T95" fmla="*/ 15 h 321"/>
                    <a:gd name="T96" fmla="*/ 45 w 1268"/>
                    <a:gd name="T97" fmla="*/ 17 h 321"/>
                    <a:gd name="T98" fmla="*/ 50 w 1268"/>
                    <a:gd name="T99" fmla="*/ 13 h 321"/>
                    <a:gd name="T100" fmla="*/ 69 w 1268"/>
                    <a:gd name="T101" fmla="*/ 9 h 321"/>
                    <a:gd name="T102" fmla="*/ 61 w 1268"/>
                    <a:gd name="T103" fmla="*/ 12 h 321"/>
                    <a:gd name="T104" fmla="*/ 47 w 1268"/>
                    <a:gd name="T105" fmla="*/ 12 h 321"/>
                    <a:gd name="T106" fmla="*/ 33 w 1268"/>
                    <a:gd name="T107" fmla="*/ 12 h 321"/>
                    <a:gd name="T108" fmla="*/ 26 w 1268"/>
                    <a:gd name="T109" fmla="*/ 11 h 321"/>
                    <a:gd name="T110" fmla="*/ 23 w 1268"/>
                    <a:gd name="T111" fmla="*/ 9 h 321"/>
                    <a:gd name="T112" fmla="*/ 26 w 1268"/>
                    <a:gd name="T113" fmla="*/ 8 h 321"/>
                    <a:gd name="T114" fmla="*/ 46 w 1268"/>
                    <a:gd name="T115" fmla="*/ 5 h 321"/>
                    <a:gd name="T116" fmla="*/ 64 w 1268"/>
                    <a:gd name="T117" fmla="*/ 3 h 321"/>
                    <a:gd name="T118" fmla="*/ 70 w 1268"/>
                    <a:gd name="T119" fmla="*/ 2 h 321"/>
                    <a:gd name="T120" fmla="*/ 79 w 1268"/>
                    <a:gd name="T121" fmla="*/ 3 h 3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68" h="321">
                      <a:moveTo>
                        <a:pt x="764" y="26"/>
                      </a:moveTo>
                      <a:lnTo>
                        <a:pt x="770" y="30"/>
                      </a:lnTo>
                      <a:lnTo>
                        <a:pt x="778" y="34"/>
                      </a:lnTo>
                      <a:lnTo>
                        <a:pt x="787" y="37"/>
                      </a:lnTo>
                      <a:lnTo>
                        <a:pt x="797" y="38"/>
                      </a:lnTo>
                      <a:lnTo>
                        <a:pt x="797" y="35"/>
                      </a:lnTo>
                      <a:lnTo>
                        <a:pt x="799" y="31"/>
                      </a:lnTo>
                      <a:lnTo>
                        <a:pt x="803" y="26"/>
                      </a:lnTo>
                      <a:lnTo>
                        <a:pt x="807" y="20"/>
                      </a:lnTo>
                      <a:lnTo>
                        <a:pt x="813" y="16"/>
                      </a:lnTo>
                      <a:lnTo>
                        <a:pt x="819" y="11"/>
                      </a:lnTo>
                      <a:lnTo>
                        <a:pt x="828" y="9"/>
                      </a:lnTo>
                      <a:lnTo>
                        <a:pt x="837" y="8"/>
                      </a:lnTo>
                      <a:lnTo>
                        <a:pt x="841" y="8"/>
                      </a:lnTo>
                      <a:lnTo>
                        <a:pt x="846" y="10"/>
                      </a:lnTo>
                      <a:lnTo>
                        <a:pt x="850" y="13"/>
                      </a:lnTo>
                      <a:lnTo>
                        <a:pt x="853" y="17"/>
                      </a:lnTo>
                      <a:lnTo>
                        <a:pt x="858" y="20"/>
                      </a:lnTo>
                      <a:lnTo>
                        <a:pt x="861" y="23"/>
                      </a:lnTo>
                      <a:lnTo>
                        <a:pt x="865" y="25"/>
                      </a:lnTo>
                      <a:lnTo>
                        <a:pt x="870" y="26"/>
                      </a:lnTo>
                      <a:lnTo>
                        <a:pt x="888" y="25"/>
                      </a:lnTo>
                      <a:lnTo>
                        <a:pt x="906" y="22"/>
                      </a:lnTo>
                      <a:lnTo>
                        <a:pt x="921" y="18"/>
                      </a:lnTo>
                      <a:lnTo>
                        <a:pt x="938" y="14"/>
                      </a:lnTo>
                      <a:lnTo>
                        <a:pt x="953" y="9"/>
                      </a:lnTo>
                      <a:lnTo>
                        <a:pt x="970" y="4"/>
                      </a:lnTo>
                      <a:lnTo>
                        <a:pt x="988" y="2"/>
                      </a:lnTo>
                      <a:lnTo>
                        <a:pt x="1009" y="0"/>
                      </a:lnTo>
                      <a:lnTo>
                        <a:pt x="1020" y="1"/>
                      </a:lnTo>
                      <a:lnTo>
                        <a:pt x="1032" y="3"/>
                      </a:lnTo>
                      <a:lnTo>
                        <a:pt x="1045" y="7"/>
                      </a:lnTo>
                      <a:lnTo>
                        <a:pt x="1059" y="11"/>
                      </a:lnTo>
                      <a:lnTo>
                        <a:pt x="1072" y="14"/>
                      </a:lnTo>
                      <a:lnTo>
                        <a:pt x="1084" y="17"/>
                      </a:lnTo>
                      <a:lnTo>
                        <a:pt x="1094" y="19"/>
                      </a:lnTo>
                      <a:lnTo>
                        <a:pt x="1103" y="20"/>
                      </a:lnTo>
                      <a:lnTo>
                        <a:pt x="1115" y="20"/>
                      </a:lnTo>
                      <a:lnTo>
                        <a:pt x="1123" y="20"/>
                      </a:lnTo>
                      <a:lnTo>
                        <a:pt x="1133" y="20"/>
                      </a:lnTo>
                      <a:lnTo>
                        <a:pt x="1149" y="20"/>
                      </a:lnTo>
                      <a:lnTo>
                        <a:pt x="1180" y="21"/>
                      </a:lnTo>
                      <a:lnTo>
                        <a:pt x="1209" y="23"/>
                      </a:lnTo>
                      <a:lnTo>
                        <a:pt x="1236" y="27"/>
                      </a:lnTo>
                      <a:lnTo>
                        <a:pt x="1268" y="32"/>
                      </a:lnTo>
                      <a:lnTo>
                        <a:pt x="1266" y="36"/>
                      </a:lnTo>
                      <a:lnTo>
                        <a:pt x="1263" y="39"/>
                      </a:lnTo>
                      <a:lnTo>
                        <a:pt x="1258" y="42"/>
                      </a:lnTo>
                      <a:lnTo>
                        <a:pt x="1253" y="45"/>
                      </a:lnTo>
                      <a:lnTo>
                        <a:pt x="1242" y="50"/>
                      </a:lnTo>
                      <a:lnTo>
                        <a:pt x="1229" y="54"/>
                      </a:lnTo>
                      <a:lnTo>
                        <a:pt x="1213" y="57"/>
                      </a:lnTo>
                      <a:lnTo>
                        <a:pt x="1198" y="59"/>
                      </a:lnTo>
                      <a:lnTo>
                        <a:pt x="1180" y="62"/>
                      </a:lnTo>
                      <a:lnTo>
                        <a:pt x="1163" y="64"/>
                      </a:lnTo>
                      <a:lnTo>
                        <a:pt x="1128" y="66"/>
                      </a:lnTo>
                      <a:lnTo>
                        <a:pt x="1094" y="69"/>
                      </a:lnTo>
                      <a:lnTo>
                        <a:pt x="1078" y="71"/>
                      </a:lnTo>
                      <a:lnTo>
                        <a:pt x="1065" y="74"/>
                      </a:lnTo>
                      <a:lnTo>
                        <a:pt x="1053" y="77"/>
                      </a:lnTo>
                      <a:lnTo>
                        <a:pt x="1043" y="81"/>
                      </a:lnTo>
                      <a:lnTo>
                        <a:pt x="1039" y="84"/>
                      </a:lnTo>
                      <a:lnTo>
                        <a:pt x="1034" y="87"/>
                      </a:lnTo>
                      <a:lnTo>
                        <a:pt x="1031" y="91"/>
                      </a:lnTo>
                      <a:lnTo>
                        <a:pt x="1029" y="96"/>
                      </a:lnTo>
                      <a:lnTo>
                        <a:pt x="1026" y="99"/>
                      </a:lnTo>
                      <a:lnTo>
                        <a:pt x="1021" y="102"/>
                      </a:lnTo>
                      <a:lnTo>
                        <a:pt x="1016" y="105"/>
                      </a:lnTo>
                      <a:lnTo>
                        <a:pt x="1009" y="105"/>
                      </a:lnTo>
                      <a:lnTo>
                        <a:pt x="999" y="104"/>
                      </a:lnTo>
                      <a:lnTo>
                        <a:pt x="991" y="102"/>
                      </a:lnTo>
                      <a:lnTo>
                        <a:pt x="983" y="98"/>
                      </a:lnTo>
                      <a:lnTo>
                        <a:pt x="976" y="93"/>
                      </a:lnTo>
                      <a:lnTo>
                        <a:pt x="943" y="93"/>
                      </a:lnTo>
                      <a:lnTo>
                        <a:pt x="942" y="102"/>
                      </a:lnTo>
                      <a:lnTo>
                        <a:pt x="939" y="110"/>
                      </a:lnTo>
                      <a:lnTo>
                        <a:pt x="937" y="113"/>
                      </a:lnTo>
                      <a:lnTo>
                        <a:pt x="935" y="115"/>
                      </a:lnTo>
                      <a:lnTo>
                        <a:pt x="932" y="118"/>
                      </a:lnTo>
                      <a:lnTo>
                        <a:pt x="930" y="118"/>
                      </a:lnTo>
                      <a:lnTo>
                        <a:pt x="902" y="119"/>
                      </a:lnTo>
                      <a:lnTo>
                        <a:pt x="862" y="120"/>
                      </a:lnTo>
                      <a:lnTo>
                        <a:pt x="818" y="124"/>
                      </a:lnTo>
                      <a:lnTo>
                        <a:pt x="771" y="129"/>
                      </a:lnTo>
                      <a:lnTo>
                        <a:pt x="747" y="133"/>
                      </a:lnTo>
                      <a:lnTo>
                        <a:pt x="725" y="137"/>
                      </a:lnTo>
                      <a:lnTo>
                        <a:pt x="703" y="143"/>
                      </a:lnTo>
                      <a:lnTo>
                        <a:pt x="683" y="149"/>
                      </a:lnTo>
                      <a:lnTo>
                        <a:pt x="674" y="153"/>
                      </a:lnTo>
                      <a:lnTo>
                        <a:pt x="666" y="156"/>
                      </a:lnTo>
                      <a:lnTo>
                        <a:pt x="658" y="160"/>
                      </a:lnTo>
                      <a:lnTo>
                        <a:pt x="651" y="165"/>
                      </a:lnTo>
                      <a:lnTo>
                        <a:pt x="645" y="169"/>
                      </a:lnTo>
                      <a:lnTo>
                        <a:pt x="639" y="175"/>
                      </a:lnTo>
                      <a:lnTo>
                        <a:pt x="635" y="181"/>
                      </a:lnTo>
                      <a:lnTo>
                        <a:pt x="630" y="186"/>
                      </a:lnTo>
                      <a:lnTo>
                        <a:pt x="604" y="186"/>
                      </a:lnTo>
                      <a:lnTo>
                        <a:pt x="604" y="177"/>
                      </a:lnTo>
                      <a:lnTo>
                        <a:pt x="604" y="167"/>
                      </a:lnTo>
                      <a:lnTo>
                        <a:pt x="591" y="167"/>
                      </a:lnTo>
                      <a:lnTo>
                        <a:pt x="579" y="167"/>
                      </a:lnTo>
                      <a:lnTo>
                        <a:pt x="562" y="167"/>
                      </a:lnTo>
                      <a:lnTo>
                        <a:pt x="538" y="167"/>
                      </a:lnTo>
                      <a:lnTo>
                        <a:pt x="556" y="175"/>
                      </a:lnTo>
                      <a:lnTo>
                        <a:pt x="570" y="181"/>
                      </a:lnTo>
                      <a:lnTo>
                        <a:pt x="577" y="185"/>
                      </a:lnTo>
                      <a:lnTo>
                        <a:pt x="583" y="190"/>
                      </a:lnTo>
                      <a:lnTo>
                        <a:pt x="591" y="196"/>
                      </a:lnTo>
                      <a:lnTo>
                        <a:pt x="597" y="204"/>
                      </a:lnTo>
                      <a:lnTo>
                        <a:pt x="590" y="207"/>
                      </a:lnTo>
                      <a:lnTo>
                        <a:pt x="581" y="212"/>
                      </a:lnTo>
                      <a:lnTo>
                        <a:pt x="571" y="218"/>
                      </a:lnTo>
                      <a:lnTo>
                        <a:pt x="562" y="225"/>
                      </a:lnTo>
                      <a:lnTo>
                        <a:pt x="552" y="232"/>
                      </a:lnTo>
                      <a:lnTo>
                        <a:pt x="545" y="237"/>
                      </a:lnTo>
                      <a:lnTo>
                        <a:pt x="537" y="240"/>
                      </a:lnTo>
                      <a:lnTo>
                        <a:pt x="532" y="241"/>
                      </a:lnTo>
                      <a:lnTo>
                        <a:pt x="517" y="241"/>
                      </a:lnTo>
                      <a:lnTo>
                        <a:pt x="502" y="238"/>
                      </a:lnTo>
                      <a:lnTo>
                        <a:pt x="483" y="236"/>
                      </a:lnTo>
                      <a:lnTo>
                        <a:pt x="458" y="235"/>
                      </a:lnTo>
                      <a:lnTo>
                        <a:pt x="442" y="236"/>
                      </a:lnTo>
                      <a:lnTo>
                        <a:pt x="427" y="237"/>
                      </a:lnTo>
                      <a:lnTo>
                        <a:pt x="415" y="240"/>
                      </a:lnTo>
                      <a:lnTo>
                        <a:pt x="404" y="242"/>
                      </a:lnTo>
                      <a:lnTo>
                        <a:pt x="384" y="248"/>
                      </a:lnTo>
                      <a:lnTo>
                        <a:pt x="365" y="254"/>
                      </a:lnTo>
                      <a:lnTo>
                        <a:pt x="382" y="257"/>
                      </a:lnTo>
                      <a:lnTo>
                        <a:pt x="394" y="258"/>
                      </a:lnTo>
                      <a:lnTo>
                        <a:pt x="405" y="257"/>
                      </a:lnTo>
                      <a:lnTo>
                        <a:pt x="418" y="254"/>
                      </a:lnTo>
                      <a:lnTo>
                        <a:pt x="418" y="272"/>
                      </a:lnTo>
                      <a:lnTo>
                        <a:pt x="413" y="277"/>
                      </a:lnTo>
                      <a:lnTo>
                        <a:pt x="404" y="285"/>
                      </a:lnTo>
                      <a:lnTo>
                        <a:pt x="392" y="293"/>
                      </a:lnTo>
                      <a:lnTo>
                        <a:pt x="379" y="301"/>
                      </a:lnTo>
                      <a:lnTo>
                        <a:pt x="356" y="315"/>
                      </a:lnTo>
                      <a:lnTo>
                        <a:pt x="345" y="321"/>
                      </a:lnTo>
                      <a:lnTo>
                        <a:pt x="339" y="321"/>
                      </a:lnTo>
                      <a:lnTo>
                        <a:pt x="333" y="320"/>
                      </a:lnTo>
                      <a:lnTo>
                        <a:pt x="327" y="318"/>
                      </a:lnTo>
                      <a:lnTo>
                        <a:pt x="322" y="315"/>
                      </a:lnTo>
                      <a:lnTo>
                        <a:pt x="312" y="310"/>
                      </a:lnTo>
                      <a:lnTo>
                        <a:pt x="301" y="303"/>
                      </a:lnTo>
                      <a:lnTo>
                        <a:pt x="290" y="296"/>
                      </a:lnTo>
                      <a:lnTo>
                        <a:pt x="279" y="290"/>
                      </a:lnTo>
                      <a:lnTo>
                        <a:pt x="272" y="288"/>
                      </a:lnTo>
                      <a:lnTo>
                        <a:pt x="266" y="286"/>
                      </a:lnTo>
                      <a:lnTo>
                        <a:pt x="259" y="285"/>
                      </a:lnTo>
                      <a:lnTo>
                        <a:pt x="253" y="285"/>
                      </a:lnTo>
                      <a:lnTo>
                        <a:pt x="215" y="283"/>
                      </a:lnTo>
                      <a:lnTo>
                        <a:pt x="182" y="281"/>
                      </a:lnTo>
                      <a:lnTo>
                        <a:pt x="152" y="279"/>
                      </a:lnTo>
                      <a:lnTo>
                        <a:pt x="123" y="277"/>
                      </a:lnTo>
                      <a:lnTo>
                        <a:pt x="96" y="276"/>
                      </a:lnTo>
                      <a:lnTo>
                        <a:pt x="66" y="276"/>
                      </a:lnTo>
                      <a:lnTo>
                        <a:pt x="51" y="277"/>
                      </a:lnTo>
                      <a:lnTo>
                        <a:pt x="35" y="279"/>
                      </a:lnTo>
                      <a:lnTo>
                        <a:pt x="18" y="281"/>
                      </a:lnTo>
                      <a:lnTo>
                        <a:pt x="0" y="285"/>
                      </a:lnTo>
                      <a:lnTo>
                        <a:pt x="0" y="281"/>
                      </a:lnTo>
                      <a:lnTo>
                        <a:pt x="1" y="277"/>
                      </a:lnTo>
                      <a:lnTo>
                        <a:pt x="2" y="274"/>
                      </a:lnTo>
                      <a:lnTo>
                        <a:pt x="5" y="271"/>
                      </a:lnTo>
                      <a:lnTo>
                        <a:pt x="10" y="266"/>
                      </a:lnTo>
                      <a:lnTo>
                        <a:pt x="17" y="261"/>
                      </a:lnTo>
                      <a:lnTo>
                        <a:pt x="25" y="257"/>
                      </a:lnTo>
                      <a:lnTo>
                        <a:pt x="35" y="253"/>
                      </a:lnTo>
                      <a:lnTo>
                        <a:pt x="45" y="249"/>
                      </a:lnTo>
                      <a:lnTo>
                        <a:pt x="56" y="246"/>
                      </a:lnTo>
                      <a:lnTo>
                        <a:pt x="79" y="241"/>
                      </a:lnTo>
                      <a:lnTo>
                        <a:pt x="101" y="238"/>
                      </a:lnTo>
                      <a:lnTo>
                        <a:pt x="120" y="236"/>
                      </a:lnTo>
                      <a:lnTo>
                        <a:pt x="133" y="235"/>
                      </a:lnTo>
                      <a:lnTo>
                        <a:pt x="143" y="235"/>
                      </a:lnTo>
                      <a:lnTo>
                        <a:pt x="159" y="235"/>
                      </a:lnTo>
                      <a:lnTo>
                        <a:pt x="162" y="235"/>
                      </a:lnTo>
                      <a:lnTo>
                        <a:pt x="164" y="233"/>
                      </a:lnTo>
                      <a:lnTo>
                        <a:pt x="167" y="230"/>
                      </a:lnTo>
                      <a:lnTo>
                        <a:pt x="170" y="225"/>
                      </a:lnTo>
                      <a:lnTo>
                        <a:pt x="174" y="222"/>
                      </a:lnTo>
                      <a:lnTo>
                        <a:pt x="177" y="219"/>
                      </a:lnTo>
                      <a:lnTo>
                        <a:pt x="181" y="217"/>
                      </a:lnTo>
                      <a:lnTo>
                        <a:pt x="186" y="216"/>
                      </a:lnTo>
                      <a:lnTo>
                        <a:pt x="190" y="217"/>
                      </a:lnTo>
                      <a:lnTo>
                        <a:pt x="196" y="218"/>
                      </a:lnTo>
                      <a:lnTo>
                        <a:pt x="200" y="219"/>
                      </a:lnTo>
                      <a:lnTo>
                        <a:pt x="203" y="221"/>
                      </a:lnTo>
                      <a:lnTo>
                        <a:pt x="211" y="226"/>
                      </a:lnTo>
                      <a:lnTo>
                        <a:pt x="219" y="232"/>
                      </a:lnTo>
                      <a:lnTo>
                        <a:pt x="226" y="238"/>
                      </a:lnTo>
                      <a:lnTo>
                        <a:pt x="234" y="243"/>
                      </a:lnTo>
                      <a:lnTo>
                        <a:pt x="238" y="245"/>
                      </a:lnTo>
                      <a:lnTo>
                        <a:pt x="243" y="246"/>
                      </a:lnTo>
                      <a:lnTo>
                        <a:pt x="247" y="247"/>
                      </a:lnTo>
                      <a:lnTo>
                        <a:pt x="253" y="247"/>
                      </a:lnTo>
                      <a:lnTo>
                        <a:pt x="253" y="204"/>
                      </a:lnTo>
                      <a:lnTo>
                        <a:pt x="232" y="206"/>
                      </a:lnTo>
                      <a:lnTo>
                        <a:pt x="212" y="207"/>
                      </a:lnTo>
                      <a:lnTo>
                        <a:pt x="208" y="207"/>
                      </a:lnTo>
                      <a:lnTo>
                        <a:pt x="204" y="207"/>
                      </a:lnTo>
                      <a:lnTo>
                        <a:pt x="201" y="206"/>
                      </a:lnTo>
                      <a:lnTo>
                        <a:pt x="198" y="204"/>
                      </a:lnTo>
                      <a:lnTo>
                        <a:pt x="196" y="202"/>
                      </a:lnTo>
                      <a:lnTo>
                        <a:pt x="193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93" y="188"/>
                      </a:lnTo>
                      <a:lnTo>
                        <a:pt x="194" y="184"/>
                      </a:lnTo>
                      <a:lnTo>
                        <a:pt x="197" y="181"/>
                      </a:lnTo>
                      <a:lnTo>
                        <a:pt x="199" y="179"/>
                      </a:lnTo>
                      <a:lnTo>
                        <a:pt x="205" y="176"/>
                      </a:lnTo>
                      <a:lnTo>
                        <a:pt x="214" y="174"/>
                      </a:lnTo>
                      <a:lnTo>
                        <a:pt x="232" y="172"/>
                      </a:lnTo>
                      <a:lnTo>
                        <a:pt x="246" y="174"/>
                      </a:lnTo>
                      <a:lnTo>
                        <a:pt x="265" y="176"/>
                      </a:lnTo>
                      <a:lnTo>
                        <a:pt x="290" y="180"/>
                      </a:lnTo>
                      <a:lnTo>
                        <a:pt x="315" y="184"/>
                      </a:lnTo>
                      <a:lnTo>
                        <a:pt x="338" y="186"/>
                      </a:lnTo>
                      <a:lnTo>
                        <a:pt x="365" y="186"/>
                      </a:lnTo>
                      <a:lnTo>
                        <a:pt x="386" y="184"/>
                      </a:lnTo>
                      <a:lnTo>
                        <a:pt x="394" y="183"/>
                      </a:lnTo>
                      <a:lnTo>
                        <a:pt x="403" y="181"/>
                      </a:lnTo>
                      <a:lnTo>
                        <a:pt x="411" y="178"/>
                      </a:lnTo>
                      <a:lnTo>
                        <a:pt x="418" y="174"/>
                      </a:lnTo>
                      <a:lnTo>
                        <a:pt x="379" y="172"/>
                      </a:lnTo>
                      <a:lnTo>
                        <a:pt x="344" y="172"/>
                      </a:lnTo>
                      <a:lnTo>
                        <a:pt x="336" y="172"/>
                      </a:lnTo>
                      <a:lnTo>
                        <a:pt x="328" y="171"/>
                      </a:lnTo>
                      <a:lnTo>
                        <a:pt x="322" y="169"/>
                      </a:lnTo>
                      <a:lnTo>
                        <a:pt x="315" y="167"/>
                      </a:lnTo>
                      <a:lnTo>
                        <a:pt x="310" y="164"/>
                      </a:lnTo>
                      <a:lnTo>
                        <a:pt x="305" y="160"/>
                      </a:lnTo>
                      <a:lnTo>
                        <a:pt x="302" y="155"/>
                      </a:lnTo>
                      <a:lnTo>
                        <a:pt x="299" y="149"/>
                      </a:lnTo>
                      <a:lnTo>
                        <a:pt x="309" y="145"/>
                      </a:lnTo>
                      <a:lnTo>
                        <a:pt x="320" y="142"/>
                      </a:lnTo>
                      <a:lnTo>
                        <a:pt x="331" y="140"/>
                      </a:lnTo>
                      <a:lnTo>
                        <a:pt x="345" y="138"/>
                      </a:lnTo>
                      <a:lnTo>
                        <a:pt x="378" y="137"/>
                      </a:lnTo>
                      <a:lnTo>
                        <a:pt x="425" y="137"/>
                      </a:lnTo>
                      <a:lnTo>
                        <a:pt x="426" y="141"/>
                      </a:lnTo>
                      <a:lnTo>
                        <a:pt x="429" y="146"/>
                      </a:lnTo>
                      <a:lnTo>
                        <a:pt x="434" y="150"/>
                      </a:lnTo>
                      <a:lnTo>
                        <a:pt x="438" y="155"/>
                      </a:lnTo>
                      <a:lnTo>
                        <a:pt x="484" y="155"/>
                      </a:lnTo>
                      <a:lnTo>
                        <a:pt x="483" y="146"/>
                      </a:lnTo>
                      <a:lnTo>
                        <a:pt x="481" y="137"/>
                      </a:lnTo>
                      <a:lnTo>
                        <a:pt x="479" y="130"/>
                      </a:lnTo>
                      <a:lnTo>
                        <a:pt x="478" y="124"/>
                      </a:lnTo>
                      <a:lnTo>
                        <a:pt x="645" y="124"/>
                      </a:lnTo>
                      <a:lnTo>
                        <a:pt x="648" y="109"/>
                      </a:lnTo>
                      <a:lnTo>
                        <a:pt x="651" y="101"/>
                      </a:lnTo>
                      <a:lnTo>
                        <a:pt x="657" y="95"/>
                      </a:lnTo>
                      <a:lnTo>
                        <a:pt x="664" y="87"/>
                      </a:lnTo>
                      <a:lnTo>
                        <a:pt x="653" y="91"/>
                      </a:lnTo>
                      <a:lnTo>
                        <a:pt x="638" y="99"/>
                      </a:lnTo>
                      <a:lnTo>
                        <a:pt x="622" y="108"/>
                      </a:lnTo>
                      <a:lnTo>
                        <a:pt x="611" y="111"/>
                      </a:lnTo>
                      <a:lnTo>
                        <a:pt x="589" y="110"/>
                      </a:lnTo>
                      <a:lnTo>
                        <a:pt x="556" y="108"/>
                      </a:lnTo>
                      <a:lnTo>
                        <a:pt x="522" y="106"/>
                      </a:lnTo>
                      <a:lnTo>
                        <a:pt x="491" y="105"/>
                      </a:lnTo>
                      <a:lnTo>
                        <a:pt x="476" y="107"/>
                      </a:lnTo>
                      <a:lnTo>
                        <a:pt x="449" y="111"/>
                      </a:lnTo>
                      <a:lnTo>
                        <a:pt x="414" y="115"/>
                      </a:lnTo>
                      <a:lnTo>
                        <a:pt x="376" y="119"/>
                      </a:lnTo>
                      <a:lnTo>
                        <a:pt x="355" y="120"/>
                      </a:lnTo>
                      <a:lnTo>
                        <a:pt x="333" y="119"/>
                      </a:lnTo>
                      <a:lnTo>
                        <a:pt x="312" y="116"/>
                      </a:lnTo>
                      <a:lnTo>
                        <a:pt x="291" y="113"/>
                      </a:lnTo>
                      <a:lnTo>
                        <a:pt x="281" y="111"/>
                      </a:lnTo>
                      <a:lnTo>
                        <a:pt x="271" y="108"/>
                      </a:lnTo>
                      <a:lnTo>
                        <a:pt x="261" y="105"/>
                      </a:lnTo>
                      <a:lnTo>
                        <a:pt x="253" y="101"/>
                      </a:lnTo>
                      <a:lnTo>
                        <a:pt x="244" y="97"/>
                      </a:lnTo>
                      <a:lnTo>
                        <a:pt x="235" y="92"/>
                      </a:lnTo>
                      <a:lnTo>
                        <a:pt x="226" y="87"/>
                      </a:lnTo>
                      <a:lnTo>
                        <a:pt x="219" y="81"/>
                      </a:lnTo>
                      <a:lnTo>
                        <a:pt x="219" y="80"/>
                      </a:lnTo>
                      <a:lnTo>
                        <a:pt x="221" y="79"/>
                      </a:lnTo>
                      <a:lnTo>
                        <a:pt x="223" y="78"/>
                      </a:lnTo>
                      <a:lnTo>
                        <a:pt x="227" y="76"/>
                      </a:lnTo>
                      <a:lnTo>
                        <a:pt x="238" y="74"/>
                      </a:lnTo>
                      <a:lnTo>
                        <a:pt x="253" y="71"/>
                      </a:lnTo>
                      <a:lnTo>
                        <a:pt x="290" y="66"/>
                      </a:lnTo>
                      <a:lnTo>
                        <a:pt x="334" y="60"/>
                      </a:lnTo>
                      <a:lnTo>
                        <a:pt x="378" y="55"/>
                      </a:lnTo>
                      <a:lnTo>
                        <a:pt x="417" y="50"/>
                      </a:lnTo>
                      <a:lnTo>
                        <a:pt x="446" y="47"/>
                      </a:lnTo>
                      <a:lnTo>
                        <a:pt x="458" y="44"/>
                      </a:lnTo>
                      <a:lnTo>
                        <a:pt x="545" y="44"/>
                      </a:lnTo>
                      <a:lnTo>
                        <a:pt x="591" y="32"/>
                      </a:lnTo>
                      <a:lnTo>
                        <a:pt x="605" y="33"/>
                      </a:lnTo>
                      <a:lnTo>
                        <a:pt x="618" y="32"/>
                      </a:lnTo>
                      <a:lnTo>
                        <a:pt x="631" y="31"/>
                      </a:lnTo>
                      <a:lnTo>
                        <a:pt x="642" y="28"/>
                      </a:lnTo>
                      <a:lnTo>
                        <a:pt x="653" y="25"/>
                      </a:lnTo>
                      <a:lnTo>
                        <a:pt x="664" y="22"/>
                      </a:lnTo>
                      <a:lnTo>
                        <a:pt x="674" y="20"/>
                      </a:lnTo>
                      <a:lnTo>
                        <a:pt x="684" y="20"/>
                      </a:lnTo>
                      <a:lnTo>
                        <a:pt x="707" y="21"/>
                      </a:lnTo>
                      <a:lnTo>
                        <a:pt x="723" y="23"/>
                      </a:lnTo>
                      <a:lnTo>
                        <a:pt x="737" y="25"/>
                      </a:lnTo>
                      <a:lnTo>
                        <a:pt x="757" y="26"/>
                      </a:lnTo>
                      <a:lnTo>
                        <a:pt x="764" y="2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8" name="Freeform 418"/>
                <p:cNvSpPr>
                  <a:spLocks/>
                </p:cNvSpPr>
                <p:nvPr/>
              </p:nvSpPr>
              <p:spPr bwMode="auto">
                <a:xfrm>
                  <a:off x="553" y="1660"/>
                  <a:ext cx="51" cy="38"/>
                </a:xfrm>
                <a:custGeom>
                  <a:avLst/>
                  <a:gdLst>
                    <a:gd name="T0" fmla="*/ 0 w 160"/>
                    <a:gd name="T1" fmla="*/ 0 h 117"/>
                    <a:gd name="T2" fmla="*/ 0 w 160"/>
                    <a:gd name="T3" fmla="*/ 1 h 117"/>
                    <a:gd name="T4" fmla="*/ 0 w 160"/>
                    <a:gd name="T5" fmla="*/ 2 h 117"/>
                    <a:gd name="T6" fmla="*/ 1 w 160"/>
                    <a:gd name="T7" fmla="*/ 3 h 117"/>
                    <a:gd name="T8" fmla="*/ 2 w 160"/>
                    <a:gd name="T9" fmla="*/ 4 h 117"/>
                    <a:gd name="T10" fmla="*/ 2 w 160"/>
                    <a:gd name="T11" fmla="*/ 5 h 117"/>
                    <a:gd name="T12" fmla="*/ 3 w 160"/>
                    <a:gd name="T13" fmla="*/ 6 h 117"/>
                    <a:gd name="T14" fmla="*/ 4 w 160"/>
                    <a:gd name="T15" fmla="*/ 7 h 117"/>
                    <a:gd name="T16" fmla="*/ 5 w 160"/>
                    <a:gd name="T17" fmla="*/ 8 h 117"/>
                    <a:gd name="T18" fmla="*/ 6 w 160"/>
                    <a:gd name="T19" fmla="*/ 9 h 117"/>
                    <a:gd name="T20" fmla="*/ 7 w 160"/>
                    <a:gd name="T21" fmla="*/ 10 h 117"/>
                    <a:gd name="T22" fmla="*/ 9 w 160"/>
                    <a:gd name="T23" fmla="*/ 10 h 117"/>
                    <a:gd name="T24" fmla="*/ 10 w 160"/>
                    <a:gd name="T25" fmla="*/ 11 h 117"/>
                    <a:gd name="T26" fmla="*/ 11 w 160"/>
                    <a:gd name="T27" fmla="*/ 12 h 117"/>
                    <a:gd name="T28" fmla="*/ 12 w 160"/>
                    <a:gd name="T29" fmla="*/ 12 h 117"/>
                    <a:gd name="T30" fmla="*/ 13 w 160"/>
                    <a:gd name="T31" fmla="*/ 12 h 117"/>
                    <a:gd name="T32" fmla="*/ 13 w 160"/>
                    <a:gd name="T33" fmla="*/ 12 h 117"/>
                    <a:gd name="T34" fmla="*/ 14 w 160"/>
                    <a:gd name="T35" fmla="*/ 12 h 117"/>
                    <a:gd name="T36" fmla="*/ 15 w 160"/>
                    <a:gd name="T37" fmla="*/ 12 h 117"/>
                    <a:gd name="T38" fmla="*/ 16 w 160"/>
                    <a:gd name="T39" fmla="*/ 12 h 117"/>
                    <a:gd name="T40" fmla="*/ 16 w 160"/>
                    <a:gd name="T41" fmla="*/ 11 h 117"/>
                    <a:gd name="T42" fmla="*/ 15 w 160"/>
                    <a:gd name="T43" fmla="*/ 10 h 117"/>
                    <a:gd name="T44" fmla="*/ 14 w 160"/>
                    <a:gd name="T45" fmla="*/ 8 h 117"/>
                    <a:gd name="T46" fmla="*/ 14 w 160"/>
                    <a:gd name="T47" fmla="*/ 8 h 117"/>
                    <a:gd name="T48" fmla="*/ 14 w 160"/>
                    <a:gd name="T49" fmla="*/ 7 h 117"/>
                    <a:gd name="T50" fmla="*/ 13 w 160"/>
                    <a:gd name="T51" fmla="*/ 6 h 117"/>
                    <a:gd name="T52" fmla="*/ 13 w 160"/>
                    <a:gd name="T53" fmla="*/ 5 h 117"/>
                    <a:gd name="T54" fmla="*/ 13 w 160"/>
                    <a:gd name="T55" fmla="*/ 5 h 117"/>
                    <a:gd name="T56" fmla="*/ 12 w 160"/>
                    <a:gd name="T57" fmla="*/ 5 h 117"/>
                    <a:gd name="T58" fmla="*/ 11 w 160"/>
                    <a:gd name="T59" fmla="*/ 4 h 117"/>
                    <a:gd name="T60" fmla="*/ 10 w 160"/>
                    <a:gd name="T61" fmla="*/ 4 h 117"/>
                    <a:gd name="T62" fmla="*/ 9 w 160"/>
                    <a:gd name="T63" fmla="*/ 3 h 117"/>
                    <a:gd name="T64" fmla="*/ 8 w 160"/>
                    <a:gd name="T65" fmla="*/ 2 h 117"/>
                    <a:gd name="T66" fmla="*/ 8 w 160"/>
                    <a:gd name="T67" fmla="*/ 2 h 117"/>
                    <a:gd name="T68" fmla="*/ 7 w 160"/>
                    <a:gd name="T69" fmla="*/ 1 h 117"/>
                    <a:gd name="T70" fmla="*/ 7 w 160"/>
                    <a:gd name="T71" fmla="*/ 1 h 117"/>
                    <a:gd name="T72" fmla="*/ 7 w 160"/>
                    <a:gd name="T73" fmla="*/ 1 h 117"/>
                    <a:gd name="T74" fmla="*/ 6 w 160"/>
                    <a:gd name="T75" fmla="*/ 1 h 117"/>
                    <a:gd name="T76" fmla="*/ 5 w 160"/>
                    <a:gd name="T77" fmla="*/ 1 h 117"/>
                    <a:gd name="T78" fmla="*/ 4 w 160"/>
                    <a:gd name="T79" fmla="*/ 0 h 117"/>
                    <a:gd name="T80" fmla="*/ 4 w 160"/>
                    <a:gd name="T81" fmla="*/ 0 h 117"/>
                    <a:gd name="T82" fmla="*/ 0 w 160"/>
                    <a:gd name="T83" fmla="*/ 0 h 11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0" h="117">
                      <a:moveTo>
                        <a:pt x="0" y="0"/>
                      </a:moveTo>
                      <a:lnTo>
                        <a:pt x="1" y="10"/>
                      </a:lnTo>
                      <a:lnTo>
                        <a:pt x="4" y="19"/>
                      </a:lnTo>
                      <a:lnTo>
                        <a:pt x="9" y="2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31" y="59"/>
                      </a:lnTo>
                      <a:lnTo>
                        <a:pt x="41" y="68"/>
                      </a:lnTo>
                      <a:lnTo>
                        <a:pt x="51" y="77"/>
                      </a:lnTo>
                      <a:lnTo>
                        <a:pt x="62" y="85"/>
                      </a:lnTo>
                      <a:lnTo>
                        <a:pt x="73" y="93"/>
                      </a:lnTo>
                      <a:lnTo>
                        <a:pt x="84" y="99"/>
                      </a:lnTo>
                      <a:lnTo>
                        <a:pt x="95" y="105"/>
                      </a:lnTo>
                      <a:lnTo>
                        <a:pt x="106" y="111"/>
                      </a:lnTo>
                      <a:lnTo>
                        <a:pt x="116" y="114"/>
                      </a:lnTo>
                      <a:lnTo>
                        <a:pt x="124" y="117"/>
                      </a:lnTo>
                      <a:lnTo>
                        <a:pt x="133" y="117"/>
                      </a:lnTo>
                      <a:lnTo>
                        <a:pt x="139" y="116"/>
                      </a:lnTo>
                      <a:lnTo>
                        <a:pt x="146" y="113"/>
                      </a:lnTo>
                      <a:lnTo>
                        <a:pt x="153" y="110"/>
                      </a:lnTo>
                      <a:lnTo>
                        <a:pt x="160" y="104"/>
                      </a:lnTo>
                      <a:lnTo>
                        <a:pt x="150" y="91"/>
                      </a:lnTo>
                      <a:lnTo>
                        <a:pt x="141" y="79"/>
                      </a:lnTo>
                      <a:lnTo>
                        <a:pt x="138" y="73"/>
                      </a:lnTo>
                      <a:lnTo>
                        <a:pt x="135" y="66"/>
                      </a:lnTo>
                      <a:lnTo>
                        <a:pt x="133" y="58"/>
                      </a:lnTo>
                      <a:lnTo>
                        <a:pt x="133" y="49"/>
                      </a:lnTo>
                      <a:lnTo>
                        <a:pt x="127" y="48"/>
                      </a:lnTo>
                      <a:lnTo>
                        <a:pt x="118" y="45"/>
                      </a:lnTo>
                      <a:lnTo>
                        <a:pt x="108" y="40"/>
                      </a:lnTo>
                      <a:lnTo>
                        <a:pt x="97" y="34"/>
                      </a:lnTo>
                      <a:lnTo>
                        <a:pt x="87" y="28"/>
                      </a:lnTo>
                      <a:lnTo>
                        <a:pt x="77" y="21"/>
                      </a:lnTo>
                      <a:lnTo>
                        <a:pt x="74" y="17"/>
                      </a:lnTo>
                      <a:lnTo>
                        <a:pt x="71" y="13"/>
                      </a:lnTo>
                      <a:lnTo>
                        <a:pt x="68" y="10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52" y="6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9" name="Freeform 419"/>
                <p:cNvSpPr>
                  <a:spLocks/>
                </p:cNvSpPr>
                <p:nvPr/>
              </p:nvSpPr>
              <p:spPr bwMode="auto">
                <a:xfrm>
                  <a:off x="527" y="1592"/>
                  <a:ext cx="26" cy="46"/>
                </a:xfrm>
                <a:custGeom>
                  <a:avLst/>
                  <a:gdLst>
                    <a:gd name="T0" fmla="*/ 4 w 80"/>
                    <a:gd name="T1" fmla="*/ 13 h 141"/>
                    <a:gd name="T2" fmla="*/ 8 w 80"/>
                    <a:gd name="T3" fmla="*/ 4 h 141"/>
                    <a:gd name="T4" fmla="*/ 8 w 80"/>
                    <a:gd name="T5" fmla="*/ 2 h 141"/>
                    <a:gd name="T6" fmla="*/ 7 w 80"/>
                    <a:gd name="T7" fmla="*/ 2 h 141"/>
                    <a:gd name="T8" fmla="*/ 6 w 80"/>
                    <a:gd name="T9" fmla="*/ 2 h 141"/>
                    <a:gd name="T10" fmla="*/ 6 w 80"/>
                    <a:gd name="T11" fmla="*/ 2 h 141"/>
                    <a:gd name="T12" fmla="*/ 5 w 80"/>
                    <a:gd name="T13" fmla="*/ 1 h 141"/>
                    <a:gd name="T14" fmla="*/ 5 w 80"/>
                    <a:gd name="T15" fmla="*/ 1 h 141"/>
                    <a:gd name="T16" fmla="*/ 5 w 80"/>
                    <a:gd name="T17" fmla="*/ 1 h 141"/>
                    <a:gd name="T18" fmla="*/ 4 w 80"/>
                    <a:gd name="T19" fmla="*/ 0 h 141"/>
                    <a:gd name="T20" fmla="*/ 4 w 80"/>
                    <a:gd name="T21" fmla="*/ 0 h 141"/>
                    <a:gd name="T22" fmla="*/ 0 w 80"/>
                    <a:gd name="T23" fmla="*/ 0 h 141"/>
                    <a:gd name="T24" fmla="*/ 0 w 80"/>
                    <a:gd name="T25" fmla="*/ 3 h 141"/>
                    <a:gd name="T26" fmla="*/ 0 w 80"/>
                    <a:gd name="T27" fmla="*/ 4 h 141"/>
                    <a:gd name="T28" fmla="*/ 0 w 80"/>
                    <a:gd name="T29" fmla="*/ 6 h 141"/>
                    <a:gd name="T30" fmla="*/ 0 w 80"/>
                    <a:gd name="T31" fmla="*/ 7 h 141"/>
                    <a:gd name="T32" fmla="*/ 0 w 80"/>
                    <a:gd name="T33" fmla="*/ 8 h 141"/>
                    <a:gd name="T34" fmla="*/ 0 w 80"/>
                    <a:gd name="T35" fmla="*/ 8 h 141"/>
                    <a:gd name="T36" fmla="*/ 1 w 80"/>
                    <a:gd name="T37" fmla="*/ 9 h 141"/>
                    <a:gd name="T38" fmla="*/ 1 w 80"/>
                    <a:gd name="T39" fmla="*/ 10 h 141"/>
                    <a:gd name="T40" fmla="*/ 2 w 80"/>
                    <a:gd name="T41" fmla="*/ 13 h 141"/>
                    <a:gd name="T42" fmla="*/ 3 w 80"/>
                    <a:gd name="T43" fmla="*/ 15 h 141"/>
                    <a:gd name="T44" fmla="*/ 3 w 80"/>
                    <a:gd name="T45" fmla="*/ 14 h 141"/>
                    <a:gd name="T46" fmla="*/ 4 w 80"/>
                    <a:gd name="T47" fmla="*/ 14 h 141"/>
                    <a:gd name="T48" fmla="*/ 4 w 80"/>
                    <a:gd name="T49" fmla="*/ 13 h 141"/>
                    <a:gd name="T50" fmla="*/ 4 w 80"/>
                    <a:gd name="T51" fmla="*/ 13 h 141"/>
                    <a:gd name="T52" fmla="*/ 4 w 80"/>
                    <a:gd name="T53" fmla="*/ 13 h 141"/>
                    <a:gd name="T54" fmla="*/ 4 w 80"/>
                    <a:gd name="T55" fmla="*/ 13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0" h="141">
                      <a:moveTo>
                        <a:pt x="40" y="123"/>
                      </a:moveTo>
                      <a:lnTo>
                        <a:pt x="80" y="36"/>
                      </a:lnTo>
                      <a:lnTo>
                        <a:pt x="80" y="18"/>
                      </a:lnTo>
                      <a:lnTo>
                        <a:pt x="68" y="17"/>
                      </a:lnTo>
                      <a:lnTo>
                        <a:pt x="59" y="16"/>
                      </a:lnTo>
                      <a:lnTo>
                        <a:pt x="53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1" y="69"/>
                      </a:lnTo>
                      <a:lnTo>
                        <a:pt x="3" y="78"/>
                      </a:lnTo>
                      <a:lnTo>
                        <a:pt x="7" y="88"/>
                      </a:lnTo>
                      <a:lnTo>
                        <a:pt x="11" y="99"/>
                      </a:lnTo>
                      <a:lnTo>
                        <a:pt x="20" y="121"/>
                      </a:lnTo>
                      <a:lnTo>
                        <a:pt x="27" y="141"/>
                      </a:lnTo>
                      <a:lnTo>
                        <a:pt x="31" y="135"/>
                      </a:lnTo>
                      <a:lnTo>
                        <a:pt x="33" y="129"/>
                      </a:lnTo>
                      <a:lnTo>
                        <a:pt x="34" y="127"/>
                      </a:lnTo>
                      <a:lnTo>
                        <a:pt x="36" y="125"/>
                      </a:lnTo>
                      <a:lnTo>
                        <a:pt x="38" y="123"/>
                      </a:lnTo>
                      <a:lnTo>
                        <a:pt x="40" y="12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0" name="Freeform 420"/>
                <p:cNvSpPr>
                  <a:spLocks/>
                </p:cNvSpPr>
                <p:nvPr/>
              </p:nvSpPr>
              <p:spPr bwMode="auto">
                <a:xfrm>
                  <a:off x="1379" y="1383"/>
                  <a:ext cx="83" cy="41"/>
                </a:xfrm>
                <a:custGeom>
                  <a:avLst/>
                  <a:gdLst>
                    <a:gd name="T0" fmla="*/ 0 w 259"/>
                    <a:gd name="T1" fmla="*/ 10 h 124"/>
                    <a:gd name="T2" fmla="*/ 0 w 259"/>
                    <a:gd name="T3" fmla="*/ 11 h 124"/>
                    <a:gd name="T4" fmla="*/ 0 w 259"/>
                    <a:gd name="T5" fmla="*/ 11 h 124"/>
                    <a:gd name="T6" fmla="*/ 0 w 259"/>
                    <a:gd name="T7" fmla="*/ 11 h 124"/>
                    <a:gd name="T8" fmla="*/ 1 w 259"/>
                    <a:gd name="T9" fmla="*/ 12 h 124"/>
                    <a:gd name="T10" fmla="*/ 1 w 259"/>
                    <a:gd name="T11" fmla="*/ 12 h 124"/>
                    <a:gd name="T12" fmla="*/ 2 w 259"/>
                    <a:gd name="T13" fmla="*/ 13 h 124"/>
                    <a:gd name="T14" fmla="*/ 3 w 259"/>
                    <a:gd name="T15" fmla="*/ 13 h 124"/>
                    <a:gd name="T16" fmla="*/ 4 w 259"/>
                    <a:gd name="T17" fmla="*/ 13 h 124"/>
                    <a:gd name="T18" fmla="*/ 5 w 259"/>
                    <a:gd name="T19" fmla="*/ 14 h 124"/>
                    <a:gd name="T20" fmla="*/ 6 w 259"/>
                    <a:gd name="T21" fmla="*/ 14 h 124"/>
                    <a:gd name="T22" fmla="*/ 7 w 259"/>
                    <a:gd name="T23" fmla="*/ 14 h 124"/>
                    <a:gd name="T24" fmla="*/ 8 w 259"/>
                    <a:gd name="T25" fmla="*/ 14 h 124"/>
                    <a:gd name="T26" fmla="*/ 8 w 259"/>
                    <a:gd name="T27" fmla="*/ 13 h 124"/>
                    <a:gd name="T28" fmla="*/ 9 w 259"/>
                    <a:gd name="T29" fmla="*/ 13 h 124"/>
                    <a:gd name="T30" fmla="*/ 10 w 259"/>
                    <a:gd name="T31" fmla="*/ 13 h 124"/>
                    <a:gd name="T32" fmla="*/ 11 w 259"/>
                    <a:gd name="T33" fmla="*/ 12 h 124"/>
                    <a:gd name="T34" fmla="*/ 12 w 259"/>
                    <a:gd name="T35" fmla="*/ 11 h 124"/>
                    <a:gd name="T36" fmla="*/ 13 w 259"/>
                    <a:gd name="T37" fmla="*/ 11 h 124"/>
                    <a:gd name="T38" fmla="*/ 13 w 259"/>
                    <a:gd name="T39" fmla="*/ 11 h 124"/>
                    <a:gd name="T40" fmla="*/ 14 w 259"/>
                    <a:gd name="T41" fmla="*/ 10 h 124"/>
                    <a:gd name="T42" fmla="*/ 15 w 259"/>
                    <a:gd name="T43" fmla="*/ 10 h 124"/>
                    <a:gd name="T44" fmla="*/ 16 w 259"/>
                    <a:gd name="T45" fmla="*/ 10 h 124"/>
                    <a:gd name="T46" fmla="*/ 17 w 259"/>
                    <a:gd name="T47" fmla="*/ 10 h 124"/>
                    <a:gd name="T48" fmla="*/ 18 w 259"/>
                    <a:gd name="T49" fmla="*/ 11 h 124"/>
                    <a:gd name="T50" fmla="*/ 19 w 259"/>
                    <a:gd name="T51" fmla="*/ 11 h 124"/>
                    <a:gd name="T52" fmla="*/ 19 w 259"/>
                    <a:gd name="T53" fmla="*/ 11 h 124"/>
                    <a:gd name="T54" fmla="*/ 21 w 259"/>
                    <a:gd name="T55" fmla="*/ 12 h 124"/>
                    <a:gd name="T56" fmla="*/ 22 w 259"/>
                    <a:gd name="T57" fmla="*/ 13 h 124"/>
                    <a:gd name="T58" fmla="*/ 27 w 259"/>
                    <a:gd name="T59" fmla="*/ 13 h 124"/>
                    <a:gd name="T60" fmla="*/ 27 w 259"/>
                    <a:gd name="T61" fmla="*/ 11 h 124"/>
                    <a:gd name="T62" fmla="*/ 26 w 259"/>
                    <a:gd name="T63" fmla="*/ 11 h 124"/>
                    <a:gd name="T64" fmla="*/ 25 w 259"/>
                    <a:gd name="T65" fmla="*/ 11 h 124"/>
                    <a:gd name="T66" fmla="*/ 24 w 259"/>
                    <a:gd name="T67" fmla="*/ 10 h 124"/>
                    <a:gd name="T68" fmla="*/ 23 w 259"/>
                    <a:gd name="T69" fmla="*/ 10 h 124"/>
                    <a:gd name="T70" fmla="*/ 24 w 259"/>
                    <a:gd name="T71" fmla="*/ 9 h 124"/>
                    <a:gd name="T72" fmla="*/ 24 w 259"/>
                    <a:gd name="T73" fmla="*/ 9 h 124"/>
                    <a:gd name="T74" fmla="*/ 25 w 259"/>
                    <a:gd name="T75" fmla="*/ 8 h 124"/>
                    <a:gd name="T76" fmla="*/ 25 w 259"/>
                    <a:gd name="T77" fmla="*/ 8 h 124"/>
                    <a:gd name="T78" fmla="*/ 24 w 259"/>
                    <a:gd name="T79" fmla="*/ 7 h 124"/>
                    <a:gd name="T80" fmla="*/ 24 w 259"/>
                    <a:gd name="T81" fmla="*/ 6 h 124"/>
                    <a:gd name="T82" fmla="*/ 23 w 259"/>
                    <a:gd name="T83" fmla="*/ 6 h 124"/>
                    <a:gd name="T84" fmla="*/ 22 w 259"/>
                    <a:gd name="T85" fmla="*/ 5 h 124"/>
                    <a:gd name="T86" fmla="*/ 20 w 259"/>
                    <a:gd name="T87" fmla="*/ 4 h 124"/>
                    <a:gd name="T88" fmla="*/ 19 w 259"/>
                    <a:gd name="T89" fmla="*/ 3 h 124"/>
                    <a:gd name="T90" fmla="*/ 17 w 259"/>
                    <a:gd name="T91" fmla="*/ 3 h 124"/>
                    <a:gd name="T92" fmla="*/ 16 w 259"/>
                    <a:gd name="T93" fmla="*/ 2 h 124"/>
                    <a:gd name="T94" fmla="*/ 15 w 259"/>
                    <a:gd name="T95" fmla="*/ 1 h 124"/>
                    <a:gd name="T96" fmla="*/ 14 w 259"/>
                    <a:gd name="T97" fmla="*/ 1 h 124"/>
                    <a:gd name="T98" fmla="*/ 14 w 259"/>
                    <a:gd name="T99" fmla="*/ 1 h 124"/>
                    <a:gd name="T100" fmla="*/ 13 w 259"/>
                    <a:gd name="T101" fmla="*/ 0 h 124"/>
                    <a:gd name="T102" fmla="*/ 13 w 259"/>
                    <a:gd name="T103" fmla="*/ 0 h 124"/>
                    <a:gd name="T104" fmla="*/ 12 w 259"/>
                    <a:gd name="T105" fmla="*/ 1 h 124"/>
                    <a:gd name="T106" fmla="*/ 11 w 259"/>
                    <a:gd name="T107" fmla="*/ 1 h 124"/>
                    <a:gd name="T108" fmla="*/ 10 w 259"/>
                    <a:gd name="T109" fmla="*/ 2 h 124"/>
                    <a:gd name="T110" fmla="*/ 8 w 259"/>
                    <a:gd name="T111" fmla="*/ 3 h 124"/>
                    <a:gd name="T112" fmla="*/ 6 w 259"/>
                    <a:gd name="T113" fmla="*/ 5 h 124"/>
                    <a:gd name="T114" fmla="*/ 4 w 259"/>
                    <a:gd name="T115" fmla="*/ 6 h 124"/>
                    <a:gd name="T116" fmla="*/ 2 w 259"/>
                    <a:gd name="T117" fmla="*/ 8 h 124"/>
                    <a:gd name="T118" fmla="*/ 1 w 259"/>
                    <a:gd name="T119" fmla="*/ 9 h 124"/>
                    <a:gd name="T120" fmla="*/ 0 w 259"/>
                    <a:gd name="T121" fmla="*/ 10 h 1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59" h="124">
                      <a:moveTo>
                        <a:pt x="0" y="93"/>
                      </a:moveTo>
                      <a:lnTo>
                        <a:pt x="0" y="96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6"/>
                      </a:lnTo>
                      <a:lnTo>
                        <a:pt x="14" y="111"/>
                      </a:lnTo>
                      <a:lnTo>
                        <a:pt x="23" y="115"/>
                      </a:lnTo>
                      <a:lnTo>
                        <a:pt x="31" y="120"/>
                      </a:lnTo>
                      <a:lnTo>
                        <a:pt x="41" y="122"/>
                      </a:lnTo>
                      <a:lnTo>
                        <a:pt x="51" y="124"/>
                      </a:lnTo>
                      <a:lnTo>
                        <a:pt x="60" y="124"/>
                      </a:lnTo>
                      <a:lnTo>
                        <a:pt x="68" y="124"/>
                      </a:lnTo>
                      <a:lnTo>
                        <a:pt x="75" y="123"/>
                      </a:lnTo>
                      <a:lnTo>
                        <a:pt x="81" y="122"/>
                      </a:lnTo>
                      <a:lnTo>
                        <a:pt x="87" y="120"/>
                      </a:lnTo>
                      <a:lnTo>
                        <a:pt x="97" y="114"/>
                      </a:lnTo>
                      <a:lnTo>
                        <a:pt x="106" y="108"/>
                      </a:lnTo>
                      <a:lnTo>
                        <a:pt x="115" y="103"/>
                      </a:lnTo>
                      <a:lnTo>
                        <a:pt x="125" y="98"/>
                      </a:lnTo>
                      <a:lnTo>
                        <a:pt x="130" y="96"/>
                      </a:lnTo>
                      <a:lnTo>
                        <a:pt x="137" y="94"/>
                      </a:lnTo>
                      <a:lnTo>
                        <a:pt x="145" y="93"/>
                      </a:lnTo>
                      <a:lnTo>
                        <a:pt x="152" y="93"/>
                      </a:lnTo>
                      <a:lnTo>
                        <a:pt x="162" y="94"/>
                      </a:lnTo>
                      <a:lnTo>
                        <a:pt x="171" y="96"/>
                      </a:lnTo>
                      <a:lnTo>
                        <a:pt x="180" y="99"/>
                      </a:lnTo>
                      <a:lnTo>
                        <a:pt x="188" y="103"/>
                      </a:lnTo>
                      <a:lnTo>
                        <a:pt x="204" y="111"/>
                      </a:lnTo>
                      <a:lnTo>
                        <a:pt x="219" y="117"/>
                      </a:lnTo>
                      <a:lnTo>
                        <a:pt x="259" y="117"/>
                      </a:lnTo>
                      <a:lnTo>
                        <a:pt x="259" y="99"/>
                      </a:lnTo>
                      <a:lnTo>
                        <a:pt x="252" y="98"/>
                      </a:lnTo>
                      <a:lnTo>
                        <a:pt x="244" y="96"/>
                      </a:lnTo>
                      <a:lnTo>
                        <a:pt x="236" y="94"/>
                      </a:lnTo>
                      <a:lnTo>
                        <a:pt x="226" y="93"/>
                      </a:lnTo>
                      <a:lnTo>
                        <a:pt x="230" y="85"/>
                      </a:lnTo>
                      <a:lnTo>
                        <a:pt x="236" y="79"/>
                      </a:lnTo>
                      <a:lnTo>
                        <a:pt x="240" y="74"/>
                      </a:lnTo>
                      <a:lnTo>
                        <a:pt x="246" y="69"/>
                      </a:lnTo>
                      <a:lnTo>
                        <a:pt x="238" y="61"/>
                      </a:lnTo>
                      <a:lnTo>
                        <a:pt x="230" y="56"/>
                      </a:lnTo>
                      <a:lnTo>
                        <a:pt x="222" y="50"/>
                      </a:lnTo>
                      <a:lnTo>
                        <a:pt x="214" y="46"/>
                      </a:lnTo>
                      <a:lnTo>
                        <a:pt x="197" y="37"/>
                      </a:lnTo>
                      <a:lnTo>
                        <a:pt x="182" y="30"/>
                      </a:lnTo>
                      <a:lnTo>
                        <a:pt x="166" y="23"/>
                      </a:lnTo>
                      <a:lnTo>
                        <a:pt x="153" y="17"/>
                      </a:lnTo>
                      <a:lnTo>
                        <a:pt x="147" y="13"/>
                      </a:lnTo>
                      <a:lnTo>
                        <a:pt x="141" y="10"/>
                      </a:lnTo>
                      <a:lnTo>
                        <a:pt x="137" y="5"/>
                      </a:lnTo>
                      <a:lnTo>
                        <a:pt x="132" y="0"/>
                      </a:lnTo>
                      <a:lnTo>
                        <a:pt x="124" y="3"/>
                      </a:lnTo>
                      <a:lnTo>
                        <a:pt x="114" y="7"/>
                      </a:lnTo>
                      <a:lnTo>
                        <a:pt x="105" y="12"/>
                      </a:lnTo>
                      <a:lnTo>
                        <a:pt x="95" y="17"/>
                      </a:lnTo>
                      <a:lnTo>
                        <a:pt x="75" y="29"/>
                      </a:lnTo>
                      <a:lnTo>
                        <a:pt x="57" y="42"/>
                      </a:lnTo>
                      <a:lnTo>
                        <a:pt x="38" y="56"/>
                      </a:lnTo>
                      <a:lnTo>
                        <a:pt x="23" y="70"/>
                      </a:lnTo>
                      <a:lnTo>
                        <a:pt x="9" y="83"/>
                      </a:lnTo>
                      <a:lnTo>
                        <a:pt x="0" y="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1" name="Freeform 421"/>
                <p:cNvSpPr>
                  <a:spLocks/>
                </p:cNvSpPr>
                <p:nvPr/>
              </p:nvSpPr>
              <p:spPr bwMode="auto">
                <a:xfrm>
                  <a:off x="1509" y="1389"/>
                  <a:ext cx="38" cy="19"/>
                </a:xfrm>
                <a:custGeom>
                  <a:avLst/>
                  <a:gdLst>
                    <a:gd name="T0" fmla="*/ 0 w 119"/>
                    <a:gd name="T1" fmla="*/ 4 h 57"/>
                    <a:gd name="T2" fmla="*/ 1 w 119"/>
                    <a:gd name="T3" fmla="*/ 4 h 57"/>
                    <a:gd name="T4" fmla="*/ 1 w 119"/>
                    <a:gd name="T5" fmla="*/ 4 h 57"/>
                    <a:gd name="T6" fmla="*/ 2 w 119"/>
                    <a:gd name="T7" fmla="*/ 5 h 57"/>
                    <a:gd name="T8" fmla="*/ 3 w 119"/>
                    <a:gd name="T9" fmla="*/ 5 h 57"/>
                    <a:gd name="T10" fmla="*/ 3 w 119"/>
                    <a:gd name="T11" fmla="*/ 6 h 57"/>
                    <a:gd name="T12" fmla="*/ 4 w 119"/>
                    <a:gd name="T13" fmla="*/ 6 h 57"/>
                    <a:gd name="T14" fmla="*/ 4 w 119"/>
                    <a:gd name="T15" fmla="*/ 6 h 57"/>
                    <a:gd name="T16" fmla="*/ 5 w 119"/>
                    <a:gd name="T17" fmla="*/ 6 h 57"/>
                    <a:gd name="T18" fmla="*/ 6 w 119"/>
                    <a:gd name="T19" fmla="*/ 6 h 57"/>
                    <a:gd name="T20" fmla="*/ 6 w 119"/>
                    <a:gd name="T21" fmla="*/ 6 h 57"/>
                    <a:gd name="T22" fmla="*/ 7 w 119"/>
                    <a:gd name="T23" fmla="*/ 6 h 57"/>
                    <a:gd name="T24" fmla="*/ 8 w 119"/>
                    <a:gd name="T25" fmla="*/ 6 h 57"/>
                    <a:gd name="T26" fmla="*/ 9 w 119"/>
                    <a:gd name="T27" fmla="*/ 6 h 57"/>
                    <a:gd name="T28" fmla="*/ 9 w 119"/>
                    <a:gd name="T29" fmla="*/ 5 h 57"/>
                    <a:gd name="T30" fmla="*/ 10 w 119"/>
                    <a:gd name="T31" fmla="*/ 5 h 57"/>
                    <a:gd name="T32" fmla="*/ 10 w 119"/>
                    <a:gd name="T33" fmla="*/ 4 h 57"/>
                    <a:gd name="T34" fmla="*/ 11 w 119"/>
                    <a:gd name="T35" fmla="*/ 4 h 57"/>
                    <a:gd name="T36" fmla="*/ 11 w 119"/>
                    <a:gd name="T37" fmla="*/ 3 h 57"/>
                    <a:gd name="T38" fmla="*/ 12 w 119"/>
                    <a:gd name="T39" fmla="*/ 1 h 57"/>
                    <a:gd name="T40" fmla="*/ 12 w 119"/>
                    <a:gd name="T41" fmla="*/ 0 h 57"/>
                    <a:gd name="T42" fmla="*/ 10 w 119"/>
                    <a:gd name="T43" fmla="*/ 0 h 57"/>
                    <a:gd name="T44" fmla="*/ 8 w 119"/>
                    <a:gd name="T45" fmla="*/ 0 h 57"/>
                    <a:gd name="T46" fmla="*/ 6 w 119"/>
                    <a:gd name="T47" fmla="*/ 0 h 57"/>
                    <a:gd name="T48" fmla="*/ 4 w 119"/>
                    <a:gd name="T49" fmla="*/ 1 h 57"/>
                    <a:gd name="T50" fmla="*/ 4 w 119"/>
                    <a:gd name="T51" fmla="*/ 1 h 57"/>
                    <a:gd name="T52" fmla="*/ 3 w 119"/>
                    <a:gd name="T53" fmla="*/ 1 h 57"/>
                    <a:gd name="T54" fmla="*/ 2 w 119"/>
                    <a:gd name="T55" fmla="*/ 1 h 57"/>
                    <a:gd name="T56" fmla="*/ 2 w 119"/>
                    <a:gd name="T57" fmla="*/ 2 h 57"/>
                    <a:gd name="T58" fmla="*/ 1 w 119"/>
                    <a:gd name="T59" fmla="*/ 2 h 57"/>
                    <a:gd name="T60" fmla="*/ 1 w 119"/>
                    <a:gd name="T61" fmla="*/ 3 h 57"/>
                    <a:gd name="T62" fmla="*/ 0 w 119"/>
                    <a:gd name="T63" fmla="*/ 3 h 57"/>
                    <a:gd name="T64" fmla="*/ 0 w 119"/>
                    <a:gd name="T65" fmla="*/ 4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19" h="57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6" y="47"/>
                      </a:lnTo>
                      <a:lnTo>
                        <a:pt x="32" y="51"/>
                      </a:lnTo>
                      <a:lnTo>
                        <a:pt x="36" y="54"/>
                      </a:lnTo>
                      <a:lnTo>
                        <a:pt x="41" y="56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2" y="56"/>
                      </a:lnTo>
                      <a:lnTo>
                        <a:pt x="70" y="55"/>
                      </a:lnTo>
                      <a:lnTo>
                        <a:pt x="77" y="53"/>
                      </a:lnTo>
                      <a:lnTo>
                        <a:pt x="83" y="50"/>
                      </a:lnTo>
                      <a:lnTo>
                        <a:pt x="89" y="48"/>
                      </a:lnTo>
                      <a:lnTo>
                        <a:pt x="93" y="44"/>
                      </a:lnTo>
                      <a:lnTo>
                        <a:pt x="97" y="40"/>
                      </a:lnTo>
                      <a:lnTo>
                        <a:pt x="106" y="32"/>
                      </a:lnTo>
                      <a:lnTo>
                        <a:pt x="112" y="23"/>
                      </a:lnTo>
                      <a:lnTo>
                        <a:pt x="116" y="13"/>
                      </a:lnTo>
                      <a:lnTo>
                        <a:pt x="119" y="1"/>
                      </a:lnTo>
                      <a:lnTo>
                        <a:pt x="101" y="0"/>
                      </a:lnTo>
                      <a:lnTo>
                        <a:pt x="82" y="0"/>
                      </a:lnTo>
                      <a:lnTo>
                        <a:pt x="63" y="2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8" y="10"/>
                      </a:lnTo>
                      <a:lnTo>
                        <a:pt x="22" y="13"/>
                      </a:lnTo>
                      <a:lnTo>
                        <a:pt x="15" y="16"/>
                      </a:lnTo>
                      <a:lnTo>
                        <a:pt x="10" y="19"/>
                      </a:lnTo>
                      <a:lnTo>
                        <a:pt x="5" y="23"/>
                      </a:lnTo>
                      <a:lnTo>
                        <a:pt x="2" y="27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2" name="Freeform 422"/>
                <p:cNvSpPr>
                  <a:spLocks/>
                </p:cNvSpPr>
                <p:nvPr/>
              </p:nvSpPr>
              <p:spPr bwMode="auto">
                <a:xfrm>
                  <a:off x="1554" y="1335"/>
                  <a:ext cx="34" cy="17"/>
                </a:xfrm>
                <a:custGeom>
                  <a:avLst/>
                  <a:gdLst>
                    <a:gd name="T0" fmla="*/ 0 w 107"/>
                    <a:gd name="T1" fmla="*/ 5 h 52"/>
                    <a:gd name="T2" fmla="*/ 1 w 107"/>
                    <a:gd name="T3" fmla="*/ 6 h 52"/>
                    <a:gd name="T4" fmla="*/ 1 w 107"/>
                    <a:gd name="T5" fmla="*/ 6 h 52"/>
                    <a:gd name="T6" fmla="*/ 1 w 107"/>
                    <a:gd name="T7" fmla="*/ 6 h 52"/>
                    <a:gd name="T8" fmla="*/ 2 w 107"/>
                    <a:gd name="T9" fmla="*/ 6 h 52"/>
                    <a:gd name="T10" fmla="*/ 3 w 107"/>
                    <a:gd name="T11" fmla="*/ 5 h 52"/>
                    <a:gd name="T12" fmla="*/ 3 w 107"/>
                    <a:gd name="T13" fmla="*/ 5 h 52"/>
                    <a:gd name="T14" fmla="*/ 4 w 107"/>
                    <a:gd name="T15" fmla="*/ 5 h 52"/>
                    <a:gd name="T16" fmla="*/ 5 w 107"/>
                    <a:gd name="T17" fmla="*/ 5 h 52"/>
                    <a:gd name="T18" fmla="*/ 6 w 107"/>
                    <a:gd name="T19" fmla="*/ 5 h 52"/>
                    <a:gd name="T20" fmla="*/ 7 w 107"/>
                    <a:gd name="T21" fmla="*/ 5 h 52"/>
                    <a:gd name="T22" fmla="*/ 8 w 107"/>
                    <a:gd name="T23" fmla="*/ 4 h 52"/>
                    <a:gd name="T24" fmla="*/ 9 w 107"/>
                    <a:gd name="T25" fmla="*/ 4 h 52"/>
                    <a:gd name="T26" fmla="*/ 10 w 107"/>
                    <a:gd name="T27" fmla="*/ 3 h 52"/>
                    <a:gd name="T28" fmla="*/ 11 w 107"/>
                    <a:gd name="T29" fmla="*/ 3 h 52"/>
                    <a:gd name="T30" fmla="*/ 11 w 107"/>
                    <a:gd name="T31" fmla="*/ 0 h 52"/>
                    <a:gd name="T32" fmla="*/ 10 w 107"/>
                    <a:gd name="T33" fmla="*/ 0 h 52"/>
                    <a:gd name="T34" fmla="*/ 9 w 107"/>
                    <a:gd name="T35" fmla="*/ 0 h 52"/>
                    <a:gd name="T36" fmla="*/ 7 w 107"/>
                    <a:gd name="T37" fmla="*/ 1 h 52"/>
                    <a:gd name="T38" fmla="*/ 6 w 107"/>
                    <a:gd name="T39" fmla="*/ 1 h 52"/>
                    <a:gd name="T40" fmla="*/ 4 w 107"/>
                    <a:gd name="T41" fmla="*/ 2 h 52"/>
                    <a:gd name="T42" fmla="*/ 3 w 107"/>
                    <a:gd name="T43" fmla="*/ 3 h 52"/>
                    <a:gd name="T44" fmla="*/ 2 w 107"/>
                    <a:gd name="T45" fmla="*/ 4 h 52"/>
                    <a:gd name="T46" fmla="*/ 1 w 107"/>
                    <a:gd name="T47" fmla="*/ 4 h 52"/>
                    <a:gd name="T48" fmla="*/ 1 w 107"/>
                    <a:gd name="T49" fmla="*/ 5 h 52"/>
                    <a:gd name="T50" fmla="*/ 0 w 107"/>
                    <a:gd name="T51" fmla="*/ 5 h 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07" h="52">
                      <a:moveTo>
                        <a:pt x="0" y="50"/>
                      </a:move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3" y="52"/>
                      </a:lnTo>
                      <a:lnTo>
                        <a:pt x="17" y="52"/>
                      </a:lnTo>
                      <a:lnTo>
                        <a:pt x="24" y="50"/>
                      </a:lnTo>
                      <a:lnTo>
                        <a:pt x="34" y="50"/>
                      </a:lnTo>
                      <a:lnTo>
                        <a:pt x="43" y="49"/>
                      </a:lnTo>
                      <a:lnTo>
                        <a:pt x="53" y="48"/>
                      </a:lnTo>
                      <a:lnTo>
                        <a:pt x="62" y="47"/>
                      </a:lnTo>
                      <a:lnTo>
                        <a:pt x="70" y="43"/>
                      </a:lnTo>
                      <a:lnTo>
                        <a:pt x="79" y="40"/>
                      </a:lnTo>
                      <a:lnTo>
                        <a:pt x="88" y="36"/>
                      </a:lnTo>
                      <a:lnTo>
                        <a:pt x="97" y="31"/>
                      </a:lnTo>
                      <a:lnTo>
                        <a:pt x="107" y="24"/>
                      </a:lnTo>
                      <a:lnTo>
                        <a:pt x="107" y="0"/>
                      </a:lnTo>
                      <a:lnTo>
                        <a:pt x="98" y="1"/>
                      </a:lnTo>
                      <a:lnTo>
                        <a:pt x="86" y="3"/>
                      </a:lnTo>
                      <a:lnTo>
                        <a:pt x="72" y="7"/>
                      </a:lnTo>
                      <a:lnTo>
                        <a:pt x="56" y="13"/>
                      </a:lnTo>
                      <a:lnTo>
                        <a:pt x="41" y="20"/>
                      </a:lnTo>
                      <a:lnTo>
                        <a:pt x="25" y="28"/>
                      </a:lnTo>
                      <a:lnTo>
                        <a:pt x="19" y="33"/>
                      </a:lnTo>
                      <a:lnTo>
                        <a:pt x="12" y="38"/>
                      </a:lnTo>
                      <a:lnTo>
                        <a:pt x="6" y="43"/>
                      </a:lnTo>
                      <a:lnTo>
                        <a:pt x="0" y="5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3" name="Freeform 423"/>
                <p:cNvSpPr>
                  <a:spLocks/>
                </p:cNvSpPr>
                <p:nvPr/>
              </p:nvSpPr>
              <p:spPr bwMode="auto">
                <a:xfrm>
                  <a:off x="1381" y="1244"/>
                  <a:ext cx="79" cy="32"/>
                </a:xfrm>
                <a:custGeom>
                  <a:avLst/>
                  <a:gdLst>
                    <a:gd name="T0" fmla="*/ 3 w 246"/>
                    <a:gd name="T1" fmla="*/ 10 h 99"/>
                    <a:gd name="T2" fmla="*/ 2 w 246"/>
                    <a:gd name="T3" fmla="*/ 10 h 99"/>
                    <a:gd name="T4" fmla="*/ 2 w 246"/>
                    <a:gd name="T5" fmla="*/ 10 h 99"/>
                    <a:gd name="T6" fmla="*/ 1 w 246"/>
                    <a:gd name="T7" fmla="*/ 10 h 99"/>
                    <a:gd name="T8" fmla="*/ 1 w 246"/>
                    <a:gd name="T9" fmla="*/ 9 h 99"/>
                    <a:gd name="T10" fmla="*/ 1 w 246"/>
                    <a:gd name="T11" fmla="*/ 9 h 99"/>
                    <a:gd name="T12" fmla="*/ 0 w 246"/>
                    <a:gd name="T13" fmla="*/ 9 h 99"/>
                    <a:gd name="T14" fmla="*/ 0 w 246"/>
                    <a:gd name="T15" fmla="*/ 8 h 99"/>
                    <a:gd name="T16" fmla="*/ 0 w 246"/>
                    <a:gd name="T17" fmla="*/ 8 h 99"/>
                    <a:gd name="T18" fmla="*/ 0 w 246"/>
                    <a:gd name="T19" fmla="*/ 7 h 99"/>
                    <a:gd name="T20" fmla="*/ 0 w 246"/>
                    <a:gd name="T21" fmla="*/ 7 h 99"/>
                    <a:gd name="T22" fmla="*/ 0 w 246"/>
                    <a:gd name="T23" fmla="*/ 6 h 99"/>
                    <a:gd name="T24" fmla="*/ 1 w 246"/>
                    <a:gd name="T25" fmla="*/ 6 h 99"/>
                    <a:gd name="T26" fmla="*/ 1 w 246"/>
                    <a:gd name="T27" fmla="*/ 5 h 99"/>
                    <a:gd name="T28" fmla="*/ 2 w 246"/>
                    <a:gd name="T29" fmla="*/ 4 h 99"/>
                    <a:gd name="T30" fmla="*/ 3 w 246"/>
                    <a:gd name="T31" fmla="*/ 4 h 99"/>
                    <a:gd name="T32" fmla="*/ 4 w 246"/>
                    <a:gd name="T33" fmla="*/ 3 h 99"/>
                    <a:gd name="T34" fmla="*/ 5 w 246"/>
                    <a:gd name="T35" fmla="*/ 2 h 99"/>
                    <a:gd name="T36" fmla="*/ 6 w 246"/>
                    <a:gd name="T37" fmla="*/ 2 h 99"/>
                    <a:gd name="T38" fmla="*/ 7 w 246"/>
                    <a:gd name="T39" fmla="*/ 2 h 99"/>
                    <a:gd name="T40" fmla="*/ 8 w 246"/>
                    <a:gd name="T41" fmla="*/ 1 h 99"/>
                    <a:gd name="T42" fmla="*/ 10 w 246"/>
                    <a:gd name="T43" fmla="*/ 1 h 99"/>
                    <a:gd name="T44" fmla="*/ 11 w 246"/>
                    <a:gd name="T45" fmla="*/ 0 h 99"/>
                    <a:gd name="T46" fmla="*/ 13 w 246"/>
                    <a:gd name="T47" fmla="*/ 0 h 99"/>
                    <a:gd name="T48" fmla="*/ 14 w 246"/>
                    <a:gd name="T49" fmla="*/ 0 h 99"/>
                    <a:gd name="T50" fmla="*/ 17 w 246"/>
                    <a:gd name="T51" fmla="*/ 0 h 99"/>
                    <a:gd name="T52" fmla="*/ 20 w 246"/>
                    <a:gd name="T53" fmla="*/ 0 h 99"/>
                    <a:gd name="T54" fmla="*/ 22 w 246"/>
                    <a:gd name="T55" fmla="*/ 0 h 99"/>
                    <a:gd name="T56" fmla="*/ 25 w 246"/>
                    <a:gd name="T57" fmla="*/ 1 h 99"/>
                    <a:gd name="T58" fmla="*/ 25 w 246"/>
                    <a:gd name="T59" fmla="*/ 1 h 99"/>
                    <a:gd name="T60" fmla="*/ 25 w 246"/>
                    <a:gd name="T61" fmla="*/ 2 h 99"/>
                    <a:gd name="T62" fmla="*/ 24 w 246"/>
                    <a:gd name="T63" fmla="*/ 2 h 99"/>
                    <a:gd name="T64" fmla="*/ 24 w 246"/>
                    <a:gd name="T65" fmla="*/ 3 h 99"/>
                    <a:gd name="T66" fmla="*/ 22 w 246"/>
                    <a:gd name="T67" fmla="*/ 4 h 99"/>
                    <a:gd name="T68" fmla="*/ 21 w 246"/>
                    <a:gd name="T69" fmla="*/ 5 h 99"/>
                    <a:gd name="T70" fmla="*/ 19 w 246"/>
                    <a:gd name="T71" fmla="*/ 6 h 99"/>
                    <a:gd name="T72" fmla="*/ 17 w 246"/>
                    <a:gd name="T73" fmla="*/ 6 h 99"/>
                    <a:gd name="T74" fmla="*/ 16 w 246"/>
                    <a:gd name="T75" fmla="*/ 7 h 99"/>
                    <a:gd name="T76" fmla="*/ 15 w 246"/>
                    <a:gd name="T77" fmla="*/ 7 h 99"/>
                    <a:gd name="T78" fmla="*/ 14 w 246"/>
                    <a:gd name="T79" fmla="*/ 7 h 99"/>
                    <a:gd name="T80" fmla="*/ 13 w 246"/>
                    <a:gd name="T81" fmla="*/ 7 h 99"/>
                    <a:gd name="T82" fmla="*/ 13 w 246"/>
                    <a:gd name="T83" fmla="*/ 7 h 99"/>
                    <a:gd name="T84" fmla="*/ 11 w 246"/>
                    <a:gd name="T85" fmla="*/ 7 h 99"/>
                    <a:gd name="T86" fmla="*/ 10 w 246"/>
                    <a:gd name="T87" fmla="*/ 7 h 99"/>
                    <a:gd name="T88" fmla="*/ 10 w 246"/>
                    <a:gd name="T89" fmla="*/ 7 h 99"/>
                    <a:gd name="T90" fmla="*/ 9 w 246"/>
                    <a:gd name="T91" fmla="*/ 7 h 99"/>
                    <a:gd name="T92" fmla="*/ 8 w 246"/>
                    <a:gd name="T93" fmla="*/ 7 h 99"/>
                    <a:gd name="T94" fmla="*/ 7 w 246"/>
                    <a:gd name="T95" fmla="*/ 8 h 99"/>
                    <a:gd name="T96" fmla="*/ 6 w 246"/>
                    <a:gd name="T97" fmla="*/ 9 h 99"/>
                    <a:gd name="T98" fmla="*/ 5 w 246"/>
                    <a:gd name="T99" fmla="*/ 9 h 99"/>
                    <a:gd name="T100" fmla="*/ 4 w 246"/>
                    <a:gd name="T101" fmla="*/ 10 h 99"/>
                    <a:gd name="T102" fmla="*/ 4 w 246"/>
                    <a:gd name="T103" fmla="*/ 10 h 99"/>
                    <a:gd name="T104" fmla="*/ 3 w 246"/>
                    <a:gd name="T105" fmla="*/ 10 h 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6" h="99">
                      <a:moveTo>
                        <a:pt x="27" y="99"/>
                      </a:moveTo>
                      <a:lnTo>
                        <a:pt x="22" y="97"/>
                      </a:lnTo>
                      <a:lnTo>
                        <a:pt x="17" y="96"/>
                      </a:lnTo>
                      <a:lnTo>
                        <a:pt x="12" y="93"/>
                      </a:lnTo>
                      <a:lnTo>
                        <a:pt x="9" y="90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1" y="65"/>
                      </a:lnTo>
                      <a:lnTo>
                        <a:pt x="3" y="60"/>
                      </a:lnTo>
                      <a:lnTo>
                        <a:pt x="5" y="56"/>
                      </a:lnTo>
                      <a:lnTo>
                        <a:pt x="10" y="49"/>
                      </a:lnTo>
                      <a:lnTo>
                        <a:pt x="18" y="41"/>
                      </a:lnTo>
                      <a:lnTo>
                        <a:pt x="25" y="34"/>
                      </a:lnTo>
                      <a:lnTo>
                        <a:pt x="35" y="28"/>
                      </a:lnTo>
                      <a:lnTo>
                        <a:pt x="46" y="23"/>
                      </a:lnTo>
                      <a:lnTo>
                        <a:pt x="57" y="18"/>
                      </a:lnTo>
                      <a:lnTo>
                        <a:pt x="69" y="14"/>
                      </a:lnTo>
                      <a:lnTo>
                        <a:pt x="81" y="10"/>
                      </a:lnTo>
                      <a:lnTo>
                        <a:pt x="92" y="7"/>
                      </a:lnTo>
                      <a:lnTo>
                        <a:pt x="104" y="4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68" y="0"/>
                      </a:lnTo>
                      <a:lnTo>
                        <a:pt x="193" y="1"/>
                      </a:lnTo>
                      <a:lnTo>
                        <a:pt x="219" y="2"/>
                      </a:lnTo>
                      <a:lnTo>
                        <a:pt x="246" y="6"/>
                      </a:lnTo>
                      <a:lnTo>
                        <a:pt x="244" y="11"/>
                      </a:lnTo>
                      <a:lnTo>
                        <a:pt x="241" y="15"/>
                      </a:lnTo>
                      <a:lnTo>
                        <a:pt x="236" y="20"/>
                      </a:lnTo>
                      <a:lnTo>
                        <a:pt x="231" y="26"/>
                      </a:lnTo>
                      <a:lnTo>
                        <a:pt x="215" y="36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62" y="61"/>
                      </a:lnTo>
                      <a:lnTo>
                        <a:pt x="152" y="64"/>
                      </a:lnTo>
                      <a:lnTo>
                        <a:pt x="143" y="66"/>
                      </a:lnTo>
                      <a:lnTo>
                        <a:pt x="134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0" y="67"/>
                      </a:lnTo>
                      <a:lnTo>
                        <a:pt x="100" y="67"/>
                      </a:lnTo>
                      <a:lnTo>
                        <a:pt x="93" y="67"/>
                      </a:lnTo>
                      <a:lnTo>
                        <a:pt x="88" y="69"/>
                      </a:lnTo>
                      <a:lnTo>
                        <a:pt x="80" y="72"/>
                      </a:lnTo>
                      <a:lnTo>
                        <a:pt x="72" y="77"/>
                      </a:lnTo>
                      <a:lnTo>
                        <a:pt x="63" y="83"/>
                      </a:lnTo>
                      <a:lnTo>
                        <a:pt x="53" y="88"/>
                      </a:lnTo>
                      <a:lnTo>
                        <a:pt x="44" y="93"/>
                      </a:lnTo>
                      <a:lnTo>
                        <a:pt x="35" y="96"/>
                      </a:lnTo>
                      <a:lnTo>
                        <a:pt x="27" y="9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4" name="Freeform 424"/>
                <p:cNvSpPr>
                  <a:spLocks/>
                </p:cNvSpPr>
                <p:nvPr/>
              </p:nvSpPr>
              <p:spPr bwMode="auto">
                <a:xfrm>
                  <a:off x="1294" y="1248"/>
                  <a:ext cx="76" cy="40"/>
                </a:xfrm>
                <a:custGeom>
                  <a:avLst/>
                  <a:gdLst>
                    <a:gd name="T0" fmla="*/ 4 w 233"/>
                    <a:gd name="T1" fmla="*/ 9 h 123"/>
                    <a:gd name="T2" fmla="*/ 1 w 233"/>
                    <a:gd name="T3" fmla="*/ 8 h 123"/>
                    <a:gd name="T4" fmla="*/ 0 w 233"/>
                    <a:gd name="T5" fmla="*/ 6 h 123"/>
                    <a:gd name="T6" fmla="*/ 2 w 233"/>
                    <a:gd name="T7" fmla="*/ 4 h 123"/>
                    <a:gd name="T8" fmla="*/ 4 w 233"/>
                    <a:gd name="T9" fmla="*/ 4 h 123"/>
                    <a:gd name="T10" fmla="*/ 7 w 233"/>
                    <a:gd name="T11" fmla="*/ 4 h 123"/>
                    <a:gd name="T12" fmla="*/ 8 w 233"/>
                    <a:gd name="T13" fmla="*/ 4 h 123"/>
                    <a:gd name="T14" fmla="*/ 9 w 233"/>
                    <a:gd name="T15" fmla="*/ 4 h 123"/>
                    <a:gd name="T16" fmla="*/ 11 w 233"/>
                    <a:gd name="T17" fmla="*/ 2 h 123"/>
                    <a:gd name="T18" fmla="*/ 13 w 233"/>
                    <a:gd name="T19" fmla="*/ 1 h 123"/>
                    <a:gd name="T20" fmla="*/ 16 w 233"/>
                    <a:gd name="T21" fmla="*/ 0 h 123"/>
                    <a:gd name="T22" fmla="*/ 17 w 233"/>
                    <a:gd name="T23" fmla="*/ 1 h 123"/>
                    <a:gd name="T24" fmla="*/ 19 w 233"/>
                    <a:gd name="T25" fmla="*/ 1 h 123"/>
                    <a:gd name="T26" fmla="*/ 20 w 233"/>
                    <a:gd name="T27" fmla="*/ 1 h 123"/>
                    <a:gd name="T28" fmla="*/ 22 w 233"/>
                    <a:gd name="T29" fmla="*/ 1 h 123"/>
                    <a:gd name="T30" fmla="*/ 23 w 233"/>
                    <a:gd name="T31" fmla="*/ 0 h 123"/>
                    <a:gd name="T32" fmla="*/ 25 w 233"/>
                    <a:gd name="T33" fmla="*/ 1 h 123"/>
                    <a:gd name="T34" fmla="*/ 24 w 233"/>
                    <a:gd name="T35" fmla="*/ 2 h 123"/>
                    <a:gd name="T36" fmla="*/ 23 w 233"/>
                    <a:gd name="T37" fmla="*/ 3 h 123"/>
                    <a:gd name="T38" fmla="*/ 22 w 233"/>
                    <a:gd name="T39" fmla="*/ 3 h 123"/>
                    <a:gd name="T40" fmla="*/ 22 w 233"/>
                    <a:gd name="T41" fmla="*/ 5 h 123"/>
                    <a:gd name="T42" fmla="*/ 22 w 233"/>
                    <a:gd name="T43" fmla="*/ 7 h 123"/>
                    <a:gd name="T44" fmla="*/ 20 w 233"/>
                    <a:gd name="T45" fmla="*/ 9 h 123"/>
                    <a:gd name="T46" fmla="*/ 17 w 233"/>
                    <a:gd name="T47" fmla="*/ 10 h 123"/>
                    <a:gd name="T48" fmla="*/ 15 w 233"/>
                    <a:gd name="T49" fmla="*/ 10 h 123"/>
                    <a:gd name="T50" fmla="*/ 12 w 233"/>
                    <a:gd name="T51" fmla="*/ 11 h 123"/>
                    <a:gd name="T52" fmla="*/ 10 w 233"/>
                    <a:gd name="T53" fmla="*/ 11 h 123"/>
                    <a:gd name="T54" fmla="*/ 9 w 233"/>
                    <a:gd name="T55" fmla="*/ 12 h 123"/>
                    <a:gd name="T56" fmla="*/ 7 w 233"/>
                    <a:gd name="T57" fmla="*/ 13 h 123"/>
                    <a:gd name="T58" fmla="*/ 6 w 233"/>
                    <a:gd name="T59" fmla="*/ 13 h 123"/>
                    <a:gd name="T60" fmla="*/ 6 w 233"/>
                    <a:gd name="T61" fmla="*/ 12 h 123"/>
                    <a:gd name="T62" fmla="*/ 5 w 233"/>
                    <a:gd name="T63" fmla="*/ 11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3" h="123">
                      <a:moveTo>
                        <a:pt x="47" y="93"/>
                      </a:moveTo>
                      <a:lnTo>
                        <a:pt x="33" y="88"/>
                      </a:lnTo>
                      <a:lnTo>
                        <a:pt x="21" y="83"/>
                      </a:lnTo>
                      <a:lnTo>
                        <a:pt x="10" y="78"/>
                      </a:lnTo>
                      <a:lnTo>
                        <a:pt x="0" y="74"/>
                      </a:lnTo>
                      <a:lnTo>
                        <a:pt x="0" y="55"/>
                      </a:lnTo>
                      <a:lnTo>
                        <a:pt x="10" y="46"/>
                      </a:lnTo>
                      <a:lnTo>
                        <a:pt x="20" y="37"/>
                      </a:lnTo>
                      <a:lnTo>
                        <a:pt x="30" y="37"/>
                      </a:lnTo>
                      <a:lnTo>
                        <a:pt x="40" y="37"/>
                      </a:lnTo>
                      <a:lnTo>
                        <a:pt x="51" y="37"/>
                      </a:lnTo>
                      <a:lnTo>
                        <a:pt x="61" y="37"/>
                      </a:lnTo>
                      <a:lnTo>
                        <a:pt x="66" y="37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83" y="33"/>
                      </a:lnTo>
                      <a:lnTo>
                        <a:pt x="94" y="28"/>
                      </a:lnTo>
                      <a:lnTo>
                        <a:pt x="104" y="23"/>
                      </a:lnTo>
                      <a:lnTo>
                        <a:pt x="114" y="17"/>
                      </a:lnTo>
                      <a:lnTo>
                        <a:pt x="123" y="11"/>
                      </a:lnTo>
                      <a:lnTo>
                        <a:pt x="134" y="5"/>
                      </a:lnTo>
                      <a:lnTo>
                        <a:pt x="146" y="0"/>
                      </a:lnTo>
                      <a:lnTo>
                        <a:pt x="153" y="4"/>
                      </a:lnTo>
                      <a:lnTo>
                        <a:pt x="161" y="8"/>
                      </a:lnTo>
                      <a:lnTo>
                        <a:pt x="171" y="11"/>
                      </a:lnTo>
                      <a:lnTo>
                        <a:pt x="181" y="12"/>
                      </a:lnTo>
                      <a:lnTo>
                        <a:pt x="185" y="12"/>
                      </a:lnTo>
                      <a:lnTo>
                        <a:pt x="190" y="10"/>
                      </a:lnTo>
                      <a:lnTo>
                        <a:pt x="196" y="8"/>
                      </a:lnTo>
                      <a:lnTo>
                        <a:pt x="201" y="6"/>
                      </a:lnTo>
                      <a:lnTo>
                        <a:pt x="210" y="2"/>
                      </a:lnTo>
                      <a:lnTo>
                        <a:pt x="213" y="0"/>
                      </a:lnTo>
                      <a:lnTo>
                        <a:pt x="233" y="0"/>
                      </a:lnTo>
                      <a:lnTo>
                        <a:pt x="232" y="6"/>
                      </a:lnTo>
                      <a:lnTo>
                        <a:pt x="231" y="12"/>
                      </a:lnTo>
                      <a:lnTo>
                        <a:pt x="228" y="18"/>
                      </a:lnTo>
                      <a:lnTo>
                        <a:pt x="224" y="22"/>
                      </a:lnTo>
                      <a:lnTo>
                        <a:pt x="219" y="25"/>
                      </a:lnTo>
                      <a:lnTo>
                        <a:pt x="213" y="28"/>
                      </a:lnTo>
                      <a:lnTo>
                        <a:pt x="207" y="30"/>
                      </a:lnTo>
                      <a:lnTo>
                        <a:pt x="200" y="30"/>
                      </a:lnTo>
                      <a:lnTo>
                        <a:pt x="201" y="43"/>
                      </a:lnTo>
                      <a:lnTo>
                        <a:pt x="204" y="52"/>
                      </a:lnTo>
                      <a:lnTo>
                        <a:pt x="206" y="62"/>
                      </a:lnTo>
                      <a:lnTo>
                        <a:pt x="207" y="74"/>
                      </a:lnTo>
                      <a:lnTo>
                        <a:pt x="185" y="85"/>
                      </a:lnTo>
                      <a:lnTo>
                        <a:pt x="166" y="93"/>
                      </a:lnTo>
                      <a:lnTo>
                        <a:pt x="157" y="96"/>
                      </a:lnTo>
                      <a:lnTo>
                        <a:pt x="149" y="98"/>
                      </a:lnTo>
                      <a:lnTo>
                        <a:pt x="139" y="98"/>
                      </a:lnTo>
                      <a:lnTo>
                        <a:pt x="127" y="99"/>
                      </a:lnTo>
                      <a:lnTo>
                        <a:pt x="116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8" y="111"/>
                      </a:lnTo>
                      <a:lnTo>
                        <a:pt x="82" y="115"/>
                      </a:lnTo>
                      <a:lnTo>
                        <a:pt x="74" y="119"/>
                      </a:lnTo>
                      <a:lnTo>
                        <a:pt x="67" y="122"/>
                      </a:lnTo>
                      <a:lnTo>
                        <a:pt x="61" y="123"/>
                      </a:lnTo>
                      <a:lnTo>
                        <a:pt x="58" y="122"/>
                      </a:lnTo>
                      <a:lnTo>
                        <a:pt x="55" y="119"/>
                      </a:lnTo>
                      <a:lnTo>
                        <a:pt x="53" y="115"/>
                      </a:lnTo>
                      <a:lnTo>
                        <a:pt x="51" y="110"/>
                      </a:lnTo>
                      <a:lnTo>
                        <a:pt x="48" y="100"/>
                      </a:lnTo>
                      <a:lnTo>
                        <a:pt x="47" y="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5" name="Freeform 425"/>
                <p:cNvSpPr>
                  <a:spLocks/>
                </p:cNvSpPr>
                <p:nvPr/>
              </p:nvSpPr>
              <p:spPr bwMode="auto">
                <a:xfrm>
                  <a:off x="983" y="1236"/>
                  <a:ext cx="157" cy="56"/>
                </a:xfrm>
                <a:custGeom>
                  <a:avLst/>
                  <a:gdLst>
                    <a:gd name="T0" fmla="*/ 0 w 484"/>
                    <a:gd name="T1" fmla="*/ 16 h 172"/>
                    <a:gd name="T2" fmla="*/ 0 w 484"/>
                    <a:gd name="T3" fmla="*/ 17 h 172"/>
                    <a:gd name="T4" fmla="*/ 1 w 484"/>
                    <a:gd name="T5" fmla="*/ 17 h 172"/>
                    <a:gd name="T6" fmla="*/ 2 w 484"/>
                    <a:gd name="T7" fmla="*/ 18 h 172"/>
                    <a:gd name="T8" fmla="*/ 3 w 484"/>
                    <a:gd name="T9" fmla="*/ 18 h 172"/>
                    <a:gd name="T10" fmla="*/ 6 w 484"/>
                    <a:gd name="T11" fmla="*/ 18 h 172"/>
                    <a:gd name="T12" fmla="*/ 8 w 484"/>
                    <a:gd name="T13" fmla="*/ 18 h 172"/>
                    <a:gd name="T14" fmla="*/ 10 w 484"/>
                    <a:gd name="T15" fmla="*/ 18 h 172"/>
                    <a:gd name="T16" fmla="*/ 15 w 484"/>
                    <a:gd name="T17" fmla="*/ 17 h 172"/>
                    <a:gd name="T18" fmla="*/ 20 w 484"/>
                    <a:gd name="T19" fmla="*/ 14 h 172"/>
                    <a:gd name="T20" fmla="*/ 25 w 484"/>
                    <a:gd name="T21" fmla="*/ 12 h 172"/>
                    <a:gd name="T22" fmla="*/ 30 w 484"/>
                    <a:gd name="T23" fmla="*/ 11 h 172"/>
                    <a:gd name="T24" fmla="*/ 37 w 484"/>
                    <a:gd name="T25" fmla="*/ 9 h 172"/>
                    <a:gd name="T26" fmla="*/ 42 w 484"/>
                    <a:gd name="T27" fmla="*/ 8 h 172"/>
                    <a:gd name="T28" fmla="*/ 46 w 484"/>
                    <a:gd name="T29" fmla="*/ 7 h 172"/>
                    <a:gd name="T30" fmla="*/ 49 w 484"/>
                    <a:gd name="T31" fmla="*/ 6 h 172"/>
                    <a:gd name="T32" fmla="*/ 50 w 484"/>
                    <a:gd name="T33" fmla="*/ 5 h 172"/>
                    <a:gd name="T34" fmla="*/ 51 w 484"/>
                    <a:gd name="T35" fmla="*/ 4 h 172"/>
                    <a:gd name="T36" fmla="*/ 47 w 484"/>
                    <a:gd name="T37" fmla="*/ 3 h 172"/>
                    <a:gd name="T38" fmla="*/ 41 w 484"/>
                    <a:gd name="T39" fmla="*/ 2 h 172"/>
                    <a:gd name="T40" fmla="*/ 35 w 484"/>
                    <a:gd name="T41" fmla="*/ 1 h 172"/>
                    <a:gd name="T42" fmla="*/ 29 w 484"/>
                    <a:gd name="T43" fmla="*/ 0 h 172"/>
                    <a:gd name="T44" fmla="*/ 24 w 484"/>
                    <a:gd name="T45" fmla="*/ 0 h 172"/>
                    <a:gd name="T46" fmla="*/ 21 w 484"/>
                    <a:gd name="T47" fmla="*/ 0 h 172"/>
                    <a:gd name="T48" fmla="*/ 19 w 484"/>
                    <a:gd name="T49" fmla="*/ 1 h 172"/>
                    <a:gd name="T50" fmla="*/ 18 w 484"/>
                    <a:gd name="T51" fmla="*/ 1 h 172"/>
                    <a:gd name="T52" fmla="*/ 18 w 484"/>
                    <a:gd name="T53" fmla="*/ 0 h 172"/>
                    <a:gd name="T54" fmla="*/ 18 w 484"/>
                    <a:gd name="T55" fmla="*/ 1 h 172"/>
                    <a:gd name="T56" fmla="*/ 17 w 484"/>
                    <a:gd name="T57" fmla="*/ 3 h 172"/>
                    <a:gd name="T58" fmla="*/ 16 w 484"/>
                    <a:gd name="T59" fmla="*/ 4 h 172"/>
                    <a:gd name="T60" fmla="*/ 15 w 484"/>
                    <a:gd name="T61" fmla="*/ 5 h 172"/>
                    <a:gd name="T62" fmla="*/ 13 w 484"/>
                    <a:gd name="T63" fmla="*/ 6 h 172"/>
                    <a:gd name="T64" fmla="*/ 10 w 484"/>
                    <a:gd name="T65" fmla="*/ 7 h 172"/>
                    <a:gd name="T66" fmla="*/ 7 w 484"/>
                    <a:gd name="T67" fmla="*/ 8 h 172"/>
                    <a:gd name="T68" fmla="*/ 4 w 484"/>
                    <a:gd name="T69" fmla="*/ 9 h 172"/>
                    <a:gd name="T70" fmla="*/ 2 w 484"/>
                    <a:gd name="T71" fmla="*/ 10 h 172"/>
                    <a:gd name="T72" fmla="*/ 1 w 484"/>
                    <a:gd name="T73" fmla="*/ 11 h 172"/>
                    <a:gd name="T74" fmla="*/ 0 w 484"/>
                    <a:gd name="T75" fmla="*/ 13 h 172"/>
                    <a:gd name="T76" fmla="*/ 0 w 484"/>
                    <a:gd name="T77" fmla="*/ 14 h 17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484" h="172">
                      <a:moveTo>
                        <a:pt x="0" y="142"/>
                      </a:move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3" y="156"/>
                      </a:lnTo>
                      <a:lnTo>
                        <a:pt x="6" y="159"/>
                      </a:lnTo>
                      <a:lnTo>
                        <a:pt x="9" y="162"/>
                      </a:lnTo>
                      <a:lnTo>
                        <a:pt x="13" y="165"/>
                      </a:lnTo>
                      <a:lnTo>
                        <a:pt x="17" y="167"/>
                      </a:lnTo>
                      <a:lnTo>
                        <a:pt x="21" y="168"/>
                      </a:lnTo>
                      <a:lnTo>
                        <a:pt x="31" y="170"/>
                      </a:lnTo>
                      <a:lnTo>
                        <a:pt x="41" y="172"/>
                      </a:lnTo>
                      <a:lnTo>
                        <a:pt x="51" y="172"/>
                      </a:lnTo>
                      <a:lnTo>
                        <a:pt x="59" y="172"/>
                      </a:lnTo>
                      <a:lnTo>
                        <a:pt x="73" y="172"/>
                      </a:lnTo>
                      <a:lnTo>
                        <a:pt x="86" y="170"/>
                      </a:lnTo>
                      <a:lnTo>
                        <a:pt x="99" y="167"/>
                      </a:lnTo>
                      <a:lnTo>
                        <a:pt x="113" y="164"/>
                      </a:lnTo>
                      <a:lnTo>
                        <a:pt x="139" y="156"/>
                      </a:lnTo>
                      <a:lnTo>
                        <a:pt x="164" y="146"/>
                      </a:lnTo>
                      <a:lnTo>
                        <a:pt x="189" y="135"/>
                      </a:lnTo>
                      <a:lnTo>
                        <a:pt x="215" y="124"/>
                      </a:lnTo>
                      <a:lnTo>
                        <a:pt x="240" y="113"/>
                      </a:lnTo>
                      <a:lnTo>
                        <a:pt x="265" y="104"/>
                      </a:lnTo>
                      <a:lnTo>
                        <a:pt x="287" y="100"/>
                      </a:lnTo>
                      <a:lnTo>
                        <a:pt x="316" y="94"/>
                      </a:lnTo>
                      <a:lnTo>
                        <a:pt x="350" y="87"/>
                      </a:lnTo>
                      <a:lnTo>
                        <a:pt x="385" y="80"/>
                      </a:lnTo>
                      <a:lnTo>
                        <a:pt x="401" y="75"/>
                      </a:lnTo>
                      <a:lnTo>
                        <a:pt x="418" y="70"/>
                      </a:lnTo>
                      <a:lnTo>
                        <a:pt x="434" y="64"/>
                      </a:lnTo>
                      <a:lnTo>
                        <a:pt x="449" y="58"/>
                      </a:lnTo>
                      <a:lnTo>
                        <a:pt x="461" y="52"/>
                      </a:lnTo>
                      <a:lnTo>
                        <a:pt x="471" y="46"/>
                      </a:lnTo>
                      <a:lnTo>
                        <a:pt x="475" y="42"/>
                      </a:lnTo>
                      <a:lnTo>
                        <a:pt x="479" y="39"/>
                      </a:lnTo>
                      <a:lnTo>
                        <a:pt x="482" y="35"/>
                      </a:lnTo>
                      <a:lnTo>
                        <a:pt x="484" y="31"/>
                      </a:lnTo>
                      <a:lnTo>
                        <a:pt x="449" y="26"/>
                      </a:lnTo>
                      <a:lnTo>
                        <a:pt x="417" y="21"/>
                      </a:lnTo>
                      <a:lnTo>
                        <a:pt x="387" y="16"/>
                      </a:lnTo>
                      <a:lnTo>
                        <a:pt x="359" y="10"/>
                      </a:lnTo>
                      <a:lnTo>
                        <a:pt x="331" y="6"/>
                      </a:lnTo>
                      <a:lnTo>
                        <a:pt x="303" y="3"/>
                      </a:lnTo>
                      <a:lnTo>
                        <a:pt x="272" y="0"/>
                      </a:lnTo>
                      <a:lnTo>
                        <a:pt x="239" y="0"/>
                      </a:lnTo>
                      <a:lnTo>
                        <a:pt x="225" y="0"/>
                      </a:lnTo>
                      <a:lnTo>
                        <a:pt x="213" y="2"/>
                      </a:lnTo>
                      <a:lnTo>
                        <a:pt x="203" y="4"/>
                      </a:lnTo>
                      <a:lnTo>
                        <a:pt x="195" y="6"/>
                      </a:lnTo>
                      <a:lnTo>
                        <a:pt x="186" y="8"/>
                      </a:lnTo>
                      <a:lnTo>
                        <a:pt x="180" y="7"/>
                      </a:lnTo>
                      <a:lnTo>
                        <a:pt x="176" y="6"/>
                      </a:lnTo>
                      <a:lnTo>
                        <a:pt x="173" y="5"/>
                      </a:lnTo>
                      <a:lnTo>
                        <a:pt x="169" y="3"/>
                      </a:lnTo>
                      <a:lnTo>
                        <a:pt x="165" y="0"/>
                      </a:lnTo>
                      <a:lnTo>
                        <a:pt x="165" y="8"/>
                      </a:lnTo>
                      <a:lnTo>
                        <a:pt x="163" y="17"/>
                      </a:lnTo>
                      <a:lnTo>
                        <a:pt x="161" y="24"/>
                      </a:lnTo>
                      <a:lnTo>
                        <a:pt x="159" y="31"/>
                      </a:lnTo>
                      <a:lnTo>
                        <a:pt x="154" y="36"/>
                      </a:lnTo>
                      <a:lnTo>
                        <a:pt x="150" y="42"/>
                      </a:lnTo>
                      <a:lnTo>
                        <a:pt x="144" y="46"/>
                      </a:lnTo>
                      <a:lnTo>
                        <a:pt x="139" y="50"/>
                      </a:lnTo>
                      <a:lnTo>
                        <a:pt x="127" y="58"/>
                      </a:lnTo>
                      <a:lnTo>
                        <a:pt x="113" y="63"/>
                      </a:lnTo>
                      <a:lnTo>
                        <a:pt x="97" y="69"/>
                      </a:lnTo>
                      <a:lnTo>
                        <a:pt x="82" y="73"/>
                      </a:lnTo>
                      <a:lnTo>
                        <a:pt x="66" y="78"/>
                      </a:lnTo>
                      <a:lnTo>
                        <a:pt x="52" y="82"/>
                      </a:lnTo>
                      <a:lnTo>
                        <a:pt x="38" y="88"/>
                      </a:lnTo>
                      <a:lnTo>
                        <a:pt x="25" y="94"/>
                      </a:lnTo>
                      <a:lnTo>
                        <a:pt x="19" y="98"/>
                      </a:lnTo>
                      <a:lnTo>
                        <a:pt x="15" y="103"/>
                      </a:lnTo>
                      <a:lnTo>
                        <a:pt x="10" y="107"/>
                      </a:lnTo>
                      <a:lnTo>
                        <a:pt x="6" y="113"/>
                      </a:lnTo>
                      <a:lnTo>
                        <a:pt x="3" y="119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0" y="14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6" name="Freeform 426"/>
                <p:cNvSpPr>
                  <a:spLocks/>
                </p:cNvSpPr>
                <p:nvPr/>
              </p:nvSpPr>
              <p:spPr bwMode="auto">
                <a:xfrm>
                  <a:off x="1043" y="1255"/>
                  <a:ext cx="221" cy="79"/>
                </a:xfrm>
                <a:custGeom>
                  <a:avLst/>
                  <a:gdLst>
                    <a:gd name="T0" fmla="*/ 33 w 684"/>
                    <a:gd name="T1" fmla="*/ 1 h 240"/>
                    <a:gd name="T2" fmla="*/ 32 w 684"/>
                    <a:gd name="T3" fmla="*/ 3 h 240"/>
                    <a:gd name="T4" fmla="*/ 31 w 684"/>
                    <a:gd name="T5" fmla="*/ 4 h 240"/>
                    <a:gd name="T6" fmla="*/ 31 w 684"/>
                    <a:gd name="T7" fmla="*/ 5 h 240"/>
                    <a:gd name="T8" fmla="*/ 35 w 684"/>
                    <a:gd name="T9" fmla="*/ 4 h 240"/>
                    <a:gd name="T10" fmla="*/ 39 w 684"/>
                    <a:gd name="T11" fmla="*/ 2 h 240"/>
                    <a:gd name="T12" fmla="*/ 39 w 684"/>
                    <a:gd name="T13" fmla="*/ 4 h 240"/>
                    <a:gd name="T14" fmla="*/ 39 w 684"/>
                    <a:gd name="T15" fmla="*/ 6 h 240"/>
                    <a:gd name="T16" fmla="*/ 42 w 684"/>
                    <a:gd name="T17" fmla="*/ 8 h 240"/>
                    <a:gd name="T18" fmla="*/ 53 w 684"/>
                    <a:gd name="T19" fmla="*/ 6 h 240"/>
                    <a:gd name="T20" fmla="*/ 54 w 684"/>
                    <a:gd name="T21" fmla="*/ 8 h 240"/>
                    <a:gd name="T22" fmla="*/ 57 w 684"/>
                    <a:gd name="T23" fmla="*/ 7 h 240"/>
                    <a:gd name="T24" fmla="*/ 58 w 684"/>
                    <a:gd name="T25" fmla="*/ 5 h 240"/>
                    <a:gd name="T26" fmla="*/ 58 w 684"/>
                    <a:gd name="T27" fmla="*/ 2 h 240"/>
                    <a:gd name="T28" fmla="*/ 59 w 684"/>
                    <a:gd name="T29" fmla="*/ 1 h 240"/>
                    <a:gd name="T30" fmla="*/ 60 w 684"/>
                    <a:gd name="T31" fmla="*/ 0 h 240"/>
                    <a:gd name="T32" fmla="*/ 65 w 684"/>
                    <a:gd name="T33" fmla="*/ 0 h 240"/>
                    <a:gd name="T34" fmla="*/ 67 w 684"/>
                    <a:gd name="T35" fmla="*/ 0 h 240"/>
                    <a:gd name="T36" fmla="*/ 68 w 684"/>
                    <a:gd name="T37" fmla="*/ 4 h 240"/>
                    <a:gd name="T38" fmla="*/ 68 w 684"/>
                    <a:gd name="T39" fmla="*/ 8 h 240"/>
                    <a:gd name="T40" fmla="*/ 67 w 684"/>
                    <a:gd name="T41" fmla="*/ 11 h 240"/>
                    <a:gd name="T42" fmla="*/ 65 w 684"/>
                    <a:gd name="T43" fmla="*/ 13 h 240"/>
                    <a:gd name="T44" fmla="*/ 68 w 684"/>
                    <a:gd name="T45" fmla="*/ 15 h 240"/>
                    <a:gd name="T46" fmla="*/ 70 w 684"/>
                    <a:gd name="T47" fmla="*/ 16 h 240"/>
                    <a:gd name="T48" fmla="*/ 71 w 684"/>
                    <a:gd name="T49" fmla="*/ 19 h 240"/>
                    <a:gd name="T50" fmla="*/ 67 w 684"/>
                    <a:gd name="T51" fmla="*/ 20 h 240"/>
                    <a:gd name="T52" fmla="*/ 63 w 684"/>
                    <a:gd name="T53" fmla="*/ 20 h 240"/>
                    <a:gd name="T54" fmla="*/ 60 w 684"/>
                    <a:gd name="T55" fmla="*/ 19 h 240"/>
                    <a:gd name="T56" fmla="*/ 59 w 684"/>
                    <a:gd name="T57" fmla="*/ 20 h 240"/>
                    <a:gd name="T58" fmla="*/ 57 w 684"/>
                    <a:gd name="T59" fmla="*/ 22 h 240"/>
                    <a:gd name="T60" fmla="*/ 55 w 684"/>
                    <a:gd name="T61" fmla="*/ 23 h 240"/>
                    <a:gd name="T62" fmla="*/ 51 w 684"/>
                    <a:gd name="T63" fmla="*/ 23 h 240"/>
                    <a:gd name="T64" fmla="*/ 47 w 684"/>
                    <a:gd name="T65" fmla="*/ 22 h 240"/>
                    <a:gd name="T66" fmla="*/ 44 w 684"/>
                    <a:gd name="T67" fmla="*/ 21 h 240"/>
                    <a:gd name="T68" fmla="*/ 35 w 684"/>
                    <a:gd name="T69" fmla="*/ 23 h 240"/>
                    <a:gd name="T70" fmla="*/ 24 w 684"/>
                    <a:gd name="T71" fmla="*/ 25 h 240"/>
                    <a:gd name="T72" fmla="*/ 18 w 684"/>
                    <a:gd name="T73" fmla="*/ 26 h 240"/>
                    <a:gd name="T74" fmla="*/ 13 w 684"/>
                    <a:gd name="T75" fmla="*/ 26 h 240"/>
                    <a:gd name="T76" fmla="*/ 10 w 684"/>
                    <a:gd name="T77" fmla="*/ 25 h 240"/>
                    <a:gd name="T78" fmla="*/ 7 w 684"/>
                    <a:gd name="T79" fmla="*/ 22 h 240"/>
                    <a:gd name="T80" fmla="*/ 3 w 684"/>
                    <a:gd name="T81" fmla="*/ 21 h 240"/>
                    <a:gd name="T82" fmla="*/ 0 w 684"/>
                    <a:gd name="T83" fmla="*/ 19 h 240"/>
                    <a:gd name="T84" fmla="*/ 7 w 684"/>
                    <a:gd name="T85" fmla="*/ 17 h 240"/>
                    <a:gd name="T86" fmla="*/ 10 w 684"/>
                    <a:gd name="T87" fmla="*/ 17 h 240"/>
                    <a:gd name="T88" fmla="*/ 16 w 684"/>
                    <a:gd name="T89" fmla="*/ 17 h 240"/>
                    <a:gd name="T90" fmla="*/ 21 w 684"/>
                    <a:gd name="T91" fmla="*/ 18 h 240"/>
                    <a:gd name="T92" fmla="*/ 23 w 684"/>
                    <a:gd name="T93" fmla="*/ 17 h 240"/>
                    <a:gd name="T94" fmla="*/ 3 w 684"/>
                    <a:gd name="T95" fmla="*/ 15 h 240"/>
                    <a:gd name="T96" fmla="*/ 5 w 684"/>
                    <a:gd name="T97" fmla="*/ 14 h 240"/>
                    <a:gd name="T98" fmla="*/ 11 w 684"/>
                    <a:gd name="T99" fmla="*/ 13 h 240"/>
                    <a:gd name="T100" fmla="*/ 17 w 684"/>
                    <a:gd name="T101" fmla="*/ 12 h 240"/>
                    <a:gd name="T102" fmla="*/ 19 w 684"/>
                    <a:gd name="T103" fmla="*/ 11 h 240"/>
                    <a:gd name="T104" fmla="*/ 17 w 684"/>
                    <a:gd name="T105" fmla="*/ 10 h 240"/>
                    <a:gd name="T106" fmla="*/ 13 w 684"/>
                    <a:gd name="T107" fmla="*/ 11 h 240"/>
                    <a:gd name="T108" fmla="*/ 7 w 684"/>
                    <a:gd name="T109" fmla="*/ 12 h 240"/>
                    <a:gd name="T110" fmla="*/ 5 w 684"/>
                    <a:gd name="T111" fmla="*/ 12 h 240"/>
                    <a:gd name="T112" fmla="*/ 6 w 684"/>
                    <a:gd name="T113" fmla="*/ 10 h 240"/>
                    <a:gd name="T114" fmla="*/ 5 w 684"/>
                    <a:gd name="T115" fmla="*/ 9 h 240"/>
                    <a:gd name="T116" fmla="*/ 6 w 684"/>
                    <a:gd name="T117" fmla="*/ 9 h 2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84" h="240">
                      <a:moveTo>
                        <a:pt x="60" y="75"/>
                      </a:moveTo>
                      <a:lnTo>
                        <a:pt x="320" y="0"/>
                      </a:lnTo>
                      <a:lnTo>
                        <a:pt x="317" y="5"/>
                      </a:lnTo>
                      <a:lnTo>
                        <a:pt x="314" y="13"/>
                      </a:lnTo>
                      <a:lnTo>
                        <a:pt x="310" y="20"/>
                      </a:lnTo>
                      <a:lnTo>
                        <a:pt x="304" y="27"/>
                      </a:lnTo>
                      <a:lnTo>
                        <a:pt x="300" y="33"/>
                      </a:lnTo>
                      <a:lnTo>
                        <a:pt x="297" y="39"/>
                      </a:lnTo>
                      <a:lnTo>
                        <a:pt x="297" y="41"/>
                      </a:lnTo>
                      <a:lnTo>
                        <a:pt x="297" y="42"/>
                      </a:lnTo>
                      <a:lnTo>
                        <a:pt x="298" y="43"/>
                      </a:lnTo>
                      <a:lnTo>
                        <a:pt x="299" y="43"/>
                      </a:lnTo>
                      <a:lnTo>
                        <a:pt x="315" y="43"/>
                      </a:lnTo>
                      <a:lnTo>
                        <a:pt x="327" y="41"/>
                      </a:lnTo>
                      <a:lnTo>
                        <a:pt x="337" y="39"/>
                      </a:lnTo>
                      <a:lnTo>
                        <a:pt x="346" y="36"/>
                      </a:lnTo>
                      <a:lnTo>
                        <a:pt x="359" y="28"/>
                      </a:lnTo>
                      <a:lnTo>
                        <a:pt x="372" y="19"/>
                      </a:lnTo>
                      <a:lnTo>
                        <a:pt x="376" y="26"/>
                      </a:lnTo>
                      <a:lnTo>
                        <a:pt x="378" y="32"/>
                      </a:lnTo>
                      <a:lnTo>
                        <a:pt x="379" y="38"/>
                      </a:lnTo>
                      <a:lnTo>
                        <a:pt x="378" y="44"/>
                      </a:lnTo>
                      <a:lnTo>
                        <a:pt x="378" y="49"/>
                      </a:lnTo>
                      <a:lnTo>
                        <a:pt x="377" y="55"/>
                      </a:lnTo>
                      <a:lnTo>
                        <a:pt x="378" y="61"/>
                      </a:lnTo>
                      <a:lnTo>
                        <a:pt x="379" y="69"/>
                      </a:lnTo>
                      <a:lnTo>
                        <a:pt x="405" y="69"/>
                      </a:lnTo>
                      <a:lnTo>
                        <a:pt x="512" y="19"/>
                      </a:lnTo>
                      <a:lnTo>
                        <a:pt x="511" y="36"/>
                      </a:lnTo>
                      <a:lnTo>
                        <a:pt x="511" y="51"/>
                      </a:lnTo>
                      <a:lnTo>
                        <a:pt x="511" y="58"/>
                      </a:lnTo>
                      <a:lnTo>
                        <a:pt x="512" y="65"/>
                      </a:lnTo>
                      <a:lnTo>
                        <a:pt x="514" y="70"/>
                      </a:lnTo>
                      <a:lnTo>
                        <a:pt x="518" y="75"/>
                      </a:lnTo>
                      <a:lnTo>
                        <a:pt x="531" y="68"/>
                      </a:lnTo>
                      <a:lnTo>
                        <a:pt x="541" y="63"/>
                      </a:lnTo>
                      <a:lnTo>
                        <a:pt x="549" y="57"/>
                      </a:lnTo>
                      <a:lnTo>
                        <a:pt x="553" y="51"/>
                      </a:lnTo>
                      <a:lnTo>
                        <a:pt x="557" y="45"/>
                      </a:lnTo>
                      <a:lnTo>
                        <a:pt x="558" y="38"/>
                      </a:lnTo>
                      <a:lnTo>
                        <a:pt x="558" y="30"/>
                      </a:lnTo>
                      <a:lnTo>
                        <a:pt x="558" y="19"/>
                      </a:lnTo>
                      <a:lnTo>
                        <a:pt x="559" y="15"/>
                      </a:lnTo>
                      <a:lnTo>
                        <a:pt x="560" y="11"/>
                      </a:lnTo>
                      <a:lnTo>
                        <a:pt x="563" y="8"/>
                      </a:lnTo>
                      <a:lnTo>
                        <a:pt x="566" y="5"/>
                      </a:lnTo>
                      <a:lnTo>
                        <a:pt x="572" y="1"/>
                      </a:lnTo>
                      <a:lnTo>
                        <a:pt x="579" y="0"/>
                      </a:lnTo>
                      <a:lnTo>
                        <a:pt x="600" y="1"/>
                      </a:lnTo>
                      <a:lnTo>
                        <a:pt x="616" y="2"/>
                      </a:lnTo>
                      <a:lnTo>
                        <a:pt x="624" y="3"/>
                      </a:lnTo>
                      <a:lnTo>
                        <a:pt x="630" y="3"/>
                      </a:lnTo>
                      <a:lnTo>
                        <a:pt x="637" y="2"/>
                      </a:lnTo>
                      <a:lnTo>
                        <a:pt x="645" y="0"/>
                      </a:lnTo>
                      <a:lnTo>
                        <a:pt x="650" y="15"/>
                      </a:lnTo>
                      <a:lnTo>
                        <a:pt x="653" y="28"/>
                      </a:lnTo>
                      <a:lnTo>
                        <a:pt x="657" y="39"/>
                      </a:lnTo>
                      <a:lnTo>
                        <a:pt x="658" y="50"/>
                      </a:lnTo>
                      <a:lnTo>
                        <a:pt x="657" y="59"/>
                      </a:lnTo>
                      <a:lnTo>
                        <a:pt x="653" y="70"/>
                      </a:lnTo>
                      <a:lnTo>
                        <a:pt x="649" y="81"/>
                      </a:lnTo>
                      <a:lnTo>
                        <a:pt x="643" y="91"/>
                      </a:lnTo>
                      <a:lnTo>
                        <a:pt x="637" y="101"/>
                      </a:lnTo>
                      <a:lnTo>
                        <a:pt x="630" y="110"/>
                      </a:lnTo>
                      <a:lnTo>
                        <a:pt x="624" y="119"/>
                      </a:lnTo>
                      <a:lnTo>
                        <a:pt x="618" y="124"/>
                      </a:lnTo>
                      <a:lnTo>
                        <a:pt x="628" y="130"/>
                      </a:lnTo>
                      <a:lnTo>
                        <a:pt x="638" y="134"/>
                      </a:lnTo>
                      <a:lnTo>
                        <a:pt x="648" y="137"/>
                      </a:lnTo>
                      <a:lnTo>
                        <a:pt x="657" y="139"/>
                      </a:lnTo>
                      <a:lnTo>
                        <a:pt x="664" y="142"/>
                      </a:lnTo>
                      <a:lnTo>
                        <a:pt x="672" y="145"/>
                      </a:lnTo>
                      <a:lnTo>
                        <a:pt x="679" y="149"/>
                      </a:lnTo>
                      <a:lnTo>
                        <a:pt x="684" y="154"/>
                      </a:lnTo>
                      <a:lnTo>
                        <a:pt x="684" y="180"/>
                      </a:lnTo>
                      <a:lnTo>
                        <a:pt x="665" y="183"/>
                      </a:lnTo>
                      <a:lnTo>
                        <a:pt x="650" y="185"/>
                      </a:lnTo>
                      <a:lnTo>
                        <a:pt x="639" y="185"/>
                      </a:lnTo>
                      <a:lnTo>
                        <a:pt x="629" y="184"/>
                      </a:lnTo>
                      <a:lnTo>
                        <a:pt x="619" y="183"/>
                      </a:lnTo>
                      <a:lnTo>
                        <a:pt x="608" y="181"/>
                      </a:lnTo>
                      <a:lnTo>
                        <a:pt x="595" y="180"/>
                      </a:lnTo>
                      <a:lnTo>
                        <a:pt x="579" y="180"/>
                      </a:lnTo>
                      <a:lnTo>
                        <a:pt x="574" y="180"/>
                      </a:lnTo>
                      <a:lnTo>
                        <a:pt x="571" y="181"/>
                      </a:lnTo>
                      <a:lnTo>
                        <a:pt x="568" y="182"/>
                      </a:lnTo>
                      <a:lnTo>
                        <a:pt x="564" y="184"/>
                      </a:lnTo>
                      <a:lnTo>
                        <a:pt x="557" y="189"/>
                      </a:lnTo>
                      <a:lnTo>
                        <a:pt x="550" y="195"/>
                      </a:lnTo>
                      <a:lnTo>
                        <a:pt x="542" y="200"/>
                      </a:lnTo>
                      <a:lnTo>
                        <a:pt x="534" y="205"/>
                      </a:lnTo>
                      <a:lnTo>
                        <a:pt x="528" y="207"/>
                      </a:lnTo>
                      <a:lnTo>
                        <a:pt x="524" y="209"/>
                      </a:lnTo>
                      <a:lnTo>
                        <a:pt x="518" y="210"/>
                      </a:lnTo>
                      <a:lnTo>
                        <a:pt x="512" y="210"/>
                      </a:lnTo>
                      <a:lnTo>
                        <a:pt x="493" y="209"/>
                      </a:lnTo>
                      <a:lnTo>
                        <a:pt x="478" y="208"/>
                      </a:lnTo>
                      <a:lnTo>
                        <a:pt x="463" y="206"/>
                      </a:lnTo>
                      <a:lnTo>
                        <a:pt x="452" y="204"/>
                      </a:lnTo>
                      <a:lnTo>
                        <a:pt x="441" y="202"/>
                      </a:lnTo>
                      <a:lnTo>
                        <a:pt x="432" y="200"/>
                      </a:lnTo>
                      <a:lnTo>
                        <a:pt x="422" y="198"/>
                      </a:lnTo>
                      <a:lnTo>
                        <a:pt x="412" y="198"/>
                      </a:lnTo>
                      <a:lnTo>
                        <a:pt x="389" y="202"/>
                      </a:lnTo>
                      <a:lnTo>
                        <a:pt x="337" y="211"/>
                      </a:lnTo>
                      <a:lnTo>
                        <a:pt x="283" y="221"/>
                      </a:lnTo>
                      <a:lnTo>
                        <a:pt x="253" y="228"/>
                      </a:lnTo>
                      <a:lnTo>
                        <a:pt x="231" y="230"/>
                      </a:lnTo>
                      <a:lnTo>
                        <a:pt x="209" y="232"/>
                      </a:lnTo>
                      <a:lnTo>
                        <a:pt x="189" y="235"/>
                      </a:lnTo>
                      <a:lnTo>
                        <a:pt x="169" y="238"/>
                      </a:lnTo>
                      <a:lnTo>
                        <a:pt x="150" y="240"/>
                      </a:lnTo>
                      <a:lnTo>
                        <a:pt x="132" y="239"/>
                      </a:lnTo>
                      <a:lnTo>
                        <a:pt x="124" y="238"/>
                      </a:lnTo>
                      <a:lnTo>
                        <a:pt x="115" y="236"/>
                      </a:lnTo>
                      <a:lnTo>
                        <a:pt x="108" y="233"/>
                      </a:lnTo>
                      <a:lnTo>
                        <a:pt x="100" y="228"/>
                      </a:lnTo>
                      <a:lnTo>
                        <a:pt x="100" y="210"/>
                      </a:lnTo>
                      <a:lnTo>
                        <a:pt x="84" y="209"/>
                      </a:lnTo>
                      <a:lnTo>
                        <a:pt x="67" y="208"/>
                      </a:lnTo>
                      <a:lnTo>
                        <a:pt x="53" y="205"/>
                      </a:lnTo>
                      <a:lnTo>
                        <a:pt x="41" y="201"/>
                      </a:lnTo>
                      <a:lnTo>
                        <a:pt x="29" y="196"/>
                      </a:lnTo>
                      <a:lnTo>
                        <a:pt x="18" y="189"/>
                      </a:lnTo>
                      <a:lnTo>
                        <a:pt x="9" y="182"/>
                      </a:lnTo>
                      <a:lnTo>
                        <a:pt x="0" y="173"/>
                      </a:lnTo>
                      <a:lnTo>
                        <a:pt x="28" y="167"/>
                      </a:lnTo>
                      <a:lnTo>
                        <a:pt x="53" y="161"/>
                      </a:lnTo>
                      <a:lnTo>
                        <a:pt x="64" y="159"/>
                      </a:lnTo>
                      <a:lnTo>
                        <a:pt x="76" y="156"/>
                      </a:lnTo>
                      <a:lnTo>
                        <a:pt x="88" y="155"/>
                      </a:lnTo>
                      <a:lnTo>
                        <a:pt x="100" y="154"/>
                      </a:lnTo>
                      <a:lnTo>
                        <a:pt x="121" y="155"/>
                      </a:lnTo>
                      <a:lnTo>
                        <a:pt x="140" y="157"/>
                      </a:lnTo>
                      <a:lnTo>
                        <a:pt x="156" y="160"/>
                      </a:lnTo>
                      <a:lnTo>
                        <a:pt x="171" y="162"/>
                      </a:lnTo>
                      <a:lnTo>
                        <a:pt x="186" y="164"/>
                      </a:lnTo>
                      <a:lnTo>
                        <a:pt x="201" y="165"/>
                      </a:lnTo>
                      <a:lnTo>
                        <a:pt x="209" y="164"/>
                      </a:lnTo>
                      <a:lnTo>
                        <a:pt x="216" y="164"/>
                      </a:lnTo>
                      <a:lnTo>
                        <a:pt x="224" y="162"/>
                      </a:lnTo>
                      <a:lnTo>
                        <a:pt x="233" y="160"/>
                      </a:lnTo>
                      <a:lnTo>
                        <a:pt x="126" y="142"/>
                      </a:lnTo>
                      <a:lnTo>
                        <a:pt x="26" y="136"/>
                      </a:lnTo>
                      <a:lnTo>
                        <a:pt x="34" y="133"/>
                      </a:lnTo>
                      <a:lnTo>
                        <a:pt x="42" y="130"/>
                      </a:lnTo>
                      <a:lnTo>
                        <a:pt x="52" y="128"/>
                      </a:lnTo>
                      <a:lnTo>
                        <a:pt x="62" y="125"/>
                      </a:lnTo>
                      <a:lnTo>
                        <a:pt x="85" y="122"/>
                      </a:lnTo>
                      <a:lnTo>
                        <a:pt x="109" y="117"/>
                      </a:lnTo>
                      <a:lnTo>
                        <a:pt x="133" y="114"/>
                      </a:lnTo>
                      <a:lnTo>
                        <a:pt x="155" y="110"/>
                      </a:lnTo>
                      <a:lnTo>
                        <a:pt x="165" y="108"/>
                      </a:lnTo>
                      <a:lnTo>
                        <a:pt x="174" y="105"/>
                      </a:lnTo>
                      <a:lnTo>
                        <a:pt x="180" y="102"/>
                      </a:lnTo>
                      <a:lnTo>
                        <a:pt x="187" y="99"/>
                      </a:lnTo>
                      <a:lnTo>
                        <a:pt x="180" y="96"/>
                      </a:lnTo>
                      <a:lnTo>
                        <a:pt x="172" y="94"/>
                      </a:lnTo>
                      <a:lnTo>
                        <a:pt x="166" y="93"/>
                      </a:lnTo>
                      <a:lnTo>
                        <a:pt x="158" y="93"/>
                      </a:lnTo>
                      <a:lnTo>
                        <a:pt x="142" y="95"/>
                      </a:lnTo>
                      <a:lnTo>
                        <a:pt x="125" y="98"/>
                      </a:lnTo>
                      <a:lnTo>
                        <a:pt x="107" y="102"/>
                      </a:lnTo>
                      <a:lnTo>
                        <a:pt x="89" y="107"/>
                      </a:lnTo>
                      <a:lnTo>
                        <a:pt x="71" y="110"/>
                      </a:lnTo>
                      <a:lnTo>
                        <a:pt x="54" y="111"/>
                      </a:lnTo>
                      <a:lnTo>
                        <a:pt x="52" y="110"/>
                      </a:lnTo>
                      <a:lnTo>
                        <a:pt x="52" y="106"/>
                      </a:lnTo>
                      <a:lnTo>
                        <a:pt x="53" y="102"/>
                      </a:lnTo>
                      <a:lnTo>
                        <a:pt x="54" y="96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2"/>
                      </a:ln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7" name="Freeform 427"/>
                <p:cNvSpPr>
                  <a:spLocks/>
                </p:cNvSpPr>
                <p:nvPr/>
              </p:nvSpPr>
              <p:spPr bwMode="auto">
                <a:xfrm>
                  <a:off x="1645" y="1643"/>
                  <a:ext cx="108" cy="93"/>
                </a:xfrm>
                <a:custGeom>
                  <a:avLst/>
                  <a:gdLst>
                    <a:gd name="T0" fmla="*/ 19 w 332"/>
                    <a:gd name="T1" fmla="*/ 4 h 287"/>
                    <a:gd name="T2" fmla="*/ 21 w 332"/>
                    <a:gd name="T3" fmla="*/ 3 h 287"/>
                    <a:gd name="T4" fmla="*/ 24 w 332"/>
                    <a:gd name="T5" fmla="*/ 1 h 287"/>
                    <a:gd name="T6" fmla="*/ 25 w 332"/>
                    <a:gd name="T7" fmla="*/ 0 h 287"/>
                    <a:gd name="T8" fmla="*/ 26 w 332"/>
                    <a:gd name="T9" fmla="*/ 0 h 287"/>
                    <a:gd name="T10" fmla="*/ 26 w 332"/>
                    <a:gd name="T11" fmla="*/ 1 h 287"/>
                    <a:gd name="T12" fmla="*/ 25 w 332"/>
                    <a:gd name="T13" fmla="*/ 4 h 287"/>
                    <a:gd name="T14" fmla="*/ 23 w 332"/>
                    <a:gd name="T15" fmla="*/ 6 h 287"/>
                    <a:gd name="T16" fmla="*/ 21 w 332"/>
                    <a:gd name="T17" fmla="*/ 7 h 287"/>
                    <a:gd name="T18" fmla="*/ 20 w 332"/>
                    <a:gd name="T19" fmla="*/ 7 h 287"/>
                    <a:gd name="T20" fmla="*/ 20 w 332"/>
                    <a:gd name="T21" fmla="*/ 8 h 287"/>
                    <a:gd name="T22" fmla="*/ 21 w 332"/>
                    <a:gd name="T23" fmla="*/ 8 h 287"/>
                    <a:gd name="T24" fmla="*/ 23 w 332"/>
                    <a:gd name="T25" fmla="*/ 7 h 287"/>
                    <a:gd name="T26" fmla="*/ 24 w 332"/>
                    <a:gd name="T27" fmla="*/ 8 h 287"/>
                    <a:gd name="T28" fmla="*/ 23 w 332"/>
                    <a:gd name="T29" fmla="*/ 9 h 287"/>
                    <a:gd name="T30" fmla="*/ 23 w 332"/>
                    <a:gd name="T31" fmla="*/ 10 h 287"/>
                    <a:gd name="T32" fmla="*/ 23 w 332"/>
                    <a:gd name="T33" fmla="*/ 11 h 287"/>
                    <a:gd name="T34" fmla="*/ 26 w 332"/>
                    <a:gd name="T35" fmla="*/ 12 h 287"/>
                    <a:gd name="T36" fmla="*/ 33 w 332"/>
                    <a:gd name="T37" fmla="*/ 13 h 287"/>
                    <a:gd name="T38" fmla="*/ 34 w 332"/>
                    <a:gd name="T39" fmla="*/ 14 h 287"/>
                    <a:gd name="T40" fmla="*/ 33 w 332"/>
                    <a:gd name="T41" fmla="*/ 15 h 287"/>
                    <a:gd name="T42" fmla="*/ 32 w 332"/>
                    <a:gd name="T43" fmla="*/ 16 h 287"/>
                    <a:gd name="T44" fmla="*/ 32 w 332"/>
                    <a:gd name="T45" fmla="*/ 16 h 287"/>
                    <a:gd name="T46" fmla="*/ 32 w 332"/>
                    <a:gd name="T47" fmla="*/ 17 h 287"/>
                    <a:gd name="T48" fmla="*/ 33 w 332"/>
                    <a:gd name="T49" fmla="*/ 17 h 287"/>
                    <a:gd name="T50" fmla="*/ 34 w 332"/>
                    <a:gd name="T51" fmla="*/ 18 h 287"/>
                    <a:gd name="T52" fmla="*/ 35 w 332"/>
                    <a:gd name="T53" fmla="*/ 19 h 287"/>
                    <a:gd name="T54" fmla="*/ 31 w 332"/>
                    <a:gd name="T55" fmla="*/ 22 h 287"/>
                    <a:gd name="T56" fmla="*/ 25 w 332"/>
                    <a:gd name="T57" fmla="*/ 25 h 287"/>
                    <a:gd name="T58" fmla="*/ 22 w 332"/>
                    <a:gd name="T59" fmla="*/ 28 h 287"/>
                    <a:gd name="T60" fmla="*/ 18 w 332"/>
                    <a:gd name="T61" fmla="*/ 26 h 287"/>
                    <a:gd name="T62" fmla="*/ 19 w 332"/>
                    <a:gd name="T63" fmla="*/ 26 h 287"/>
                    <a:gd name="T64" fmla="*/ 20 w 332"/>
                    <a:gd name="T65" fmla="*/ 25 h 287"/>
                    <a:gd name="T66" fmla="*/ 21 w 332"/>
                    <a:gd name="T67" fmla="*/ 24 h 287"/>
                    <a:gd name="T68" fmla="*/ 16 w 332"/>
                    <a:gd name="T69" fmla="*/ 24 h 287"/>
                    <a:gd name="T70" fmla="*/ 11 w 332"/>
                    <a:gd name="T71" fmla="*/ 24 h 287"/>
                    <a:gd name="T72" fmla="*/ 6 w 332"/>
                    <a:gd name="T73" fmla="*/ 24 h 287"/>
                    <a:gd name="T74" fmla="*/ 3 w 332"/>
                    <a:gd name="T75" fmla="*/ 24 h 287"/>
                    <a:gd name="T76" fmla="*/ 1 w 332"/>
                    <a:gd name="T77" fmla="*/ 24 h 287"/>
                    <a:gd name="T78" fmla="*/ 0 w 332"/>
                    <a:gd name="T79" fmla="*/ 23 h 287"/>
                    <a:gd name="T80" fmla="*/ 0 w 332"/>
                    <a:gd name="T81" fmla="*/ 22 h 287"/>
                    <a:gd name="T82" fmla="*/ 0 w 332"/>
                    <a:gd name="T83" fmla="*/ 21 h 287"/>
                    <a:gd name="T84" fmla="*/ 1 w 332"/>
                    <a:gd name="T85" fmla="*/ 21 h 287"/>
                    <a:gd name="T86" fmla="*/ 4 w 332"/>
                    <a:gd name="T87" fmla="*/ 19 h 287"/>
                    <a:gd name="T88" fmla="*/ 8 w 332"/>
                    <a:gd name="T89" fmla="*/ 17 h 287"/>
                    <a:gd name="T90" fmla="*/ 9 w 332"/>
                    <a:gd name="T91" fmla="*/ 16 h 287"/>
                    <a:gd name="T92" fmla="*/ 10 w 332"/>
                    <a:gd name="T93" fmla="*/ 15 h 287"/>
                    <a:gd name="T94" fmla="*/ 11 w 332"/>
                    <a:gd name="T95" fmla="*/ 14 h 287"/>
                    <a:gd name="T96" fmla="*/ 12 w 332"/>
                    <a:gd name="T97" fmla="*/ 12 h 287"/>
                    <a:gd name="T98" fmla="*/ 14 w 332"/>
                    <a:gd name="T99" fmla="*/ 8 h 287"/>
                    <a:gd name="T100" fmla="*/ 15 w 332"/>
                    <a:gd name="T101" fmla="*/ 7 h 287"/>
                    <a:gd name="T102" fmla="*/ 16 w 332"/>
                    <a:gd name="T103" fmla="*/ 6 h 287"/>
                    <a:gd name="T104" fmla="*/ 17 w 332"/>
                    <a:gd name="T105" fmla="*/ 5 h 287"/>
                    <a:gd name="T106" fmla="*/ 18 w 332"/>
                    <a:gd name="T107" fmla="*/ 4 h 2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32" h="287">
                      <a:moveTo>
                        <a:pt x="173" y="40"/>
                      </a:moveTo>
                      <a:lnTo>
                        <a:pt x="180" y="38"/>
                      </a:lnTo>
                      <a:lnTo>
                        <a:pt x="190" y="32"/>
                      </a:lnTo>
                      <a:lnTo>
                        <a:pt x="202" y="24"/>
                      </a:lnTo>
                      <a:lnTo>
                        <a:pt x="215" y="15"/>
                      </a:lnTo>
                      <a:lnTo>
                        <a:pt x="226" y="7"/>
                      </a:lnTo>
                      <a:lnTo>
                        <a:pt x="237" y="2"/>
                      </a:lnTo>
                      <a:lnTo>
                        <a:pt x="240" y="1"/>
                      </a:lnTo>
                      <a:lnTo>
                        <a:pt x="243" y="0"/>
                      </a:lnTo>
                      <a:lnTo>
                        <a:pt x="246" y="1"/>
                      </a:lnTo>
                      <a:lnTo>
                        <a:pt x="246" y="4"/>
                      </a:lnTo>
                      <a:lnTo>
                        <a:pt x="245" y="12"/>
                      </a:lnTo>
                      <a:lnTo>
                        <a:pt x="240" y="22"/>
                      </a:lnTo>
                      <a:lnTo>
                        <a:pt x="234" y="33"/>
                      </a:lnTo>
                      <a:lnTo>
                        <a:pt x="226" y="44"/>
                      </a:lnTo>
                      <a:lnTo>
                        <a:pt x="217" y="55"/>
                      </a:lnTo>
                      <a:lnTo>
                        <a:pt x="207" y="64"/>
                      </a:lnTo>
                      <a:lnTo>
                        <a:pt x="202" y="67"/>
                      </a:lnTo>
                      <a:lnTo>
                        <a:pt x="196" y="69"/>
                      </a:lnTo>
                      <a:lnTo>
                        <a:pt x="191" y="71"/>
                      </a:lnTo>
                      <a:lnTo>
                        <a:pt x="186" y="71"/>
                      </a:lnTo>
                      <a:lnTo>
                        <a:pt x="191" y="73"/>
                      </a:lnTo>
                      <a:lnTo>
                        <a:pt x="196" y="74"/>
                      </a:lnTo>
                      <a:lnTo>
                        <a:pt x="201" y="74"/>
                      </a:lnTo>
                      <a:lnTo>
                        <a:pt x="206" y="74"/>
                      </a:lnTo>
                      <a:lnTo>
                        <a:pt x="216" y="72"/>
                      </a:lnTo>
                      <a:lnTo>
                        <a:pt x="226" y="71"/>
                      </a:lnTo>
                      <a:lnTo>
                        <a:pt x="224" y="77"/>
                      </a:lnTo>
                      <a:lnTo>
                        <a:pt x="219" y="84"/>
                      </a:lnTo>
                      <a:lnTo>
                        <a:pt x="217" y="88"/>
                      </a:lnTo>
                      <a:lnTo>
                        <a:pt x="215" y="93"/>
                      </a:lnTo>
                      <a:lnTo>
                        <a:pt x="214" y="97"/>
                      </a:lnTo>
                      <a:lnTo>
                        <a:pt x="213" y="102"/>
                      </a:lnTo>
                      <a:lnTo>
                        <a:pt x="217" y="105"/>
                      </a:lnTo>
                      <a:lnTo>
                        <a:pt x="230" y="109"/>
                      </a:lnTo>
                      <a:lnTo>
                        <a:pt x="249" y="113"/>
                      </a:lnTo>
                      <a:lnTo>
                        <a:pt x="269" y="117"/>
                      </a:lnTo>
                      <a:lnTo>
                        <a:pt x="308" y="124"/>
                      </a:lnTo>
                      <a:lnTo>
                        <a:pt x="326" y="127"/>
                      </a:lnTo>
                      <a:lnTo>
                        <a:pt x="322" y="131"/>
                      </a:lnTo>
                      <a:lnTo>
                        <a:pt x="319" y="136"/>
                      </a:lnTo>
                      <a:lnTo>
                        <a:pt x="315" y="140"/>
                      </a:lnTo>
                      <a:lnTo>
                        <a:pt x="310" y="144"/>
                      </a:lnTo>
                      <a:lnTo>
                        <a:pt x="303" y="149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301" y="157"/>
                      </a:lnTo>
                      <a:lnTo>
                        <a:pt x="302" y="160"/>
                      </a:lnTo>
                      <a:lnTo>
                        <a:pt x="304" y="164"/>
                      </a:lnTo>
                      <a:lnTo>
                        <a:pt x="308" y="168"/>
                      </a:lnTo>
                      <a:lnTo>
                        <a:pt x="314" y="173"/>
                      </a:lnTo>
                      <a:lnTo>
                        <a:pt x="319" y="176"/>
                      </a:lnTo>
                      <a:lnTo>
                        <a:pt x="325" y="180"/>
                      </a:lnTo>
                      <a:lnTo>
                        <a:pt x="329" y="184"/>
                      </a:lnTo>
                      <a:lnTo>
                        <a:pt x="332" y="188"/>
                      </a:lnTo>
                      <a:lnTo>
                        <a:pt x="290" y="211"/>
                      </a:lnTo>
                      <a:lnTo>
                        <a:pt x="257" y="231"/>
                      </a:lnTo>
                      <a:lnTo>
                        <a:pt x="241" y="241"/>
                      </a:lnTo>
                      <a:lnTo>
                        <a:pt x="225" y="253"/>
                      </a:lnTo>
                      <a:lnTo>
                        <a:pt x="207" y="268"/>
                      </a:lnTo>
                      <a:lnTo>
                        <a:pt x="186" y="287"/>
                      </a:lnTo>
                      <a:lnTo>
                        <a:pt x="173" y="244"/>
                      </a:lnTo>
                      <a:lnTo>
                        <a:pt x="178" y="244"/>
                      </a:lnTo>
                      <a:lnTo>
                        <a:pt x="182" y="243"/>
                      </a:lnTo>
                      <a:lnTo>
                        <a:pt x="185" y="242"/>
                      </a:lnTo>
                      <a:lnTo>
                        <a:pt x="189" y="240"/>
                      </a:lnTo>
                      <a:lnTo>
                        <a:pt x="194" y="236"/>
                      </a:lnTo>
                      <a:lnTo>
                        <a:pt x="200" y="232"/>
                      </a:lnTo>
                      <a:lnTo>
                        <a:pt x="174" y="232"/>
                      </a:lnTo>
                      <a:lnTo>
                        <a:pt x="149" y="232"/>
                      </a:lnTo>
                      <a:lnTo>
                        <a:pt x="125" y="232"/>
                      </a:lnTo>
                      <a:lnTo>
                        <a:pt x="101" y="232"/>
                      </a:lnTo>
                      <a:lnTo>
                        <a:pt x="79" y="232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27" y="232"/>
                      </a:lnTo>
                      <a:lnTo>
                        <a:pt x="19" y="231"/>
                      </a:lnTo>
                      <a:lnTo>
                        <a:pt x="11" y="227"/>
                      </a:lnTo>
                      <a:lnTo>
                        <a:pt x="6" y="225"/>
                      </a:lnTo>
                      <a:lnTo>
                        <a:pt x="3" y="222"/>
                      </a:lnTo>
                      <a:lnTo>
                        <a:pt x="1" y="218"/>
                      </a:lnTo>
                      <a:lnTo>
                        <a:pt x="0" y="213"/>
                      </a:lnTo>
                      <a:lnTo>
                        <a:pt x="1" y="209"/>
                      </a:lnTo>
                      <a:lnTo>
                        <a:pt x="4" y="205"/>
                      </a:lnTo>
                      <a:lnTo>
                        <a:pt x="7" y="201"/>
                      </a:lnTo>
                      <a:lnTo>
                        <a:pt x="13" y="197"/>
                      </a:lnTo>
                      <a:lnTo>
                        <a:pt x="26" y="188"/>
                      </a:lnTo>
                      <a:lnTo>
                        <a:pt x="41" y="179"/>
                      </a:lnTo>
                      <a:lnTo>
                        <a:pt x="58" y="170"/>
                      </a:lnTo>
                      <a:lnTo>
                        <a:pt x="73" y="162"/>
                      </a:lnTo>
                      <a:lnTo>
                        <a:pt x="80" y="156"/>
                      </a:lnTo>
                      <a:lnTo>
                        <a:pt x="85" y="152"/>
                      </a:lnTo>
                      <a:lnTo>
                        <a:pt x="90" y="149"/>
                      </a:lnTo>
                      <a:lnTo>
                        <a:pt x="93" y="145"/>
                      </a:lnTo>
                      <a:lnTo>
                        <a:pt x="100" y="138"/>
                      </a:lnTo>
                      <a:lnTo>
                        <a:pt x="106" y="130"/>
                      </a:lnTo>
                      <a:lnTo>
                        <a:pt x="112" y="122"/>
                      </a:lnTo>
                      <a:lnTo>
                        <a:pt x="116" y="114"/>
                      </a:lnTo>
                      <a:lnTo>
                        <a:pt x="124" y="96"/>
                      </a:lnTo>
                      <a:lnTo>
                        <a:pt x="130" y="79"/>
                      </a:lnTo>
                      <a:lnTo>
                        <a:pt x="134" y="71"/>
                      </a:lnTo>
                      <a:lnTo>
                        <a:pt x="138" y="64"/>
                      </a:lnTo>
                      <a:lnTo>
                        <a:pt x="141" y="58"/>
                      </a:lnTo>
                      <a:lnTo>
                        <a:pt x="147" y="52"/>
                      </a:lnTo>
                      <a:lnTo>
                        <a:pt x="151" y="47"/>
                      </a:lnTo>
                      <a:lnTo>
                        <a:pt x="158" y="43"/>
                      </a:lnTo>
                      <a:lnTo>
                        <a:pt x="164" y="41"/>
                      </a:lnTo>
                      <a:lnTo>
                        <a:pt x="173" y="4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8" name="Freeform 428"/>
                <p:cNvSpPr>
                  <a:spLocks/>
                </p:cNvSpPr>
                <p:nvPr/>
              </p:nvSpPr>
              <p:spPr bwMode="auto">
                <a:xfrm>
                  <a:off x="1102" y="1190"/>
                  <a:ext cx="111" cy="27"/>
                </a:xfrm>
                <a:custGeom>
                  <a:avLst/>
                  <a:gdLst>
                    <a:gd name="T0" fmla="*/ 11 w 345"/>
                    <a:gd name="T1" fmla="*/ 8 h 86"/>
                    <a:gd name="T2" fmla="*/ 12 w 345"/>
                    <a:gd name="T3" fmla="*/ 8 h 86"/>
                    <a:gd name="T4" fmla="*/ 14 w 345"/>
                    <a:gd name="T5" fmla="*/ 8 h 86"/>
                    <a:gd name="T6" fmla="*/ 15 w 345"/>
                    <a:gd name="T7" fmla="*/ 7 h 86"/>
                    <a:gd name="T8" fmla="*/ 17 w 345"/>
                    <a:gd name="T9" fmla="*/ 7 h 86"/>
                    <a:gd name="T10" fmla="*/ 20 w 345"/>
                    <a:gd name="T11" fmla="*/ 6 h 86"/>
                    <a:gd name="T12" fmla="*/ 24 w 345"/>
                    <a:gd name="T13" fmla="*/ 6 h 86"/>
                    <a:gd name="T14" fmla="*/ 25 w 345"/>
                    <a:gd name="T15" fmla="*/ 5 h 86"/>
                    <a:gd name="T16" fmla="*/ 27 w 345"/>
                    <a:gd name="T17" fmla="*/ 5 h 86"/>
                    <a:gd name="T18" fmla="*/ 29 w 345"/>
                    <a:gd name="T19" fmla="*/ 4 h 86"/>
                    <a:gd name="T20" fmla="*/ 31 w 345"/>
                    <a:gd name="T21" fmla="*/ 4 h 86"/>
                    <a:gd name="T22" fmla="*/ 32 w 345"/>
                    <a:gd name="T23" fmla="*/ 3 h 86"/>
                    <a:gd name="T24" fmla="*/ 33 w 345"/>
                    <a:gd name="T25" fmla="*/ 3 h 86"/>
                    <a:gd name="T26" fmla="*/ 34 w 345"/>
                    <a:gd name="T27" fmla="*/ 2 h 86"/>
                    <a:gd name="T28" fmla="*/ 36 w 345"/>
                    <a:gd name="T29" fmla="*/ 1 h 86"/>
                    <a:gd name="T30" fmla="*/ 35 w 345"/>
                    <a:gd name="T31" fmla="*/ 1 h 86"/>
                    <a:gd name="T32" fmla="*/ 34 w 345"/>
                    <a:gd name="T33" fmla="*/ 1 h 86"/>
                    <a:gd name="T34" fmla="*/ 33 w 345"/>
                    <a:gd name="T35" fmla="*/ 1 h 86"/>
                    <a:gd name="T36" fmla="*/ 32 w 345"/>
                    <a:gd name="T37" fmla="*/ 1 h 86"/>
                    <a:gd name="T38" fmla="*/ 31 w 345"/>
                    <a:gd name="T39" fmla="*/ 0 h 86"/>
                    <a:gd name="T40" fmla="*/ 30 w 345"/>
                    <a:gd name="T41" fmla="*/ 0 h 86"/>
                    <a:gd name="T42" fmla="*/ 29 w 345"/>
                    <a:gd name="T43" fmla="*/ 0 h 86"/>
                    <a:gd name="T44" fmla="*/ 28 w 345"/>
                    <a:gd name="T45" fmla="*/ 0 h 86"/>
                    <a:gd name="T46" fmla="*/ 27 w 345"/>
                    <a:gd name="T47" fmla="*/ 0 h 86"/>
                    <a:gd name="T48" fmla="*/ 25 w 345"/>
                    <a:gd name="T49" fmla="*/ 0 h 86"/>
                    <a:gd name="T50" fmla="*/ 23 w 345"/>
                    <a:gd name="T51" fmla="*/ 1 h 86"/>
                    <a:gd name="T52" fmla="*/ 22 w 345"/>
                    <a:gd name="T53" fmla="*/ 1 h 86"/>
                    <a:gd name="T54" fmla="*/ 17 w 345"/>
                    <a:gd name="T55" fmla="*/ 2 h 86"/>
                    <a:gd name="T56" fmla="*/ 13 w 345"/>
                    <a:gd name="T57" fmla="*/ 3 h 86"/>
                    <a:gd name="T58" fmla="*/ 11 w 345"/>
                    <a:gd name="T59" fmla="*/ 3 h 86"/>
                    <a:gd name="T60" fmla="*/ 9 w 345"/>
                    <a:gd name="T61" fmla="*/ 4 h 86"/>
                    <a:gd name="T62" fmla="*/ 7 w 345"/>
                    <a:gd name="T63" fmla="*/ 5 h 86"/>
                    <a:gd name="T64" fmla="*/ 5 w 345"/>
                    <a:gd name="T65" fmla="*/ 6 h 86"/>
                    <a:gd name="T66" fmla="*/ 3 w 345"/>
                    <a:gd name="T67" fmla="*/ 6 h 86"/>
                    <a:gd name="T68" fmla="*/ 2 w 345"/>
                    <a:gd name="T69" fmla="*/ 7 h 86"/>
                    <a:gd name="T70" fmla="*/ 1 w 345"/>
                    <a:gd name="T71" fmla="*/ 8 h 86"/>
                    <a:gd name="T72" fmla="*/ 0 w 345"/>
                    <a:gd name="T73" fmla="*/ 8 h 86"/>
                    <a:gd name="T74" fmla="*/ 11 w 345"/>
                    <a:gd name="T75" fmla="*/ 8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45" h="86">
                      <a:moveTo>
                        <a:pt x="106" y="86"/>
                      </a:moveTo>
                      <a:lnTo>
                        <a:pt x="119" y="81"/>
                      </a:lnTo>
                      <a:lnTo>
                        <a:pt x="133" y="76"/>
                      </a:lnTo>
                      <a:lnTo>
                        <a:pt x="148" y="72"/>
                      </a:lnTo>
                      <a:lnTo>
                        <a:pt x="164" y="69"/>
                      </a:lnTo>
                      <a:lnTo>
                        <a:pt x="197" y="63"/>
                      </a:lnTo>
                      <a:lnTo>
                        <a:pt x="231" y="57"/>
                      </a:lnTo>
                      <a:lnTo>
                        <a:pt x="247" y="53"/>
                      </a:lnTo>
                      <a:lnTo>
                        <a:pt x="264" y="50"/>
                      </a:lnTo>
                      <a:lnTo>
                        <a:pt x="279" y="46"/>
                      </a:lnTo>
                      <a:lnTo>
                        <a:pt x="294" y="40"/>
                      </a:lnTo>
                      <a:lnTo>
                        <a:pt x="309" y="35"/>
                      </a:lnTo>
                      <a:lnTo>
                        <a:pt x="322" y="28"/>
                      </a:lnTo>
                      <a:lnTo>
                        <a:pt x="334" y="21"/>
                      </a:lnTo>
                      <a:lnTo>
                        <a:pt x="345" y="13"/>
                      </a:lnTo>
                      <a:lnTo>
                        <a:pt x="335" y="12"/>
                      </a:lnTo>
                      <a:lnTo>
                        <a:pt x="326" y="11"/>
                      </a:lnTo>
                      <a:lnTo>
                        <a:pt x="317" y="9"/>
                      </a:lnTo>
                      <a:lnTo>
                        <a:pt x="309" y="6"/>
                      </a:lnTo>
                      <a:lnTo>
                        <a:pt x="300" y="4"/>
                      </a:lnTo>
                      <a:lnTo>
                        <a:pt x="291" y="2"/>
                      </a:lnTo>
                      <a:lnTo>
                        <a:pt x="281" y="1"/>
                      </a:lnTo>
                      <a:lnTo>
                        <a:pt x="272" y="0"/>
                      </a:lnTo>
                      <a:lnTo>
                        <a:pt x="259" y="1"/>
                      </a:lnTo>
                      <a:lnTo>
                        <a:pt x="245" y="3"/>
                      </a:lnTo>
                      <a:lnTo>
                        <a:pt x="227" y="5"/>
                      </a:lnTo>
                      <a:lnTo>
                        <a:pt x="209" y="9"/>
                      </a:lnTo>
                      <a:lnTo>
                        <a:pt x="168" y="18"/>
                      </a:lnTo>
                      <a:lnTo>
                        <a:pt x="126" y="29"/>
                      </a:lnTo>
                      <a:lnTo>
                        <a:pt x="104" y="36"/>
                      </a:lnTo>
                      <a:lnTo>
                        <a:pt x="85" y="42"/>
                      </a:lnTo>
                      <a:lnTo>
                        <a:pt x="66" y="50"/>
                      </a:lnTo>
                      <a:lnTo>
                        <a:pt x="47" y="58"/>
                      </a:lnTo>
                      <a:lnTo>
                        <a:pt x="32" y="65"/>
                      </a:lnTo>
                      <a:lnTo>
                        <a:pt x="19" y="72"/>
                      </a:lnTo>
                      <a:lnTo>
                        <a:pt x="8" y="79"/>
                      </a:lnTo>
                      <a:lnTo>
                        <a:pt x="0" y="86"/>
                      </a:lnTo>
                      <a:lnTo>
                        <a:pt x="106" y="8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9" name="Freeform 429"/>
                <p:cNvSpPr>
                  <a:spLocks/>
                </p:cNvSpPr>
                <p:nvPr/>
              </p:nvSpPr>
              <p:spPr bwMode="auto">
                <a:xfrm>
                  <a:off x="1158" y="1199"/>
                  <a:ext cx="149" cy="43"/>
                </a:xfrm>
                <a:custGeom>
                  <a:avLst/>
                  <a:gdLst>
                    <a:gd name="T0" fmla="*/ 2 w 464"/>
                    <a:gd name="T1" fmla="*/ 9 h 130"/>
                    <a:gd name="T2" fmla="*/ 8 w 464"/>
                    <a:gd name="T3" fmla="*/ 9 h 130"/>
                    <a:gd name="T4" fmla="*/ 11 w 464"/>
                    <a:gd name="T5" fmla="*/ 9 h 130"/>
                    <a:gd name="T6" fmla="*/ 10 w 464"/>
                    <a:gd name="T7" fmla="*/ 10 h 130"/>
                    <a:gd name="T8" fmla="*/ 8 w 464"/>
                    <a:gd name="T9" fmla="*/ 11 h 130"/>
                    <a:gd name="T10" fmla="*/ 7 w 464"/>
                    <a:gd name="T11" fmla="*/ 12 h 130"/>
                    <a:gd name="T12" fmla="*/ 7 w 464"/>
                    <a:gd name="T13" fmla="*/ 13 h 130"/>
                    <a:gd name="T14" fmla="*/ 8 w 464"/>
                    <a:gd name="T15" fmla="*/ 14 h 130"/>
                    <a:gd name="T16" fmla="*/ 10 w 464"/>
                    <a:gd name="T17" fmla="*/ 14 h 130"/>
                    <a:gd name="T18" fmla="*/ 11 w 464"/>
                    <a:gd name="T19" fmla="*/ 14 h 130"/>
                    <a:gd name="T20" fmla="*/ 13 w 464"/>
                    <a:gd name="T21" fmla="*/ 14 h 130"/>
                    <a:gd name="T22" fmla="*/ 16 w 464"/>
                    <a:gd name="T23" fmla="*/ 13 h 130"/>
                    <a:gd name="T24" fmla="*/ 20 w 464"/>
                    <a:gd name="T25" fmla="*/ 12 h 130"/>
                    <a:gd name="T26" fmla="*/ 23 w 464"/>
                    <a:gd name="T27" fmla="*/ 11 h 130"/>
                    <a:gd name="T28" fmla="*/ 26 w 464"/>
                    <a:gd name="T29" fmla="*/ 11 h 130"/>
                    <a:gd name="T30" fmla="*/ 27 w 464"/>
                    <a:gd name="T31" fmla="*/ 11 h 130"/>
                    <a:gd name="T32" fmla="*/ 31 w 464"/>
                    <a:gd name="T33" fmla="*/ 11 h 130"/>
                    <a:gd name="T34" fmla="*/ 34 w 464"/>
                    <a:gd name="T35" fmla="*/ 11 h 130"/>
                    <a:gd name="T36" fmla="*/ 39 w 464"/>
                    <a:gd name="T37" fmla="*/ 10 h 130"/>
                    <a:gd name="T38" fmla="*/ 43 w 464"/>
                    <a:gd name="T39" fmla="*/ 9 h 130"/>
                    <a:gd name="T40" fmla="*/ 46 w 464"/>
                    <a:gd name="T41" fmla="*/ 7 h 130"/>
                    <a:gd name="T42" fmla="*/ 47 w 464"/>
                    <a:gd name="T43" fmla="*/ 6 h 130"/>
                    <a:gd name="T44" fmla="*/ 45 w 464"/>
                    <a:gd name="T45" fmla="*/ 5 h 130"/>
                    <a:gd name="T46" fmla="*/ 43 w 464"/>
                    <a:gd name="T47" fmla="*/ 5 h 130"/>
                    <a:gd name="T48" fmla="*/ 41 w 464"/>
                    <a:gd name="T49" fmla="*/ 5 h 130"/>
                    <a:gd name="T50" fmla="*/ 42 w 464"/>
                    <a:gd name="T51" fmla="*/ 4 h 130"/>
                    <a:gd name="T52" fmla="*/ 43 w 464"/>
                    <a:gd name="T53" fmla="*/ 2 h 130"/>
                    <a:gd name="T54" fmla="*/ 43 w 464"/>
                    <a:gd name="T55" fmla="*/ 1 h 130"/>
                    <a:gd name="T56" fmla="*/ 39 w 464"/>
                    <a:gd name="T57" fmla="*/ 0 h 130"/>
                    <a:gd name="T58" fmla="*/ 37 w 464"/>
                    <a:gd name="T59" fmla="*/ 2 h 130"/>
                    <a:gd name="T60" fmla="*/ 35 w 464"/>
                    <a:gd name="T61" fmla="*/ 5 h 130"/>
                    <a:gd name="T62" fmla="*/ 33 w 464"/>
                    <a:gd name="T63" fmla="*/ 7 h 130"/>
                    <a:gd name="T64" fmla="*/ 32 w 464"/>
                    <a:gd name="T65" fmla="*/ 7 h 130"/>
                    <a:gd name="T66" fmla="*/ 31 w 464"/>
                    <a:gd name="T67" fmla="*/ 7 h 130"/>
                    <a:gd name="T68" fmla="*/ 29 w 464"/>
                    <a:gd name="T69" fmla="*/ 7 h 130"/>
                    <a:gd name="T70" fmla="*/ 27 w 464"/>
                    <a:gd name="T71" fmla="*/ 7 h 130"/>
                    <a:gd name="T72" fmla="*/ 25 w 464"/>
                    <a:gd name="T73" fmla="*/ 6 h 130"/>
                    <a:gd name="T74" fmla="*/ 21 w 464"/>
                    <a:gd name="T75" fmla="*/ 3 h 130"/>
                    <a:gd name="T76" fmla="*/ 19 w 464"/>
                    <a:gd name="T77" fmla="*/ 3 h 130"/>
                    <a:gd name="T78" fmla="*/ 15 w 464"/>
                    <a:gd name="T79" fmla="*/ 3 h 130"/>
                    <a:gd name="T80" fmla="*/ 12 w 464"/>
                    <a:gd name="T81" fmla="*/ 4 h 130"/>
                    <a:gd name="T82" fmla="*/ 9 w 464"/>
                    <a:gd name="T83" fmla="*/ 5 h 130"/>
                    <a:gd name="T84" fmla="*/ 5 w 464"/>
                    <a:gd name="T85" fmla="*/ 6 h 130"/>
                    <a:gd name="T86" fmla="*/ 3 w 464"/>
                    <a:gd name="T87" fmla="*/ 7 h 130"/>
                    <a:gd name="T88" fmla="*/ 1 w 464"/>
                    <a:gd name="T89" fmla="*/ 8 h 130"/>
                    <a:gd name="T90" fmla="*/ 0 w 464"/>
                    <a:gd name="T91" fmla="*/ 9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64" h="130">
                      <a:moveTo>
                        <a:pt x="0" y="86"/>
                      </a:moveTo>
                      <a:lnTo>
                        <a:pt x="19" y="86"/>
                      </a:lnTo>
                      <a:lnTo>
                        <a:pt x="48" y="83"/>
                      </a:lnTo>
                      <a:lnTo>
                        <a:pt x="77" y="81"/>
                      </a:lnTo>
                      <a:lnTo>
                        <a:pt x="106" y="80"/>
                      </a:lnTo>
                      <a:lnTo>
                        <a:pt x="103" y="81"/>
                      </a:lnTo>
                      <a:lnTo>
                        <a:pt x="97" y="84"/>
                      </a:lnTo>
                      <a:lnTo>
                        <a:pt x="92" y="89"/>
                      </a:lnTo>
                      <a:lnTo>
                        <a:pt x="86" y="94"/>
                      </a:lnTo>
                      <a:lnTo>
                        <a:pt x="81" y="100"/>
                      </a:lnTo>
                      <a:lnTo>
                        <a:pt x="76" y="106"/>
                      </a:lnTo>
                      <a:lnTo>
                        <a:pt x="73" y="112"/>
                      </a:lnTo>
                      <a:lnTo>
                        <a:pt x="72" y="117"/>
                      </a:lnTo>
                      <a:lnTo>
                        <a:pt x="73" y="119"/>
                      </a:lnTo>
                      <a:lnTo>
                        <a:pt x="75" y="121"/>
                      </a:lnTo>
                      <a:lnTo>
                        <a:pt x="79" y="124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9" y="130"/>
                      </a:lnTo>
                      <a:lnTo>
                        <a:pt x="109" y="129"/>
                      </a:lnTo>
                      <a:lnTo>
                        <a:pt x="119" y="129"/>
                      </a:lnTo>
                      <a:lnTo>
                        <a:pt x="128" y="127"/>
                      </a:lnTo>
                      <a:lnTo>
                        <a:pt x="138" y="125"/>
                      </a:lnTo>
                      <a:lnTo>
                        <a:pt x="157" y="119"/>
                      </a:lnTo>
                      <a:lnTo>
                        <a:pt x="176" y="114"/>
                      </a:lnTo>
                      <a:lnTo>
                        <a:pt x="196" y="108"/>
                      </a:lnTo>
                      <a:lnTo>
                        <a:pt x="216" y="103"/>
                      </a:lnTo>
                      <a:lnTo>
                        <a:pt x="226" y="101"/>
                      </a:lnTo>
                      <a:lnTo>
                        <a:pt x="237" y="100"/>
                      </a:lnTo>
                      <a:lnTo>
                        <a:pt x="248" y="99"/>
                      </a:lnTo>
                      <a:lnTo>
                        <a:pt x="259" y="99"/>
                      </a:lnTo>
                      <a:lnTo>
                        <a:pt x="266" y="99"/>
                      </a:lnTo>
                      <a:lnTo>
                        <a:pt x="285" y="99"/>
                      </a:lnTo>
                      <a:lnTo>
                        <a:pt x="304" y="99"/>
                      </a:lnTo>
                      <a:lnTo>
                        <a:pt x="311" y="99"/>
                      </a:lnTo>
                      <a:lnTo>
                        <a:pt x="333" y="98"/>
                      </a:lnTo>
                      <a:lnTo>
                        <a:pt x="355" y="96"/>
                      </a:lnTo>
                      <a:lnTo>
                        <a:pt x="376" y="93"/>
                      </a:lnTo>
                      <a:lnTo>
                        <a:pt x="396" y="89"/>
                      </a:lnTo>
                      <a:lnTo>
                        <a:pt x="415" y="83"/>
                      </a:lnTo>
                      <a:lnTo>
                        <a:pt x="432" y="76"/>
                      </a:lnTo>
                      <a:lnTo>
                        <a:pt x="449" y="66"/>
                      </a:lnTo>
                      <a:lnTo>
                        <a:pt x="464" y="55"/>
                      </a:lnTo>
                      <a:lnTo>
                        <a:pt x="455" y="51"/>
                      </a:lnTo>
                      <a:lnTo>
                        <a:pt x="446" y="49"/>
                      </a:lnTo>
                      <a:lnTo>
                        <a:pt x="439" y="48"/>
                      </a:lnTo>
                      <a:lnTo>
                        <a:pt x="430" y="48"/>
                      </a:lnTo>
                      <a:lnTo>
                        <a:pt x="413" y="48"/>
                      </a:lnTo>
                      <a:lnTo>
                        <a:pt x="392" y="49"/>
                      </a:lnTo>
                      <a:lnTo>
                        <a:pt x="396" y="46"/>
                      </a:lnTo>
                      <a:lnTo>
                        <a:pt x="401" y="42"/>
                      </a:lnTo>
                      <a:lnTo>
                        <a:pt x="406" y="36"/>
                      </a:lnTo>
                      <a:lnTo>
                        <a:pt x="410" y="29"/>
                      </a:lnTo>
                      <a:lnTo>
                        <a:pt x="413" y="22"/>
                      </a:lnTo>
                      <a:lnTo>
                        <a:pt x="416" y="15"/>
                      </a:lnTo>
                      <a:lnTo>
                        <a:pt x="418" y="7"/>
                      </a:lnTo>
                      <a:lnTo>
                        <a:pt x="418" y="0"/>
                      </a:lnTo>
                      <a:lnTo>
                        <a:pt x="378" y="0"/>
                      </a:lnTo>
                      <a:lnTo>
                        <a:pt x="368" y="8"/>
                      </a:lnTo>
                      <a:lnTo>
                        <a:pt x="360" y="19"/>
                      </a:lnTo>
                      <a:lnTo>
                        <a:pt x="352" y="30"/>
                      </a:lnTo>
                      <a:lnTo>
                        <a:pt x="343" y="41"/>
                      </a:lnTo>
                      <a:lnTo>
                        <a:pt x="334" y="51"/>
                      </a:lnTo>
                      <a:lnTo>
                        <a:pt x="323" y="59"/>
                      </a:lnTo>
                      <a:lnTo>
                        <a:pt x="318" y="63"/>
                      </a:lnTo>
                      <a:lnTo>
                        <a:pt x="312" y="65"/>
                      </a:lnTo>
                      <a:lnTo>
                        <a:pt x="306" y="68"/>
                      </a:lnTo>
                      <a:lnTo>
                        <a:pt x="298" y="68"/>
                      </a:lnTo>
                      <a:lnTo>
                        <a:pt x="287" y="68"/>
                      </a:lnTo>
                      <a:lnTo>
                        <a:pt x="278" y="66"/>
                      </a:lnTo>
                      <a:lnTo>
                        <a:pt x="270" y="65"/>
                      </a:lnTo>
                      <a:lnTo>
                        <a:pt x="262" y="63"/>
                      </a:lnTo>
                      <a:lnTo>
                        <a:pt x="250" y="59"/>
                      </a:lnTo>
                      <a:lnTo>
                        <a:pt x="239" y="54"/>
                      </a:lnTo>
                      <a:lnTo>
                        <a:pt x="222" y="42"/>
                      </a:lnTo>
                      <a:lnTo>
                        <a:pt x="205" y="31"/>
                      </a:lnTo>
                      <a:lnTo>
                        <a:pt x="193" y="29"/>
                      </a:lnTo>
                      <a:lnTo>
                        <a:pt x="180" y="29"/>
                      </a:lnTo>
                      <a:lnTo>
                        <a:pt x="165" y="29"/>
                      </a:lnTo>
                      <a:lnTo>
                        <a:pt x="150" y="31"/>
                      </a:lnTo>
                      <a:lnTo>
                        <a:pt x="133" y="33"/>
                      </a:lnTo>
                      <a:lnTo>
                        <a:pt x="117" y="37"/>
                      </a:lnTo>
                      <a:lnTo>
                        <a:pt x="101" y="40"/>
                      </a:lnTo>
                      <a:lnTo>
                        <a:pt x="85" y="45"/>
                      </a:lnTo>
                      <a:lnTo>
                        <a:pt x="70" y="49"/>
                      </a:lnTo>
                      <a:lnTo>
                        <a:pt x="54" y="54"/>
                      </a:lnTo>
                      <a:lnTo>
                        <a:pt x="41" y="60"/>
                      </a:lnTo>
                      <a:lnTo>
                        <a:pt x="29" y="65"/>
                      </a:lnTo>
                      <a:lnTo>
                        <a:pt x="18" y="71"/>
                      </a:lnTo>
                      <a:lnTo>
                        <a:pt x="9" y="77"/>
                      </a:lnTo>
                      <a:lnTo>
                        <a:pt x="3" y="82"/>
                      </a:lnTo>
                      <a:lnTo>
                        <a:pt x="0" y="8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0" name="Freeform 430"/>
                <p:cNvSpPr>
                  <a:spLocks/>
                </p:cNvSpPr>
                <p:nvPr/>
              </p:nvSpPr>
              <p:spPr bwMode="auto">
                <a:xfrm>
                  <a:off x="1472" y="1205"/>
                  <a:ext cx="153" cy="31"/>
                </a:xfrm>
                <a:custGeom>
                  <a:avLst/>
                  <a:gdLst>
                    <a:gd name="T0" fmla="*/ 6 w 472"/>
                    <a:gd name="T1" fmla="*/ 0 h 92"/>
                    <a:gd name="T2" fmla="*/ 5 w 472"/>
                    <a:gd name="T3" fmla="*/ 0 h 92"/>
                    <a:gd name="T4" fmla="*/ 3 w 472"/>
                    <a:gd name="T5" fmla="*/ 0 h 92"/>
                    <a:gd name="T6" fmla="*/ 1 w 472"/>
                    <a:gd name="T7" fmla="*/ 0 h 92"/>
                    <a:gd name="T8" fmla="*/ 1 w 472"/>
                    <a:gd name="T9" fmla="*/ 1 h 92"/>
                    <a:gd name="T10" fmla="*/ 1 w 472"/>
                    <a:gd name="T11" fmla="*/ 2 h 92"/>
                    <a:gd name="T12" fmla="*/ 1 w 472"/>
                    <a:gd name="T13" fmla="*/ 3 h 92"/>
                    <a:gd name="T14" fmla="*/ 2 w 472"/>
                    <a:gd name="T15" fmla="*/ 4 h 92"/>
                    <a:gd name="T16" fmla="*/ 2 w 472"/>
                    <a:gd name="T17" fmla="*/ 5 h 92"/>
                    <a:gd name="T18" fmla="*/ 0 w 472"/>
                    <a:gd name="T19" fmla="*/ 6 h 92"/>
                    <a:gd name="T20" fmla="*/ 0 w 472"/>
                    <a:gd name="T21" fmla="*/ 6 h 92"/>
                    <a:gd name="T22" fmla="*/ 0 w 472"/>
                    <a:gd name="T23" fmla="*/ 7 h 92"/>
                    <a:gd name="T24" fmla="*/ 2 w 472"/>
                    <a:gd name="T25" fmla="*/ 8 h 92"/>
                    <a:gd name="T26" fmla="*/ 5 w 472"/>
                    <a:gd name="T27" fmla="*/ 9 h 92"/>
                    <a:gd name="T28" fmla="*/ 11 w 472"/>
                    <a:gd name="T29" fmla="*/ 10 h 92"/>
                    <a:gd name="T30" fmla="*/ 18 w 472"/>
                    <a:gd name="T31" fmla="*/ 10 h 92"/>
                    <a:gd name="T32" fmla="*/ 38 w 472"/>
                    <a:gd name="T33" fmla="*/ 10 h 92"/>
                    <a:gd name="T34" fmla="*/ 39 w 472"/>
                    <a:gd name="T35" fmla="*/ 9 h 92"/>
                    <a:gd name="T36" fmla="*/ 41 w 472"/>
                    <a:gd name="T37" fmla="*/ 8 h 92"/>
                    <a:gd name="T38" fmla="*/ 42 w 472"/>
                    <a:gd name="T39" fmla="*/ 8 h 92"/>
                    <a:gd name="T40" fmla="*/ 43 w 472"/>
                    <a:gd name="T41" fmla="*/ 8 h 92"/>
                    <a:gd name="T42" fmla="*/ 46 w 472"/>
                    <a:gd name="T43" fmla="*/ 9 h 92"/>
                    <a:gd name="T44" fmla="*/ 48 w 472"/>
                    <a:gd name="T45" fmla="*/ 9 h 92"/>
                    <a:gd name="T46" fmla="*/ 50 w 472"/>
                    <a:gd name="T47" fmla="*/ 8 h 92"/>
                    <a:gd name="T48" fmla="*/ 49 w 472"/>
                    <a:gd name="T49" fmla="*/ 4 h 92"/>
                    <a:gd name="T50" fmla="*/ 48 w 472"/>
                    <a:gd name="T51" fmla="*/ 3 h 92"/>
                    <a:gd name="T52" fmla="*/ 47 w 472"/>
                    <a:gd name="T53" fmla="*/ 2 h 92"/>
                    <a:gd name="T54" fmla="*/ 45 w 472"/>
                    <a:gd name="T55" fmla="*/ 1 h 92"/>
                    <a:gd name="T56" fmla="*/ 44 w 472"/>
                    <a:gd name="T57" fmla="*/ 1 h 92"/>
                    <a:gd name="T58" fmla="*/ 41 w 472"/>
                    <a:gd name="T59" fmla="*/ 2 h 92"/>
                    <a:gd name="T60" fmla="*/ 39 w 472"/>
                    <a:gd name="T61" fmla="*/ 2 h 92"/>
                    <a:gd name="T62" fmla="*/ 34 w 472"/>
                    <a:gd name="T63" fmla="*/ 4 h 92"/>
                    <a:gd name="T64" fmla="*/ 31 w 472"/>
                    <a:gd name="T65" fmla="*/ 4 h 92"/>
                    <a:gd name="T66" fmla="*/ 29 w 472"/>
                    <a:gd name="T67" fmla="*/ 5 h 92"/>
                    <a:gd name="T68" fmla="*/ 25 w 472"/>
                    <a:gd name="T69" fmla="*/ 5 h 92"/>
                    <a:gd name="T70" fmla="*/ 20 w 472"/>
                    <a:gd name="T71" fmla="*/ 5 h 92"/>
                    <a:gd name="T72" fmla="*/ 17 w 472"/>
                    <a:gd name="T73" fmla="*/ 5 h 92"/>
                    <a:gd name="T74" fmla="*/ 13 w 472"/>
                    <a:gd name="T75" fmla="*/ 5 h 92"/>
                    <a:gd name="T76" fmla="*/ 9 w 472"/>
                    <a:gd name="T77" fmla="*/ 5 h 92"/>
                    <a:gd name="T78" fmla="*/ 8 w 472"/>
                    <a:gd name="T79" fmla="*/ 4 h 92"/>
                    <a:gd name="T80" fmla="*/ 7 w 472"/>
                    <a:gd name="T81" fmla="*/ 3 h 92"/>
                    <a:gd name="T82" fmla="*/ 7 w 472"/>
                    <a:gd name="T83" fmla="*/ 2 h 92"/>
                    <a:gd name="T84" fmla="*/ 7 w 472"/>
                    <a:gd name="T85" fmla="*/ 1 h 92"/>
                    <a:gd name="T86" fmla="*/ 8 w 472"/>
                    <a:gd name="T87" fmla="*/ 0 h 92"/>
                    <a:gd name="T88" fmla="*/ 8 w 472"/>
                    <a:gd name="T89" fmla="*/ 0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72" h="92">
                      <a:moveTo>
                        <a:pt x="73" y="0"/>
                      </a:move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6" y="12"/>
                      </a:ln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10" y="23"/>
                      </a:lnTo>
                      <a:lnTo>
                        <a:pt x="11" y="26"/>
                      </a:lnTo>
                      <a:lnTo>
                        <a:pt x="15" y="32"/>
                      </a:lnTo>
                      <a:lnTo>
                        <a:pt x="19" y="36"/>
                      </a:lnTo>
                      <a:lnTo>
                        <a:pt x="14" y="41"/>
                      </a:lnTo>
                      <a:lnTo>
                        <a:pt x="7" y="46"/>
                      </a:lnTo>
                      <a:lnTo>
                        <a:pt x="4" y="50"/>
                      </a:lnTo>
                      <a:lnTo>
                        <a:pt x="2" y="53"/>
                      </a:lnTo>
                      <a:lnTo>
                        <a:pt x="1" y="57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24" y="71"/>
                      </a:lnTo>
                      <a:lnTo>
                        <a:pt x="48" y="76"/>
                      </a:lnTo>
                      <a:lnTo>
                        <a:pt x="78" y="81"/>
                      </a:lnTo>
                      <a:lnTo>
                        <a:pt x="109" y="85"/>
                      </a:lnTo>
                      <a:lnTo>
                        <a:pt x="140" y="89"/>
                      </a:lnTo>
                      <a:lnTo>
                        <a:pt x="167" y="91"/>
                      </a:lnTo>
                      <a:lnTo>
                        <a:pt x="186" y="92"/>
                      </a:lnTo>
                      <a:lnTo>
                        <a:pt x="365" y="92"/>
                      </a:lnTo>
                      <a:lnTo>
                        <a:pt x="370" y="86"/>
                      </a:lnTo>
                      <a:lnTo>
                        <a:pt x="374" y="81"/>
                      </a:lnTo>
                      <a:lnTo>
                        <a:pt x="380" y="78"/>
                      </a:lnTo>
                      <a:lnTo>
                        <a:pt x="385" y="75"/>
                      </a:lnTo>
                      <a:lnTo>
                        <a:pt x="391" y="74"/>
                      </a:lnTo>
                      <a:lnTo>
                        <a:pt x="397" y="73"/>
                      </a:lnTo>
                      <a:lnTo>
                        <a:pt x="404" y="73"/>
                      </a:lnTo>
                      <a:lnTo>
                        <a:pt x="411" y="73"/>
                      </a:lnTo>
                      <a:lnTo>
                        <a:pt x="426" y="75"/>
                      </a:lnTo>
                      <a:lnTo>
                        <a:pt x="441" y="76"/>
                      </a:lnTo>
                      <a:lnTo>
                        <a:pt x="449" y="77"/>
                      </a:lnTo>
                      <a:lnTo>
                        <a:pt x="456" y="76"/>
                      </a:lnTo>
                      <a:lnTo>
                        <a:pt x="464" y="75"/>
                      </a:lnTo>
                      <a:lnTo>
                        <a:pt x="472" y="73"/>
                      </a:lnTo>
                      <a:lnTo>
                        <a:pt x="472" y="36"/>
                      </a:lnTo>
                      <a:lnTo>
                        <a:pt x="465" y="33"/>
                      </a:lnTo>
                      <a:lnTo>
                        <a:pt x="459" y="30"/>
                      </a:lnTo>
                      <a:lnTo>
                        <a:pt x="453" y="26"/>
                      </a:lnTo>
                      <a:lnTo>
                        <a:pt x="449" y="22"/>
                      </a:lnTo>
                      <a:lnTo>
                        <a:pt x="443" y="18"/>
                      </a:lnTo>
                      <a:lnTo>
                        <a:pt x="438" y="15"/>
                      </a:lnTo>
                      <a:lnTo>
                        <a:pt x="432" y="13"/>
                      </a:lnTo>
                      <a:lnTo>
                        <a:pt x="426" y="12"/>
                      </a:lnTo>
                      <a:lnTo>
                        <a:pt x="416" y="12"/>
                      </a:lnTo>
                      <a:lnTo>
                        <a:pt x="406" y="13"/>
                      </a:lnTo>
                      <a:lnTo>
                        <a:pt x="396" y="15"/>
                      </a:lnTo>
                      <a:lnTo>
                        <a:pt x="386" y="17"/>
                      </a:lnTo>
                      <a:lnTo>
                        <a:pt x="367" y="22"/>
                      </a:lnTo>
                      <a:lnTo>
                        <a:pt x="348" y="27"/>
                      </a:lnTo>
                      <a:lnTo>
                        <a:pt x="328" y="33"/>
                      </a:lnTo>
                      <a:lnTo>
                        <a:pt x="308" y="38"/>
                      </a:lnTo>
                      <a:lnTo>
                        <a:pt x="298" y="39"/>
                      </a:lnTo>
                      <a:lnTo>
                        <a:pt x="287" y="41"/>
                      </a:lnTo>
                      <a:lnTo>
                        <a:pt x="276" y="42"/>
                      </a:lnTo>
                      <a:lnTo>
                        <a:pt x="265" y="42"/>
                      </a:lnTo>
                      <a:lnTo>
                        <a:pt x="236" y="42"/>
                      </a:lnTo>
                      <a:lnTo>
                        <a:pt x="212" y="42"/>
                      </a:lnTo>
                      <a:lnTo>
                        <a:pt x="191" y="42"/>
                      </a:lnTo>
                      <a:lnTo>
                        <a:pt x="173" y="42"/>
                      </a:lnTo>
                      <a:lnTo>
                        <a:pt x="156" y="42"/>
                      </a:lnTo>
                      <a:lnTo>
                        <a:pt x="139" y="42"/>
                      </a:lnTo>
                      <a:lnTo>
                        <a:pt x="120" y="42"/>
                      </a:lnTo>
                      <a:lnTo>
                        <a:pt x="100" y="42"/>
                      </a:lnTo>
                      <a:lnTo>
                        <a:pt x="91" y="41"/>
                      </a:lnTo>
                      <a:lnTo>
                        <a:pt x="83" y="39"/>
                      </a:lnTo>
                      <a:lnTo>
                        <a:pt x="78" y="36"/>
                      </a:lnTo>
                      <a:lnTo>
                        <a:pt x="73" y="32"/>
                      </a:lnTo>
                      <a:lnTo>
                        <a:pt x="70" y="27"/>
                      </a:lnTo>
                      <a:lnTo>
                        <a:pt x="68" y="22"/>
                      </a:lnTo>
                      <a:lnTo>
                        <a:pt x="67" y="17"/>
                      </a:lnTo>
                      <a:lnTo>
                        <a:pt x="67" y="12"/>
                      </a:lnTo>
                      <a:lnTo>
                        <a:pt x="69" y="8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5" y="1"/>
                      </a:lnTo>
                      <a:lnTo>
                        <a:pt x="74" y="0"/>
                      </a:lnTo>
                      <a:lnTo>
                        <a:pt x="7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1" name="Freeform 431"/>
                <p:cNvSpPr>
                  <a:spLocks/>
                </p:cNvSpPr>
                <p:nvPr/>
              </p:nvSpPr>
              <p:spPr bwMode="auto">
                <a:xfrm>
                  <a:off x="1513" y="1136"/>
                  <a:ext cx="106" cy="45"/>
                </a:xfrm>
                <a:custGeom>
                  <a:avLst/>
                  <a:gdLst>
                    <a:gd name="T0" fmla="*/ 15 w 326"/>
                    <a:gd name="T1" fmla="*/ 12 h 135"/>
                    <a:gd name="T2" fmla="*/ 21 w 326"/>
                    <a:gd name="T3" fmla="*/ 11 h 135"/>
                    <a:gd name="T4" fmla="*/ 28 w 326"/>
                    <a:gd name="T5" fmla="*/ 9 h 135"/>
                    <a:gd name="T6" fmla="*/ 32 w 326"/>
                    <a:gd name="T7" fmla="*/ 8 h 135"/>
                    <a:gd name="T8" fmla="*/ 33 w 326"/>
                    <a:gd name="T9" fmla="*/ 7 h 135"/>
                    <a:gd name="T10" fmla="*/ 34 w 326"/>
                    <a:gd name="T11" fmla="*/ 6 h 135"/>
                    <a:gd name="T12" fmla="*/ 33 w 326"/>
                    <a:gd name="T13" fmla="*/ 5 h 135"/>
                    <a:gd name="T14" fmla="*/ 32 w 326"/>
                    <a:gd name="T15" fmla="*/ 5 h 135"/>
                    <a:gd name="T16" fmla="*/ 30 w 326"/>
                    <a:gd name="T17" fmla="*/ 4 h 135"/>
                    <a:gd name="T18" fmla="*/ 28 w 326"/>
                    <a:gd name="T19" fmla="*/ 4 h 135"/>
                    <a:gd name="T20" fmla="*/ 24 w 326"/>
                    <a:gd name="T21" fmla="*/ 3 h 135"/>
                    <a:gd name="T22" fmla="*/ 22 w 326"/>
                    <a:gd name="T23" fmla="*/ 3 h 135"/>
                    <a:gd name="T24" fmla="*/ 21 w 326"/>
                    <a:gd name="T25" fmla="*/ 3 h 135"/>
                    <a:gd name="T26" fmla="*/ 21 w 326"/>
                    <a:gd name="T27" fmla="*/ 2 h 135"/>
                    <a:gd name="T28" fmla="*/ 20 w 326"/>
                    <a:gd name="T29" fmla="*/ 1 h 135"/>
                    <a:gd name="T30" fmla="*/ 19 w 326"/>
                    <a:gd name="T31" fmla="*/ 1 h 135"/>
                    <a:gd name="T32" fmla="*/ 17 w 326"/>
                    <a:gd name="T33" fmla="*/ 0 h 135"/>
                    <a:gd name="T34" fmla="*/ 14 w 326"/>
                    <a:gd name="T35" fmla="*/ 0 h 135"/>
                    <a:gd name="T36" fmla="*/ 9 w 326"/>
                    <a:gd name="T37" fmla="*/ 1 h 135"/>
                    <a:gd name="T38" fmla="*/ 5 w 326"/>
                    <a:gd name="T39" fmla="*/ 2 h 135"/>
                    <a:gd name="T40" fmla="*/ 3 w 326"/>
                    <a:gd name="T41" fmla="*/ 3 h 135"/>
                    <a:gd name="T42" fmla="*/ 1 w 326"/>
                    <a:gd name="T43" fmla="*/ 4 h 135"/>
                    <a:gd name="T44" fmla="*/ 0 w 326"/>
                    <a:gd name="T45" fmla="*/ 5 h 135"/>
                    <a:gd name="T46" fmla="*/ 0 w 326"/>
                    <a:gd name="T47" fmla="*/ 6 h 135"/>
                    <a:gd name="T48" fmla="*/ 4 w 326"/>
                    <a:gd name="T49" fmla="*/ 8 h 135"/>
                    <a:gd name="T50" fmla="*/ 6 w 326"/>
                    <a:gd name="T51" fmla="*/ 9 h 135"/>
                    <a:gd name="T52" fmla="*/ 4 w 326"/>
                    <a:gd name="T53" fmla="*/ 10 h 135"/>
                    <a:gd name="T54" fmla="*/ 4 w 326"/>
                    <a:gd name="T55" fmla="*/ 11 h 135"/>
                    <a:gd name="T56" fmla="*/ 5 w 326"/>
                    <a:gd name="T57" fmla="*/ 13 h 135"/>
                    <a:gd name="T58" fmla="*/ 5 w 326"/>
                    <a:gd name="T59" fmla="*/ 14 h 135"/>
                    <a:gd name="T60" fmla="*/ 6 w 326"/>
                    <a:gd name="T61" fmla="*/ 15 h 135"/>
                    <a:gd name="T62" fmla="*/ 7 w 326"/>
                    <a:gd name="T63" fmla="*/ 15 h 135"/>
                    <a:gd name="T64" fmla="*/ 9 w 326"/>
                    <a:gd name="T65" fmla="*/ 15 h 135"/>
                    <a:gd name="T66" fmla="*/ 11 w 326"/>
                    <a:gd name="T67" fmla="*/ 14 h 135"/>
                    <a:gd name="T68" fmla="*/ 12 w 326"/>
                    <a:gd name="T69" fmla="*/ 14 h 135"/>
                    <a:gd name="T70" fmla="*/ 13 w 326"/>
                    <a:gd name="T71" fmla="*/ 12 h 1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26" h="135">
                      <a:moveTo>
                        <a:pt x="120" y="111"/>
                      </a:moveTo>
                      <a:lnTo>
                        <a:pt x="145" y="107"/>
                      </a:lnTo>
                      <a:lnTo>
                        <a:pt x="172" y="102"/>
                      </a:lnTo>
                      <a:lnTo>
                        <a:pt x="203" y="97"/>
                      </a:lnTo>
                      <a:lnTo>
                        <a:pt x="233" y="90"/>
                      </a:lnTo>
                      <a:lnTo>
                        <a:pt x="262" y="84"/>
                      </a:lnTo>
                      <a:lnTo>
                        <a:pt x="288" y="78"/>
                      </a:lnTo>
                      <a:lnTo>
                        <a:pt x="300" y="74"/>
                      </a:lnTo>
                      <a:lnTo>
                        <a:pt x="310" y="70"/>
                      </a:lnTo>
                      <a:lnTo>
                        <a:pt x="318" y="66"/>
                      </a:lnTo>
                      <a:lnTo>
                        <a:pt x="326" y="62"/>
                      </a:lnTo>
                      <a:lnTo>
                        <a:pt x="322" y="56"/>
                      </a:lnTo>
                      <a:lnTo>
                        <a:pt x="317" y="52"/>
                      </a:lnTo>
                      <a:lnTo>
                        <a:pt x="312" y="48"/>
                      </a:lnTo>
                      <a:lnTo>
                        <a:pt x="306" y="44"/>
                      </a:lnTo>
                      <a:lnTo>
                        <a:pt x="300" y="41"/>
                      </a:lnTo>
                      <a:lnTo>
                        <a:pt x="293" y="39"/>
                      </a:lnTo>
                      <a:lnTo>
                        <a:pt x="286" y="37"/>
                      </a:lnTo>
                      <a:lnTo>
                        <a:pt x="279" y="34"/>
                      </a:lnTo>
                      <a:lnTo>
                        <a:pt x="263" y="32"/>
                      </a:lnTo>
                      <a:lnTo>
                        <a:pt x="247" y="31"/>
                      </a:lnTo>
                      <a:lnTo>
                        <a:pt x="230" y="30"/>
                      </a:lnTo>
                      <a:lnTo>
                        <a:pt x="213" y="30"/>
                      </a:lnTo>
                      <a:lnTo>
                        <a:pt x="209" y="30"/>
                      </a:lnTo>
                      <a:lnTo>
                        <a:pt x="205" y="27"/>
                      </a:lnTo>
                      <a:lnTo>
                        <a:pt x="202" y="24"/>
                      </a:lnTo>
                      <a:lnTo>
                        <a:pt x="200" y="21"/>
                      </a:lnTo>
                      <a:lnTo>
                        <a:pt x="196" y="17"/>
                      </a:lnTo>
                      <a:lnTo>
                        <a:pt x="194" y="13"/>
                      </a:lnTo>
                      <a:lnTo>
                        <a:pt x="191" y="9"/>
                      </a:lnTo>
                      <a:lnTo>
                        <a:pt x="187" y="6"/>
                      </a:lnTo>
                      <a:lnTo>
                        <a:pt x="180" y="5"/>
                      </a:lnTo>
                      <a:lnTo>
                        <a:pt x="172" y="3"/>
                      </a:lnTo>
                      <a:lnTo>
                        <a:pt x="162" y="1"/>
                      </a:lnTo>
                      <a:lnTo>
                        <a:pt x="153" y="0"/>
                      </a:lnTo>
                      <a:lnTo>
                        <a:pt x="135" y="1"/>
                      </a:lnTo>
                      <a:lnTo>
                        <a:pt x="112" y="4"/>
                      </a:lnTo>
                      <a:lnTo>
                        <a:pt x="87" y="8"/>
                      </a:lnTo>
                      <a:lnTo>
                        <a:pt x="61" y="14"/>
                      </a:lnTo>
                      <a:lnTo>
                        <a:pt x="49" y="17"/>
                      </a:lnTo>
                      <a:lnTo>
                        <a:pt x="38" y="21"/>
                      </a:lnTo>
                      <a:lnTo>
                        <a:pt x="27" y="26"/>
                      </a:lnTo>
                      <a:lnTo>
                        <a:pt x="19" y="31"/>
                      </a:lnTo>
                      <a:lnTo>
                        <a:pt x="11" y="37"/>
                      </a:lnTo>
                      <a:lnTo>
                        <a:pt x="5" y="43"/>
                      </a:lnTo>
                      <a:lnTo>
                        <a:pt x="3" y="46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4" y="74"/>
                      </a:lnTo>
                      <a:lnTo>
                        <a:pt x="73" y="74"/>
                      </a:lnTo>
                      <a:lnTo>
                        <a:pt x="56" y="81"/>
                      </a:lnTo>
                      <a:lnTo>
                        <a:pt x="44" y="87"/>
                      </a:lnTo>
                      <a:lnTo>
                        <a:pt x="41" y="90"/>
                      </a:lnTo>
                      <a:lnTo>
                        <a:pt x="38" y="94"/>
                      </a:lnTo>
                      <a:lnTo>
                        <a:pt x="38" y="99"/>
                      </a:lnTo>
                      <a:lnTo>
                        <a:pt x="41" y="105"/>
                      </a:lnTo>
                      <a:lnTo>
                        <a:pt x="44" y="114"/>
                      </a:lnTo>
                      <a:lnTo>
                        <a:pt x="47" y="123"/>
                      </a:lnTo>
                      <a:lnTo>
                        <a:pt x="48" y="128"/>
                      </a:lnTo>
                      <a:lnTo>
                        <a:pt x="50" y="131"/>
                      </a:lnTo>
                      <a:lnTo>
                        <a:pt x="55" y="134"/>
                      </a:lnTo>
                      <a:lnTo>
                        <a:pt x="60" y="135"/>
                      </a:lnTo>
                      <a:lnTo>
                        <a:pt x="69" y="135"/>
                      </a:lnTo>
                      <a:lnTo>
                        <a:pt x="78" y="133"/>
                      </a:lnTo>
                      <a:lnTo>
                        <a:pt x="86" y="131"/>
                      </a:lnTo>
                      <a:lnTo>
                        <a:pt x="93" y="129"/>
                      </a:lnTo>
                      <a:lnTo>
                        <a:pt x="101" y="127"/>
                      </a:lnTo>
                      <a:lnTo>
                        <a:pt x="109" y="125"/>
                      </a:lnTo>
                      <a:lnTo>
                        <a:pt x="117" y="124"/>
                      </a:lnTo>
                      <a:lnTo>
                        <a:pt x="126" y="123"/>
                      </a:lnTo>
                      <a:lnTo>
                        <a:pt x="120" y="11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2" name="Freeform 432"/>
                <p:cNvSpPr>
                  <a:spLocks/>
                </p:cNvSpPr>
                <p:nvPr/>
              </p:nvSpPr>
              <p:spPr bwMode="auto">
                <a:xfrm>
                  <a:off x="1584" y="1245"/>
                  <a:ext cx="51" cy="18"/>
                </a:xfrm>
                <a:custGeom>
                  <a:avLst/>
                  <a:gdLst>
                    <a:gd name="T0" fmla="*/ 5 w 159"/>
                    <a:gd name="T1" fmla="*/ 5 h 56"/>
                    <a:gd name="T2" fmla="*/ 4 w 159"/>
                    <a:gd name="T3" fmla="*/ 5 h 56"/>
                    <a:gd name="T4" fmla="*/ 4 w 159"/>
                    <a:gd name="T5" fmla="*/ 5 h 56"/>
                    <a:gd name="T6" fmla="*/ 3 w 159"/>
                    <a:gd name="T7" fmla="*/ 5 h 56"/>
                    <a:gd name="T8" fmla="*/ 2 w 159"/>
                    <a:gd name="T9" fmla="*/ 4 h 56"/>
                    <a:gd name="T10" fmla="*/ 1 w 159"/>
                    <a:gd name="T11" fmla="*/ 3 h 56"/>
                    <a:gd name="T12" fmla="*/ 1 w 159"/>
                    <a:gd name="T13" fmla="*/ 3 h 56"/>
                    <a:gd name="T14" fmla="*/ 0 w 159"/>
                    <a:gd name="T15" fmla="*/ 2 h 56"/>
                    <a:gd name="T16" fmla="*/ 0 w 159"/>
                    <a:gd name="T17" fmla="*/ 2 h 56"/>
                    <a:gd name="T18" fmla="*/ 0 w 159"/>
                    <a:gd name="T19" fmla="*/ 1 h 56"/>
                    <a:gd name="T20" fmla="*/ 0 w 159"/>
                    <a:gd name="T21" fmla="*/ 1 h 56"/>
                    <a:gd name="T22" fmla="*/ 2 w 159"/>
                    <a:gd name="T23" fmla="*/ 1 h 56"/>
                    <a:gd name="T24" fmla="*/ 4 w 159"/>
                    <a:gd name="T25" fmla="*/ 1 h 56"/>
                    <a:gd name="T26" fmla="*/ 5 w 159"/>
                    <a:gd name="T27" fmla="*/ 1 h 56"/>
                    <a:gd name="T28" fmla="*/ 6 w 159"/>
                    <a:gd name="T29" fmla="*/ 1 h 56"/>
                    <a:gd name="T30" fmla="*/ 9 w 159"/>
                    <a:gd name="T31" fmla="*/ 1 h 56"/>
                    <a:gd name="T32" fmla="*/ 12 w 159"/>
                    <a:gd name="T33" fmla="*/ 0 h 56"/>
                    <a:gd name="T34" fmla="*/ 13 w 159"/>
                    <a:gd name="T35" fmla="*/ 0 h 56"/>
                    <a:gd name="T36" fmla="*/ 13 w 159"/>
                    <a:gd name="T37" fmla="*/ 0 h 56"/>
                    <a:gd name="T38" fmla="*/ 14 w 159"/>
                    <a:gd name="T39" fmla="*/ 0 h 56"/>
                    <a:gd name="T40" fmla="*/ 15 w 159"/>
                    <a:gd name="T41" fmla="*/ 0 h 56"/>
                    <a:gd name="T42" fmla="*/ 15 w 159"/>
                    <a:gd name="T43" fmla="*/ 1 h 56"/>
                    <a:gd name="T44" fmla="*/ 16 w 159"/>
                    <a:gd name="T45" fmla="*/ 1 h 56"/>
                    <a:gd name="T46" fmla="*/ 16 w 159"/>
                    <a:gd name="T47" fmla="*/ 2 h 56"/>
                    <a:gd name="T48" fmla="*/ 16 w 159"/>
                    <a:gd name="T49" fmla="*/ 2 h 56"/>
                    <a:gd name="T50" fmla="*/ 16 w 159"/>
                    <a:gd name="T51" fmla="*/ 3 h 56"/>
                    <a:gd name="T52" fmla="*/ 16 w 159"/>
                    <a:gd name="T53" fmla="*/ 4 h 56"/>
                    <a:gd name="T54" fmla="*/ 15 w 159"/>
                    <a:gd name="T55" fmla="*/ 5 h 56"/>
                    <a:gd name="T56" fmla="*/ 15 w 159"/>
                    <a:gd name="T57" fmla="*/ 5 h 56"/>
                    <a:gd name="T58" fmla="*/ 14 w 159"/>
                    <a:gd name="T59" fmla="*/ 5 h 56"/>
                    <a:gd name="T60" fmla="*/ 13 w 159"/>
                    <a:gd name="T61" fmla="*/ 5 h 56"/>
                    <a:gd name="T62" fmla="*/ 13 w 159"/>
                    <a:gd name="T63" fmla="*/ 6 h 56"/>
                    <a:gd name="T64" fmla="*/ 12 w 159"/>
                    <a:gd name="T65" fmla="*/ 6 h 56"/>
                    <a:gd name="T66" fmla="*/ 8 w 159"/>
                    <a:gd name="T67" fmla="*/ 6 h 56"/>
                    <a:gd name="T68" fmla="*/ 5 w 159"/>
                    <a:gd name="T69" fmla="*/ 5 h 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9" h="56">
                      <a:moveTo>
                        <a:pt x="46" y="53"/>
                      </a:moveTo>
                      <a:lnTo>
                        <a:pt x="40" y="52"/>
                      </a:lnTo>
                      <a:lnTo>
                        <a:pt x="34" y="49"/>
                      </a:lnTo>
                      <a:lnTo>
                        <a:pt x="26" y="45"/>
                      </a:lnTo>
                      <a:lnTo>
                        <a:pt x="18" y="38"/>
                      </a:lnTo>
                      <a:lnTo>
                        <a:pt x="10" y="31"/>
                      </a:lnTo>
                      <a:lnTo>
                        <a:pt x="5" y="24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52" y="10"/>
                      </a:lnTo>
                      <a:lnTo>
                        <a:pt x="59" y="10"/>
                      </a:lnTo>
                      <a:lnTo>
                        <a:pt x="83" y="6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7" y="2"/>
                      </a:lnTo>
                      <a:lnTo>
                        <a:pt x="151" y="5"/>
                      </a:lnTo>
                      <a:lnTo>
                        <a:pt x="155" y="9"/>
                      </a:lnTo>
                      <a:lnTo>
                        <a:pt x="158" y="15"/>
                      </a:lnTo>
                      <a:lnTo>
                        <a:pt x="159" y="22"/>
                      </a:lnTo>
                      <a:lnTo>
                        <a:pt x="158" y="30"/>
                      </a:lnTo>
                      <a:lnTo>
                        <a:pt x="155" y="37"/>
                      </a:lnTo>
                      <a:lnTo>
                        <a:pt x="151" y="44"/>
                      </a:lnTo>
                      <a:lnTo>
                        <a:pt x="146" y="48"/>
                      </a:lnTo>
                      <a:lnTo>
                        <a:pt x="139" y="52"/>
                      </a:lnTo>
                      <a:lnTo>
                        <a:pt x="132" y="54"/>
                      </a:lnTo>
                      <a:lnTo>
                        <a:pt x="124" y="55"/>
                      </a:lnTo>
                      <a:lnTo>
                        <a:pt x="115" y="56"/>
                      </a:lnTo>
                      <a:lnTo>
                        <a:pt x="77" y="55"/>
                      </a:lnTo>
                      <a:lnTo>
                        <a:pt x="46" y="5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3" name="Freeform 433"/>
                <p:cNvSpPr>
                  <a:spLocks/>
                </p:cNvSpPr>
                <p:nvPr/>
              </p:nvSpPr>
              <p:spPr bwMode="auto">
                <a:xfrm>
                  <a:off x="534" y="1280"/>
                  <a:ext cx="1205" cy="539"/>
                </a:xfrm>
                <a:custGeom>
                  <a:avLst/>
                  <a:gdLst>
                    <a:gd name="T0" fmla="*/ 305 w 3734"/>
                    <a:gd name="T1" fmla="*/ 147 h 1644"/>
                    <a:gd name="T2" fmla="*/ 266 w 3734"/>
                    <a:gd name="T3" fmla="*/ 164 h 1644"/>
                    <a:gd name="T4" fmla="*/ 241 w 3734"/>
                    <a:gd name="T5" fmla="*/ 171 h 1644"/>
                    <a:gd name="T6" fmla="*/ 239 w 3734"/>
                    <a:gd name="T7" fmla="*/ 176 h 1644"/>
                    <a:gd name="T8" fmla="*/ 227 w 3734"/>
                    <a:gd name="T9" fmla="*/ 173 h 1644"/>
                    <a:gd name="T10" fmla="*/ 237 w 3734"/>
                    <a:gd name="T11" fmla="*/ 163 h 1644"/>
                    <a:gd name="T12" fmla="*/ 226 w 3734"/>
                    <a:gd name="T13" fmla="*/ 152 h 1644"/>
                    <a:gd name="T14" fmla="*/ 218 w 3734"/>
                    <a:gd name="T15" fmla="*/ 139 h 1644"/>
                    <a:gd name="T16" fmla="*/ 203 w 3734"/>
                    <a:gd name="T17" fmla="*/ 142 h 1644"/>
                    <a:gd name="T18" fmla="*/ 185 w 3734"/>
                    <a:gd name="T19" fmla="*/ 138 h 1644"/>
                    <a:gd name="T20" fmla="*/ 27 w 3734"/>
                    <a:gd name="T21" fmla="*/ 133 h 1644"/>
                    <a:gd name="T22" fmla="*/ 13 w 3734"/>
                    <a:gd name="T23" fmla="*/ 121 h 1644"/>
                    <a:gd name="T24" fmla="*/ 16 w 3734"/>
                    <a:gd name="T25" fmla="*/ 112 h 1644"/>
                    <a:gd name="T26" fmla="*/ 15 w 3734"/>
                    <a:gd name="T27" fmla="*/ 100 h 1644"/>
                    <a:gd name="T28" fmla="*/ 27 w 3734"/>
                    <a:gd name="T29" fmla="*/ 92 h 1644"/>
                    <a:gd name="T30" fmla="*/ 26 w 3734"/>
                    <a:gd name="T31" fmla="*/ 80 h 1644"/>
                    <a:gd name="T32" fmla="*/ 13 w 3734"/>
                    <a:gd name="T33" fmla="*/ 71 h 1644"/>
                    <a:gd name="T34" fmla="*/ 63 w 3734"/>
                    <a:gd name="T35" fmla="*/ 12 h 1644"/>
                    <a:gd name="T36" fmla="*/ 119 w 3734"/>
                    <a:gd name="T37" fmla="*/ 11 h 1644"/>
                    <a:gd name="T38" fmla="*/ 135 w 3734"/>
                    <a:gd name="T39" fmla="*/ 12 h 1644"/>
                    <a:gd name="T40" fmla="*/ 171 w 3734"/>
                    <a:gd name="T41" fmla="*/ 18 h 1644"/>
                    <a:gd name="T42" fmla="*/ 185 w 3734"/>
                    <a:gd name="T43" fmla="*/ 22 h 1644"/>
                    <a:gd name="T44" fmla="*/ 216 w 3734"/>
                    <a:gd name="T45" fmla="*/ 21 h 1644"/>
                    <a:gd name="T46" fmla="*/ 238 w 3734"/>
                    <a:gd name="T47" fmla="*/ 23 h 1644"/>
                    <a:gd name="T48" fmla="*/ 246 w 3734"/>
                    <a:gd name="T49" fmla="*/ 23 h 1644"/>
                    <a:gd name="T50" fmla="*/ 262 w 3734"/>
                    <a:gd name="T51" fmla="*/ 13 h 1644"/>
                    <a:gd name="T52" fmla="*/ 269 w 3734"/>
                    <a:gd name="T53" fmla="*/ 0 h 1644"/>
                    <a:gd name="T54" fmla="*/ 275 w 3734"/>
                    <a:gd name="T55" fmla="*/ 11 h 1644"/>
                    <a:gd name="T56" fmla="*/ 278 w 3734"/>
                    <a:gd name="T57" fmla="*/ 18 h 1644"/>
                    <a:gd name="T58" fmla="*/ 283 w 3734"/>
                    <a:gd name="T59" fmla="*/ 21 h 1644"/>
                    <a:gd name="T60" fmla="*/ 301 w 3734"/>
                    <a:gd name="T61" fmla="*/ 13 h 1644"/>
                    <a:gd name="T62" fmla="*/ 316 w 3734"/>
                    <a:gd name="T63" fmla="*/ 14 h 1644"/>
                    <a:gd name="T64" fmla="*/ 300 w 3734"/>
                    <a:gd name="T65" fmla="*/ 29 h 1644"/>
                    <a:gd name="T66" fmla="*/ 290 w 3734"/>
                    <a:gd name="T67" fmla="*/ 31 h 1644"/>
                    <a:gd name="T68" fmla="*/ 268 w 3734"/>
                    <a:gd name="T69" fmla="*/ 33 h 1644"/>
                    <a:gd name="T70" fmla="*/ 260 w 3734"/>
                    <a:gd name="T71" fmla="*/ 43 h 1644"/>
                    <a:gd name="T72" fmla="*/ 243 w 3734"/>
                    <a:gd name="T73" fmla="*/ 50 h 1644"/>
                    <a:gd name="T74" fmla="*/ 217 w 3734"/>
                    <a:gd name="T75" fmla="*/ 67 h 1644"/>
                    <a:gd name="T76" fmla="*/ 219 w 3734"/>
                    <a:gd name="T77" fmla="*/ 85 h 1644"/>
                    <a:gd name="T78" fmla="*/ 246 w 3734"/>
                    <a:gd name="T79" fmla="*/ 97 h 1644"/>
                    <a:gd name="T80" fmla="*/ 254 w 3734"/>
                    <a:gd name="T81" fmla="*/ 114 h 1644"/>
                    <a:gd name="T82" fmla="*/ 272 w 3734"/>
                    <a:gd name="T83" fmla="*/ 106 h 1644"/>
                    <a:gd name="T84" fmla="*/ 297 w 3734"/>
                    <a:gd name="T85" fmla="*/ 84 h 1644"/>
                    <a:gd name="T86" fmla="*/ 302 w 3734"/>
                    <a:gd name="T87" fmla="*/ 64 h 1644"/>
                    <a:gd name="T88" fmla="*/ 329 w 3734"/>
                    <a:gd name="T89" fmla="*/ 54 h 1644"/>
                    <a:gd name="T90" fmla="*/ 341 w 3734"/>
                    <a:gd name="T91" fmla="*/ 64 h 1644"/>
                    <a:gd name="T92" fmla="*/ 336 w 3734"/>
                    <a:gd name="T93" fmla="*/ 79 h 1644"/>
                    <a:gd name="T94" fmla="*/ 364 w 3734"/>
                    <a:gd name="T95" fmla="*/ 66 h 1644"/>
                    <a:gd name="T96" fmla="*/ 369 w 3734"/>
                    <a:gd name="T97" fmla="*/ 83 h 1644"/>
                    <a:gd name="T98" fmla="*/ 381 w 3734"/>
                    <a:gd name="T99" fmla="*/ 99 h 1644"/>
                    <a:gd name="T100" fmla="*/ 377 w 3734"/>
                    <a:gd name="T101" fmla="*/ 103 h 1644"/>
                    <a:gd name="T102" fmla="*/ 385 w 3734"/>
                    <a:gd name="T103" fmla="*/ 110 h 1644"/>
                    <a:gd name="T104" fmla="*/ 370 w 3734"/>
                    <a:gd name="T105" fmla="*/ 119 h 1644"/>
                    <a:gd name="T106" fmla="*/ 328 w 3734"/>
                    <a:gd name="T107" fmla="*/ 126 h 1644"/>
                    <a:gd name="T108" fmla="*/ 297 w 3734"/>
                    <a:gd name="T109" fmla="*/ 144 h 1644"/>
                    <a:gd name="T110" fmla="*/ 302 w 3734"/>
                    <a:gd name="T111" fmla="*/ 144 h 1644"/>
                    <a:gd name="T112" fmla="*/ 335 w 3734"/>
                    <a:gd name="T113" fmla="*/ 135 h 1644"/>
                    <a:gd name="T114" fmla="*/ 319 w 3734"/>
                    <a:gd name="T115" fmla="*/ 140 h 1644"/>
                    <a:gd name="T116" fmla="*/ 327 w 3734"/>
                    <a:gd name="T117" fmla="*/ 150 h 1644"/>
                    <a:gd name="T118" fmla="*/ 338 w 3734"/>
                    <a:gd name="T119" fmla="*/ 158 h 1644"/>
                    <a:gd name="T120" fmla="*/ 314 w 3734"/>
                    <a:gd name="T121" fmla="*/ 168 h 1644"/>
                    <a:gd name="T122" fmla="*/ 332 w 3734"/>
                    <a:gd name="T123" fmla="*/ 158 h 1644"/>
                    <a:gd name="T124" fmla="*/ 314 w 3734"/>
                    <a:gd name="T125" fmla="*/ 160 h 16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734" h="1644">
                      <a:moveTo>
                        <a:pt x="3010" y="1478"/>
                      </a:moveTo>
                      <a:lnTo>
                        <a:pt x="3010" y="1410"/>
                      </a:lnTo>
                      <a:lnTo>
                        <a:pt x="3013" y="1407"/>
                      </a:lnTo>
                      <a:lnTo>
                        <a:pt x="3016" y="1400"/>
                      </a:lnTo>
                      <a:lnTo>
                        <a:pt x="3021" y="1391"/>
                      </a:lnTo>
                      <a:lnTo>
                        <a:pt x="3025" y="1382"/>
                      </a:lnTo>
                      <a:lnTo>
                        <a:pt x="3029" y="1370"/>
                      </a:lnTo>
                      <a:lnTo>
                        <a:pt x="3033" y="1360"/>
                      </a:lnTo>
                      <a:lnTo>
                        <a:pt x="3036" y="1351"/>
                      </a:lnTo>
                      <a:lnTo>
                        <a:pt x="3036" y="1343"/>
                      </a:lnTo>
                      <a:lnTo>
                        <a:pt x="3032" y="1345"/>
                      </a:lnTo>
                      <a:lnTo>
                        <a:pt x="3026" y="1345"/>
                      </a:lnTo>
                      <a:lnTo>
                        <a:pt x="3021" y="1346"/>
                      </a:lnTo>
                      <a:lnTo>
                        <a:pt x="3014" y="1345"/>
                      </a:lnTo>
                      <a:lnTo>
                        <a:pt x="2997" y="1344"/>
                      </a:lnTo>
                      <a:lnTo>
                        <a:pt x="2977" y="1343"/>
                      </a:lnTo>
                      <a:lnTo>
                        <a:pt x="2967" y="1343"/>
                      </a:lnTo>
                      <a:lnTo>
                        <a:pt x="2958" y="1345"/>
                      </a:lnTo>
                      <a:lnTo>
                        <a:pt x="2950" y="1348"/>
                      </a:lnTo>
                      <a:lnTo>
                        <a:pt x="2943" y="1352"/>
                      </a:lnTo>
                      <a:lnTo>
                        <a:pt x="2936" y="1356"/>
                      </a:lnTo>
                      <a:lnTo>
                        <a:pt x="2931" y="1362"/>
                      </a:lnTo>
                      <a:lnTo>
                        <a:pt x="2925" y="1368"/>
                      </a:lnTo>
                      <a:lnTo>
                        <a:pt x="2920" y="1374"/>
                      </a:lnTo>
                      <a:lnTo>
                        <a:pt x="2909" y="1388"/>
                      </a:lnTo>
                      <a:lnTo>
                        <a:pt x="2899" y="1403"/>
                      </a:lnTo>
                      <a:lnTo>
                        <a:pt x="2889" y="1416"/>
                      </a:lnTo>
                      <a:lnTo>
                        <a:pt x="2877" y="1429"/>
                      </a:lnTo>
                      <a:lnTo>
                        <a:pt x="2867" y="1438"/>
                      </a:lnTo>
                      <a:lnTo>
                        <a:pt x="2857" y="1445"/>
                      </a:lnTo>
                      <a:lnTo>
                        <a:pt x="2847" y="1451"/>
                      </a:lnTo>
                      <a:lnTo>
                        <a:pt x="2836" y="1456"/>
                      </a:lnTo>
                      <a:lnTo>
                        <a:pt x="2826" y="1460"/>
                      </a:lnTo>
                      <a:lnTo>
                        <a:pt x="2815" y="1463"/>
                      </a:lnTo>
                      <a:lnTo>
                        <a:pt x="2803" y="1465"/>
                      </a:lnTo>
                      <a:lnTo>
                        <a:pt x="2792" y="1467"/>
                      </a:lnTo>
                      <a:lnTo>
                        <a:pt x="2767" y="1470"/>
                      </a:lnTo>
                      <a:lnTo>
                        <a:pt x="2741" y="1472"/>
                      </a:lnTo>
                      <a:lnTo>
                        <a:pt x="2711" y="1474"/>
                      </a:lnTo>
                      <a:lnTo>
                        <a:pt x="2678" y="1478"/>
                      </a:lnTo>
                      <a:lnTo>
                        <a:pt x="2591" y="1478"/>
                      </a:lnTo>
                      <a:lnTo>
                        <a:pt x="2580" y="1494"/>
                      </a:lnTo>
                      <a:lnTo>
                        <a:pt x="2569" y="1508"/>
                      </a:lnTo>
                      <a:lnTo>
                        <a:pt x="2556" y="1522"/>
                      </a:lnTo>
                      <a:lnTo>
                        <a:pt x="2543" y="1534"/>
                      </a:lnTo>
                      <a:lnTo>
                        <a:pt x="2530" y="1547"/>
                      </a:lnTo>
                      <a:lnTo>
                        <a:pt x="2514" y="1558"/>
                      </a:lnTo>
                      <a:lnTo>
                        <a:pt x="2500" y="1568"/>
                      </a:lnTo>
                      <a:lnTo>
                        <a:pt x="2485" y="1577"/>
                      </a:lnTo>
                      <a:lnTo>
                        <a:pt x="2492" y="1571"/>
                      </a:lnTo>
                      <a:lnTo>
                        <a:pt x="2498" y="1565"/>
                      </a:lnTo>
                      <a:lnTo>
                        <a:pt x="2502" y="1559"/>
                      </a:lnTo>
                      <a:lnTo>
                        <a:pt x="2504" y="1553"/>
                      </a:lnTo>
                      <a:lnTo>
                        <a:pt x="2478" y="1546"/>
                      </a:lnTo>
                      <a:lnTo>
                        <a:pt x="2445" y="1559"/>
                      </a:lnTo>
                      <a:lnTo>
                        <a:pt x="2408" y="1562"/>
                      </a:lnTo>
                      <a:lnTo>
                        <a:pt x="2364" y="1565"/>
                      </a:lnTo>
                      <a:lnTo>
                        <a:pt x="2353" y="1567"/>
                      </a:lnTo>
                      <a:lnTo>
                        <a:pt x="2343" y="1569"/>
                      </a:lnTo>
                      <a:lnTo>
                        <a:pt x="2334" y="1572"/>
                      </a:lnTo>
                      <a:lnTo>
                        <a:pt x="2328" y="1575"/>
                      </a:lnTo>
                      <a:lnTo>
                        <a:pt x="2321" y="1579"/>
                      </a:lnTo>
                      <a:lnTo>
                        <a:pt x="2316" y="1583"/>
                      </a:lnTo>
                      <a:lnTo>
                        <a:pt x="2315" y="1586"/>
                      </a:lnTo>
                      <a:lnTo>
                        <a:pt x="2313" y="1589"/>
                      </a:lnTo>
                      <a:lnTo>
                        <a:pt x="2312" y="1592"/>
                      </a:lnTo>
                      <a:lnTo>
                        <a:pt x="2312" y="1595"/>
                      </a:lnTo>
                      <a:lnTo>
                        <a:pt x="2312" y="1598"/>
                      </a:lnTo>
                      <a:lnTo>
                        <a:pt x="2313" y="1602"/>
                      </a:lnTo>
                      <a:lnTo>
                        <a:pt x="2316" y="1604"/>
                      </a:lnTo>
                      <a:lnTo>
                        <a:pt x="2318" y="1605"/>
                      </a:lnTo>
                      <a:lnTo>
                        <a:pt x="2324" y="1608"/>
                      </a:lnTo>
                      <a:lnTo>
                        <a:pt x="2332" y="1609"/>
                      </a:lnTo>
                      <a:lnTo>
                        <a:pt x="2351" y="1609"/>
                      </a:lnTo>
                      <a:lnTo>
                        <a:pt x="2372" y="1608"/>
                      </a:lnTo>
                      <a:lnTo>
                        <a:pt x="2388" y="1607"/>
                      </a:lnTo>
                      <a:lnTo>
                        <a:pt x="2405" y="1605"/>
                      </a:lnTo>
                      <a:lnTo>
                        <a:pt x="2421" y="1602"/>
                      </a:lnTo>
                      <a:lnTo>
                        <a:pt x="2438" y="1597"/>
                      </a:lnTo>
                      <a:lnTo>
                        <a:pt x="2425" y="1602"/>
                      </a:lnTo>
                      <a:lnTo>
                        <a:pt x="2414" y="1605"/>
                      </a:lnTo>
                      <a:lnTo>
                        <a:pt x="2402" y="1607"/>
                      </a:lnTo>
                      <a:lnTo>
                        <a:pt x="2391" y="1608"/>
                      </a:lnTo>
                      <a:lnTo>
                        <a:pt x="2319" y="1626"/>
                      </a:lnTo>
                      <a:lnTo>
                        <a:pt x="2313" y="1629"/>
                      </a:lnTo>
                      <a:lnTo>
                        <a:pt x="2307" y="1631"/>
                      </a:lnTo>
                      <a:lnTo>
                        <a:pt x="2300" y="1633"/>
                      </a:lnTo>
                      <a:lnTo>
                        <a:pt x="2294" y="1634"/>
                      </a:lnTo>
                      <a:lnTo>
                        <a:pt x="2296" y="1633"/>
                      </a:lnTo>
                      <a:lnTo>
                        <a:pt x="2299" y="1632"/>
                      </a:lnTo>
                      <a:lnTo>
                        <a:pt x="2290" y="1625"/>
                      </a:lnTo>
                      <a:lnTo>
                        <a:pt x="2283" y="1620"/>
                      </a:lnTo>
                      <a:lnTo>
                        <a:pt x="2273" y="1617"/>
                      </a:lnTo>
                      <a:lnTo>
                        <a:pt x="2263" y="1614"/>
                      </a:lnTo>
                      <a:lnTo>
                        <a:pt x="2253" y="1613"/>
                      </a:lnTo>
                      <a:lnTo>
                        <a:pt x="2243" y="1614"/>
                      </a:lnTo>
                      <a:lnTo>
                        <a:pt x="2233" y="1615"/>
                      </a:lnTo>
                      <a:lnTo>
                        <a:pt x="2224" y="1616"/>
                      </a:lnTo>
                      <a:lnTo>
                        <a:pt x="2207" y="1621"/>
                      </a:lnTo>
                      <a:lnTo>
                        <a:pt x="2193" y="1626"/>
                      </a:lnTo>
                      <a:lnTo>
                        <a:pt x="2183" y="1630"/>
                      </a:lnTo>
                      <a:lnTo>
                        <a:pt x="2179" y="1632"/>
                      </a:lnTo>
                      <a:lnTo>
                        <a:pt x="2172" y="1634"/>
                      </a:lnTo>
                      <a:lnTo>
                        <a:pt x="2162" y="1637"/>
                      </a:lnTo>
                      <a:lnTo>
                        <a:pt x="2150" y="1641"/>
                      </a:lnTo>
                      <a:lnTo>
                        <a:pt x="2137" y="1644"/>
                      </a:lnTo>
                      <a:lnTo>
                        <a:pt x="2147" y="1632"/>
                      </a:lnTo>
                      <a:lnTo>
                        <a:pt x="2156" y="1623"/>
                      </a:lnTo>
                      <a:lnTo>
                        <a:pt x="2167" y="1614"/>
                      </a:lnTo>
                      <a:lnTo>
                        <a:pt x="2177" y="1607"/>
                      </a:lnTo>
                      <a:lnTo>
                        <a:pt x="2187" y="1599"/>
                      </a:lnTo>
                      <a:lnTo>
                        <a:pt x="2196" y="1592"/>
                      </a:lnTo>
                      <a:lnTo>
                        <a:pt x="2200" y="1587"/>
                      </a:lnTo>
                      <a:lnTo>
                        <a:pt x="2205" y="1582"/>
                      </a:lnTo>
                      <a:lnTo>
                        <a:pt x="2209" y="1577"/>
                      </a:lnTo>
                      <a:lnTo>
                        <a:pt x="2212" y="1571"/>
                      </a:lnTo>
                      <a:lnTo>
                        <a:pt x="2219" y="1558"/>
                      </a:lnTo>
                      <a:lnTo>
                        <a:pt x="2222" y="1544"/>
                      </a:lnTo>
                      <a:lnTo>
                        <a:pt x="2224" y="1533"/>
                      </a:lnTo>
                      <a:lnTo>
                        <a:pt x="2228" y="1522"/>
                      </a:lnTo>
                      <a:lnTo>
                        <a:pt x="2230" y="1511"/>
                      </a:lnTo>
                      <a:lnTo>
                        <a:pt x="2234" y="1501"/>
                      </a:lnTo>
                      <a:lnTo>
                        <a:pt x="2238" y="1495"/>
                      </a:lnTo>
                      <a:lnTo>
                        <a:pt x="2242" y="1490"/>
                      </a:lnTo>
                      <a:lnTo>
                        <a:pt x="2246" y="1484"/>
                      </a:lnTo>
                      <a:lnTo>
                        <a:pt x="2252" y="1478"/>
                      </a:lnTo>
                      <a:lnTo>
                        <a:pt x="2265" y="1478"/>
                      </a:lnTo>
                      <a:lnTo>
                        <a:pt x="2266" y="1485"/>
                      </a:lnTo>
                      <a:lnTo>
                        <a:pt x="2267" y="1492"/>
                      </a:lnTo>
                      <a:lnTo>
                        <a:pt x="2271" y="1497"/>
                      </a:lnTo>
                      <a:lnTo>
                        <a:pt x="2273" y="1502"/>
                      </a:lnTo>
                      <a:lnTo>
                        <a:pt x="2279" y="1512"/>
                      </a:lnTo>
                      <a:lnTo>
                        <a:pt x="2286" y="1521"/>
                      </a:lnTo>
                      <a:lnTo>
                        <a:pt x="2298" y="1517"/>
                      </a:lnTo>
                      <a:lnTo>
                        <a:pt x="2310" y="1512"/>
                      </a:lnTo>
                      <a:lnTo>
                        <a:pt x="2324" y="1508"/>
                      </a:lnTo>
                      <a:lnTo>
                        <a:pt x="2345" y="1503"/>
                      </a:lnTo>
                      <a:lnTo>
                        <a:pt x="2345" y="1478"/>
                      </a:lnTo>
                      <a:lnTo>
                        <a:pt x="2331" y="1462"/>
                      </a:lnTo>
                      <a:lnTo>
                        <a:pt x="2317" y="1444"/>
                      </a:lnTo>
                      <a:lnTo>
                        <a:pt x="2309" y="1436"/>
                      </a:lnTo>
                      <a:lnTo>
                        <a:pt x="2300" y="1428"/>
                      </a:lnTo>
                      <a:lnTo>
                        <a:pt x="2296" y="1426"/>
                      </a:lnTo>
                      <a:lnTo>
                        <a:pt x="2290" y="1424"/>
                      </a:lnTo>
                      <a:lnTo>
                        <a:pt x="2285" y="1423"/>
                      </a:lnTo>
                      <a:lnTo>
                        <a:pt x="2279" y="1422"/>
                      </a:lnTo>
                      <a:lnTo>
                        <a:pt x="2249" y="1423"/>
                      </a:lnTo>
                      <a:lnTo>
                        <a:pt x="2215" y="1424"/>
                      </a:lnTo>
                      <a:lnTo>
                        <a:pt x="2199" y="1424"/>
                      </a:lnTo>
                      <a:lnTo>
                        <a:pt x="2185" y="1423"/>
                      </a:lnTo>
                      <a:lnTo>
                        <a:pt x="2178" y="1422"/>
                      </a:lnTo>
                      <a:lnTo>
                        <a:pt x="2173" y="1420"/>
                      </a:lnTo>
                      <a:lnTo>
                        <a:pt x="2168" y="1419"/>
                      </a:lnTo>
                      <a:lnTo>
                        <a:pt x="2166" y="1416"/>
                      </a:lnTo>
                      <a:lnTo>
                        <a:pt x="2163" y="1413"/>
                      </a:lnTo>
                      <a:lnTo>
                        <a:pt x="2161" y="1409"/>
                      </a:lnTo>
                      <a:lnTo>
                        <a:pt x="2159" y="1405"/>
                      </a:lnTo>
                      <a:lnTo>
                        <a:pt x="2159" y="1401"/>
                      </a:lnTo>
                      <a:lnTo>
                        <a:pt x="2159" y="1392"/>
                      </a:lnTo>
                      <a:lnTo>
                        <a:pt x="2160" y="1382"/>
                      </a:lnTo>
                      <a:lnTo>
                        <a:pt x="2161" y="1372"/>
                      </a:lnTo>
                      <a:lnTo>
                        <a:pt x="2161" y="1362"/>
                      </a:lnTo>
                      <a:lnTo>
                        <a:pt x="2160" y="1357"/>
                      </a:lnTo>
                      <a:lnTo>
                        <a:pt x="2159" y="1352"/>
                      </a:lnTo>
                      <a:lnTo>
                        <a:pt x="2155" y="1347"/>
                      </a:lnTo>
                      <a:lnTo>
                        <a:pt x="2153" y="1343"/>
                      </a:lnTo>
                      <a:lnTo>
                        <a:pt x="2149" y="1339"/>
                      </a:lnTo>
                      <a:lnTo>
                        <a:pt x="2144" y="1335"/>
                      </a:lnTo>
                      <a:lnTo>
                        <a:pt x="2139" y="1332"/>
                      </a:lnTo>
                      <a:lnTo>
                        <a:pt x="2133" y="1329"/>
                      </a:lnTo>
                      <a:lnTo>
                        <a:pt x="2122" y="1323"/>
                      </a:lnTo>
                      <a:lnTo>
                        <a:pt x="2111" y="1315"/>
                      </a:lnTo>
                      <a:lnTo>
                        <a:pt x="2107" y="1311"/>
                      </a:lnTo>
                      <a:lnTo>
                        <a:pt x="2102" y="1307"/>
                      </a:lnTo>
                      <a:lnTo>
                        <a:pt x="2097" y="1301"/>
                      </a:lnTo>
                      <a:lnTo>
                        <a:pt x="2094" y="1295"/>
                      </a:lnTo>
                      <a:lnTo>
                        <a:pt x="2091" y="1288"/>
                      </a:lnTo>
                      <a:lnTo>
                        <a:pt x="2088" y="1279"/>
                      </a:lnTo>
                      <a:lnTo>
                        <a:pt x="2087" y="1269"/>
                      </a:lnTo>
                      <a:lnTo>
                        <a:pt x="2086" y="1256"/>
                      </a:lnTo>
                      <a:lnTo>
                        <a:pt x="2060" y="1256"/>
                      </a:lnTo>
                      <a:lnTo>
                        <a:pt x="2046" y="1259"/>
                      </a:lnTo>
                      <a:lnTo>
                        <a:pt x="2027" y="1261"/>
                      </a:lnTo>
                      <a:lnTo>
                        <a:pt x="2017" y="1262"/>
                      </a:lnTo>
                      <a:lnTo>
                        <a:pt x="2007" y="1265"/>
                      </a:lnTo>
                      <a:lnTo>
                        <a:pt x="2003" y="1267"/>
                      </a:lnTo>
                      <a:lnTo>
                        <a:pt x="1999" y="1270"/>
                      </a:lnTo>
                      <a:lnTo>
                        <a:pt x="1996" y="1272"/>
                      </a:lnTo>
                      <a:lnTo>
                        <a:pt x="1993" y="1275"/>
                      </a:lnTo>
                      <a:lnTo>
                        <a:pt x="1985" y="1287"/>
                      </a:lnTo>
                      <a:lnTo>
                        <a:pt x="1976" y="1301"/>
                      </a:lnTo>
                      <a:lnTo>
                        <a:pt x="1974" y="1304"/>
                      </a:lnTo>
                      <a:lnTo>
                        <a:pt x="1971" y="1307"/>
                      </a:lnTo>
                      <a:lnTo>
                        <a:pt x="1968" y="1310"/>
                      </a:lnTo>
                      <a:lnTo>
                        <a:pt x="1963" y="1313"/>
                      </a:lnTo>
                      <a:lnTo>
                        <a:pt x="1959" y="1315"/>
                      </a:lnTo>
                      <a:lnTo>
                        <a:pt x="1953" y="1316"/>
                      </a:lnTo>
                      <a:lnTo>
                        <a:pt x="1947" y="1317"/>
                      </a:lnTo>
                      <a:lnTo>
                        <a:pt x="1940" y="1318"/>
                      </a:lnTo>
                      <a:lnTo>
                        <a:pt x="1930" y="1317"/>
                      </a:lnTo>
                      <a:lnTo>
                        <a:pt x="1920" y="1315"/>
                      </a:lnTo>
                      <a:lnTo>
                        <a:pt x="1910" y="1313"/>
                      </a:lnTo>
                      <a:lnTo>
                        <a:pt x="1901" y="1309"/>
                      </a:lnTo>
                      <a:lnTo>
                        <a:pt x="1892" y="1305"/>
                      </a:lnTo>
                      <a:lnTo>
                        <a:pt x="1883" y="1300"/>
                      </a:lnTo>
                      <a:lnTo>
                        <a:pt x="1874" y="1294"/>
                      </a:lnTo>
                      <a:lnTo>
                        <a:pt x="1867" y="1287"/>
                      </a:lnTo>
                      <a:lnTo>
                        <a:pt x="1864" y="1289"/>
                      </a:lnTo>
                      <a:lnTo>
                        <a:pt x="1860" y="1293"/>
                      </a:lnTo>
                      <a:lnTo>
                        <a:pt x="1853" y="1298"/>
                      </a:lnTo>
                      <a:lnTo>
                        <a:pt x="1847" y="1299"/>
                      </a:lnTo>
                      <a:lnTo>
                        <a:pt x="1840" y="1299"/>
                      </a:lnTo>
                      <a:lnTo>
                        <a:pt x="1833" y="1297"/>
                      </a:lnTo>
                      <a:lnTo>
                        <a:pt x="1826" y="1294"/>
                      </a:lnTo>
                      <a:lnTo>
                        <a:pt x="1819" y="1290"/>
                      </a:lnTo>
                      <a:lnTo>
                        <a:pt x="1813" y="1287"/>
                      </a:lnTo>
                      <a:lnTo>
                        <a:pt x="1805" y="1284"/>
                      </a:lnTo>
                      <a:lnTo>
                        <a:pt x="1796" y="1282"/>
                      </a:lnTo>
                      <a:lnTo>
                        <a:pt x="1787" y="1281"/>
                      </a:lnTo>
                      <a:lnTo>
                        <a:pt x="1771" y="1281"/>
                      </a:lnTo>
                      <a:lnTo>
                        <a:pt x="1761" y="1281"/>
                      </a:lnTo>
                      <a:lnTo>
                        <a:pt x="1756" y="1281"/>
                      </a:lnTo>
                      <a:lnTo>
                        <a:pt x="1751" y="1280"/>
                      </a:lnTo>
                      <a:lnTo>
                        <a:pt x="1747" y="1279"/>
                      </a:lnTo>
                      <a:lnTo>
                        <a:pt x="1742" y="1277"/>
                      </a:lnTo>
                      <a:lnTo>
                        <a:pt x="1734" y="1272"/>
                      </a:lnTo>
                      <a:lnTo>
                        <a:pt x="1727" y="1264"/>
                      </a:lnTo>
                      <a:lnTo>
                        <a:pt x="1722" y="1256"/>
                      </a:lnTo>
                      <a:lnTo>
                        <a:pt x="1717" y="1247"/>
                      </a:lnTo>
                      <a:lnTo>
                        <a:pt x="1715" y="1237"/>
                      </a:lnTo>
                      <a:lnTo>
                        <a:pt x="1714" y="1226"/>
                      </a:lnTo>
                      <a:lnTo>
                        <a:pt x="1681" y="1226"/>
                      </a:lnTo>
                      <a:lnTo>
                        <a:pt x="1682" y="1231"/>
                      </a:lnTo>
                      <a:lnTo>
                        <a:pt x="1684" y="1239"/>
                      </a:lnTo>
                      <a:lnTo>
                        <a:pt x="1686" y="1247"/>
                      </a:lnTo>
                      <a:lnTo>
                        <a:pt x="1688" y="1256"/>
                      </a:lnTo>
                      <a:lnTo>
                        <a:pt x="259" y="1256"/>
                      </a:lnTo>
                      <a:lnTo>
                        <a:pt x="263" y="1245"/>
                      </a:lnTo>
                      <a:lnTo>
                        <a:pt x="265" y="1239"/>
                      </a:lnTo>
                      <a:lnTo>
                        <a:pt x="265" y="1237"/>
                      </a:lnTo>
                      <a:lnTo>
                        <a:pt x="263" y="1236"/>
                      </a:lnTo>
                      <a:lnTo>
                        <a:pt x="261" y="1235"/>
                      </a:lnTo>
                      <a:lnTo>
                        <a:pt x="258" y="1233"/>
                      </a:lnTo>
                      <a:lnTo>
                        <a:pt x="256" y="1229"/>
                      </a:lnTo>
                      <a:lnTo>
                        <a:pt x="252" y="1220"/>
                      </a:lnTo>
                      <a:lnTo>
                        <a:pt x="247" y="1214"/>
                      </a:lnTo>
                      <a:lnTo>
                        <a:pt x="240" y="1207"/>
                      </a:lnTo>
                      <a:lnTo>
                        <a:pt x="235" y="1200"/>
                      </a:lnTo>
                      <a:lnTo>
                        <a:pt x="233" y="1195"/>
                      </a:lnTo>
                      <a:lnTo>
                        <a:pt x="226" y="1194"/>
                      </a:lnTo>
                      <a:lnTo>
                        <a:pt x="217" y="1190"/>
                      </a:lnTo>
                      <a:lnTo>
                        <a:pt x="213" y="1188"/>
                      </a:lnTo>
                      <a:lnTo>
                        <a:pt x="210" y="1184"/>
                      </a:lnTo>
                      <a:lnTo>
                        <a:pt x="206" y="1181"/>
                      </a:lnTo>
                      <a:lnTo>
                        <a:pt x="206" y="1176"/>
                      </a:lnTo>
                      <a:lnTo>
                        <a:pt x="195" y="1173"/>
                      </a:lnTo>
                      <a:lnTo>
                        <a:pt x="182" y="1168"/>
                      </a:lnTo>
                      <a:lnTo>
                        <a:pt x="169" y="1161"/>
                      </a:lnTo>
                      <a:lnTo>
                        <a:pt x="156" y="1153"/>
                      </a:lnTo>
                      <a:lnTo>
                        <a:pt x="145" y="1145"/>
                      </a:lnTo>
                      <a:lnTo>
                        <a:pt x="135" y="1136"/>
                      </a:lnTo>
                      <a:lnTo>
                        <a:pt x="132" y="1132"/>
                      </a:lnTo>
                      <a:lnTo>
                        <a:pt x="128" y="1128"/>
                      </a:lnTo>
                      <a:lnTo>
                        <a:pt x="127" y="1125"/>
                      </a:lnTo>
                      <a:lnTo>
                        <a:pt x="126" y="1121"/>
                      </a:lnTo>
                      <a:lnTo>
                        <a:pt x="127" y="1116"/>
                      </a:lnTo>
                      <a:lnTo>
                        <a:pt x="128" y="1111"/>
                      </a:lnTo>
                      <a:lnTo>
                        <a:pt x="132" y="1106"/>
                      </a:lnTo>
                      <a:lnTo>
                        <a:pt x="136" y="1102"/>
                      </a:lnTo>
                      <a:lnTo>
                        <a:pt x="146" y="1094"/>
                      </a:lnTo>
                      <a:lnTo>
                        <a:pt x="157" y="1088"/>
                      </a:lnTo>
                      <a:lnTo>
                        <a:pt x="169" y="1083"/>
                      </a:lnTo>
                      <a:lnTo>
                        <a:pt x="180" y="1077"/>
                      </a:lnTo>
                      <a:lnTo>
                        <a:pt x="184" y="1075"/>
                      </a:lnTo>
                      <a:lnTo>
                        <a:pt x="188" y="1072"/>
                      </a:lnTo>
                      <a:lnTo>
                        <a:pt x="191" y="1069"/>
                      </a:lnTo>
                      <a:lnTo>
                        <a:pt x="193" y="1066"/>
                      </a:lnTo>
                      <a:lnTo>
                        <a:pt x="183" y="1065"/>
                      </a:lnTo>
                      <a:lnTo>
                        <a:pt x="170" y="1064"/>
                      </a:lnTo>
                      <a:lnTo>
                        <a:pt x="164" y="1063"/>
                      </a:lnTo>
                      <a:lnTo>
                        <a:pt x="158" y="1060"/>
                      </a:lnTo>
                      <a:lnTo>
                        <a:pt x="156" y="1059"/>
                      </a:lnTo>
                      <a:lnTo>
                        <a:pt x="155" y="1057"/>
                      </a:lnTo>
                      <a:lnTo>
                        <a:pt x="154" y="1056"/>
                      </a:lnTo>
                      <a:lnTo>
                        <a:pt x="153" y="1053"/>
                      </a:lnTo>
                      <a:lnTo>
                        <a:pt x="151" y="1040"/>
                      </a:lnTo>
                      <a:lnTo>
                        <a:pt x="148" y="1029"/>
                      </a:lnTo>
                      <a:lnTo>
                        <a:pt x="147" y="1024"/>
                      </a:lnTo>
                      <a:lnTo>
                        <a:pt x="147" y="1019"/>
                      </a:lnTo>
                      <a:lnTo>
                        <a:pt x="149" y="1015"/>
                      </a:lnTo>
                      <a:lnTo>
                        <a:pt x="153" y="1010"/>
                      </a:lnTo>
                      <a:lnTo>
                        <a:pt x="126" y="1010"/>
                      </a:lnTo>
                      <a:lnTo>
                        <a:pt x="133" y="992"/>
                      </a:lnTo>
                      <a:lnTo>
                        <a:pt x="120" y="989"/>
                      </a:lnTo>
                      <a:lnTo>
                        <a:pt x="106" y="985"/>
                      </a:lnTo>
                      <a:lnTo>
                        <a:pt x="108" y="979"/>
                      </a:lnTo>
                      <a:lnTo>
                        <a:pt x="110" y="973"/>
                      </a:lnTo>
                      <a:lnTo>
                        <a:pt x="112" y="969"/>
                      </a:lnTo>
                      <a:lnTo>
                        <a:pt x="114" y="965"/>
                      </a:lnTo>
                      <a:lnTo>
                        <a:pt x="121" y="958"/>
                      </a:lnTo>
                      <a:lnTo>
                        <a:pt x="127" y="954"/>
                      </a:lnTo>
                      <a:lnTo>
                        <a:pt x="134" y="950"/>
                      </a:lnTo>
                      <a:lnTo>
                        <a:pt x="140" y="947"/>
                      </a:lnTo>
                      <a:lnTo>
                        <a:pt x="147" y="942"/>
                      </a:lnTo>
                      <a:lnTo>
                        <a:pt x="153" y="936"/>
                      </a:lnTo>
                      <a:lnTo>
                        <a:pt x="149" y="932"/>
                      </a:lnTo>
                      <a:lnTo>
                        <a:pt x="148" y="929"/>
                      </a:lnTo>
                      <a:lnTo>
                        <a:pt x="147" y="927"/>
                      </a:lnTo>
                      <a:lnTo>
                        <a:pt x="147" y="925"/>
                      </a:lnTo>
                      <a:lnTo>
                        <a:pt x="148" y="923"/>
                      </a:lnTo>
                      <a:lnTo>
                        <a:pt x="149" y="921"/>
                      </a:lnTo>
                      <a:lnTo>
                        <a:pt x="151" y="919"/>
                      </a:lnTo>
                      <a:lnTo>
                        <a:pt x="155" y="917"/>
                      </a:lnTo>
                      <a:lnTo>
                        <a:pt x="161" y="914"/>
                      </a:lnTo>
                      <a:lnTo>
                        <a:pt x="170" y="910"/>
                      </a:lnTo>
                      <a:lnTo>
                        <a:pt x="178" y="905"/>
                      </a:lnTo>
                      <a:lnTo>
                        <a:pt x="187" y="899"/>
                      </a:lnTo>
                      <a:lnTo>
                        <a:pt x="191" y="901"/>
                      </a:lnTo>
                      <a:lnTo>
                        <a:pt x="196" y="902"/>
                      </a:lnTo>
                      <a:lnTo>
                        <a:pt x="203" y="901"/>
                      </a:lnTo>
                      <a:lnTo>
                        <a:pt x="209" y="900"/>
                      </a:lnTo>
                      <a:lnTo>
                        <a:pt x="215" y="898"/>
                      </a:lnTo>
                      <a:lnTo>
                        <a:pt x="221" y="896"/>
                      </a:lnTo>
                      <a:lnTo>
                        <a:pt x="227" y="893"/>
                      </a:lnTo>
                      <a:lnTo>
                        <a:pt x="233" y="889"/>
                      </a:lnTo>
                      <a:lnTo>
                        <a:pt x="243" y="881"/>
                      </a:lnTo>
                      <a:lnTo>
                        <a:pt x="251" y="872"/>
                      </a:lnTo>
                      <a:lnTo>
                        <a:pt x="255" y="868"/>
                      </a:lnTo>
                      <a:lnTo>
                        <a:pt x="257" y="863"/>
                      </a:lnTo>
                      <a:lnTo>
                        <a:pt x="259" y="859"/>
                      </a:lnTo>
                      <a:lnTo>
                        <a:pt x="259" y="856"/>
                      </a:lnTo>
                      <a:lnTo>
                        <a:pt x="259" y="851"/>
                      </a:lnTo>
                      <a:lnTo>
                        <a:pt x="258" y="847"/>
                      </a:lnTo>
                      <a:lnTo>
                        <a:pt x="256" y="843"/>
                      </a:lnTo>
                      <a:lnTo>
                        <a:pt x="254" y="840"/>
                      </a:lnTo>
                      <a:lnTo>
                        <a:pt x="248" y="832"/>
                      </a:lnTo>
                      <a:lnTo>
                        <a:pt x="243" y="826"/>
                      </a:lnTo>
                      <a:lnTo>
                        <a:pt x="236" y="818"/>
                      </a:lnTo>
                      <a:lnTo>
                        <a:pt x="232" y="811"/>
                      </a:lnTo>
                      <a:lnTo>
                        <a:pt x="229" y="807"/>
                      </a:lnTo>
                      <a:lnTo>
                        <a:pt x="227" y="803"/>
                      </a:lnTo>
                      <a:lnTo>
                        <a:pt x="226" y="799"/>
                      </a:lnTo>
                      <a:lnTo>
                        <a:pt x="226" y="794"/>
                      </a:lnTo>
                      <a:lnTo>
                        <a:pt x="226" y="789"/>
                      </a:lnTo>
                      <a:lnTo>
                        <a:pt x="227" y="784"/>
                      </a:lnTo>
                      <a:lnTo>
                        <a:pt x="228" y="780"/>
                      </a:lnTo>
                      <a:lnTo>
                        <a:pt x="231" y="776"/>
                      </a:lnTo>
                      <a:lnTo>
                        <a:pt x="234" y="770"/>
                      </a:lnTo>
                      <a:lnTo>
                        <a:pt x="239" y="763"/>
                      </a:lnTo>
                      <a:lnTo>
                        <a:pt x="244" y="757"/>
                      </a:lnTo>
                      <a:lnTo>
                        <a:pt x="248" y="751"/>
                      </a:lnTo>
                      <a:lnTo>
                        <a:pt x="250" y="747"/>
                      </a:lnTo>
                      <a:lnTo>
                        <a:pt x="251" y="743"/>
                      </a:lnTo>
                      <a:lnTo>
                        <a:pt x="252" y="738"/>
                      </a:lnTo>
                      <a:lnTo>
                        <a:pt x="252" y="733"/>
                      </a:lnTo>
                      <a:lnTo>
                        <a:pt x="252" y="724"/>
                      </a:lnTo>
                      <a:lnTo>
                        <a:pt x="251" y="716"/>
                      </a:lnTo>
                      <a:lnTo>
                        <a:pt x="249" y="707"/>
                      </a:lnTo>
                      <a:lnTo>
                        <a:pt x="247" y="700"/>
                      </a:lnTo>
                      <a:lnTo>
                        <a:pt x="242" y="686"/>
                      </a:lnTo>
                      <a:lnTo>
                        <a:pt x="234" y="674"/>
                      </a:lnTo>
                      <a:lnTo>
                        <a:pt x="218" y="653"/>
                      </a:lnTo>
                      <a:lnTo>
                        <a:pt x="206" y="634"/>
                      </a:lnTo>
                      <a:lnTo>
                        <a:pt x="200" y="634"/>
                      </a:lnTo>
                      <a:lnTo>
                        <a:pt x="194" y="635"/>
                      </a:lnTo>
                      <a:lnTo>
                        <a:pt x="190" y="637"/>
                      </a:lnTo>
                      <a:lnTo>
                        <a:pt x="186" y="639"/>
                      </a:lnTo>
                      <a:lnTo>
                        <a:pt x="177" y="644"/>
                      </a:lnTo>
                      <a:lnTo>
                        <a:pt x="168" y="649"/>
                      </a:lnTo>
                      <a:lnTo>
                        <a:pt x="159" y="656"/>
                      </a:lnTo>
                      <a:lnTo>
                        <a:pt x="148" y="661"/>
                      </a:lnTo>
                      <a:lnTo>
                        <a:pt x="142" y="662"/>
                      </a:lnTo>
                      <a:lnTo>
                        <a:pt x="135" y="664"/>
                      </a:lnTo>
                      <a:lnTo>
                        <a:pt x="128" y="665"/>
                      </a:lnTo>
                      <a:lnTo>
                        <a:pt x="120" y="665"/>
                      </a:lnTo>
                      <a:lnTo>
                        <a:pt x="113" y="663"/>
                      </a:lnTo>
                      <a:lnTo>
                        <a:pt x="104" y="658"/>
                      </a:lnTo>
                      <a:lnTo>
                        <a:pt x="100" y="656"/>
                      </a:lnTo>
                      <a:lnTo>
                        <a:pt x="97" y="652"/>
                      </a:lnTo>
                      <a:lnTo>
                        <a:pt x="94" y="649"/>
                      </a:lnTo>
                      <a:lnTo>
                        <a:pt x="93" y="646"/>
                      </a:lnTo>
                      <a:lnTo>
                        <a:pt x="93" y="640"/>
                      </a:lnTo>
                      <a:lnTo>
                        <a:pt x="95" y="633"/>
                      </a:lnTo>
                      <a:lnTo>
                        <a:pt x="98" y="628"/>
                      </a:lnTo>
                      <a:lnTo>
                        <a:pt x="100" y="622"/>
                      </a:lnTo>
                      <a:lnTo>
                        <a:pt x="102" y="616"/>
                      </a:lnTo>
                      <a:lnTo>
                        <a:pt x="104" y="610"/>
                      </a:lnTo>
                      <a:lnTo>
                        <a:pt x="105" y="604"/>
                      </a:lnTo>
                      <a:lnTo>
                        <a:pt x="106" y="597"/>
                      </a:lnTo>
                      <a:lnTo>
                        <a:pt x="86" y="597"/>
                      </a:lnTo>
                      <a:lnTo>
                        <a:pt x="64" y="597"/>
                      </a:lnTo>
                      <a:lnTo>
                        <a:pt x="35" y="597"/>
                      </a:lnTo>
                      <a:lnTo>
                        <a:pt x="0" y="597"/>
                      </a:lnTo>
                      <a:lnTo>
                        <a:pt x="585" y="117"/>
                      </a:lnTo>
                      <a:lnTo>
                        <a:pt x="594" y="116"/>
                      </a:lnTo>
                      <a:lnTo>
                        <a:pt x="602" y="114"/>
                      </a:lnTo>
                      <a:lnTo>
                        <a:pt x="612" y="112"/>
                      </a:lnTo>
                      <a:lnTo>
                        <a:pt x="625" y="111"/>
                      </a:lnTo>
                      <a:lnTo>
                        <a:pt x="635" y="111"/>
                      </a:lnTo>
                      <a:lnTo>
                        <a:pt x="643" y="113"/>
                      </a:lnTo>
                      <a:lnTo>
                        <a:pt x="651" y="116"/>
                      </a:lnTo>
                      <a:lnTo>
                        <a:pt x="659" y="119"/>
                      </a:lnTo>
                      <a:lnTo>
                        <a:pt x="674" y="128"/>
                      </a:lnTo>
                      <a:lnTo>
                        <a:pt x="687" y="138"/>
                      </a:lnTo>
                      <a:lnTo>
                        <a:pt x="702" y="148"/>
                      </a:lnTo>
                      <a:lnTo>
                        <a:pt x="716" y="158"/>
                      </a:lnTo>
                      <a:lnTo>
                        <a:pt x="724" y="161"/>
                      </a:lnTo>
                      <a:lnTo>
                        <a:pt x="732" y="164"/>
                      </a:lnTo>
                      <a:lnTo>
                        <a:pt x="741" y="166"/>
                      </a:lnTo>
                      <a:lnTo>
                        <a:pt x="751" y="166"/>
                      </a:lnTo>
                      <a:lnTo>
                        <a:pt x="943" y="111"/>
                      </a:lnTo>
                      <a:lnTo>
                        <a:pt x="1096" y="111"/>
                      </a:lnTo>
                      <a:lnTo>
                        <a:pt x="1103" y="112"/>
                      </a:lnTo>
                      <a:lnTo>
                        <a:pt x="1110" y="113"/>
                      </a:lnTo>
                      <a:lnTo>
                        <a:pt x="1117" y="113"/>
                      </a:lnTo>
                      <a:lnTo>
                        <a:pt x="1123" y="113"/>
                      </a:lnTo>
                      <a:lnTo>
                        <a:pt x="1135" y="110"/>
                      </a:lnTo>
                      <a:lnTo>
                        <a:pt x="1146" y="105"/>
                      </a:lnTo>
                      <a:lnTo>
                        <a:pt x="1157" y="100"/>
                      </a:lnTo>
                      <a:lnTo>
                        <a:pt x="1169" y="93"/>
                      </a:lnTo>
                      <a:lnTo>
                        <a:pt x="1181" y="89"/>
                      </a:lnTo>
                      <a:lnTo>
                        <a:pt x="1196" y="85"/>
                      </a:lnTo>
                      <a:lnTo>
                        <a:pt x="1195" y="90"/>
                      </a:lnTo>
                      <a:lnTo>
                        <a:pt x="1195" y="94"/>
                      </a:lnTo>
                      <a:lnTo>
                        <a:pt x="1195" y="100"/>
                      </a:lnTo>
                      <a:lnTo>
                        <a:pt x="1196" y="104"/>
                      </a:lnTo>
                      <a:lnTo>
                        <a:pt x="1198" y="112"/>
                      </a:lnTo>
                      <a:lnTo>
                        <a:pt x="1202" y="120"/>
                      </a:lnTo>
                      <a:lnTo>
                        <a:pt x="1208" y="126"/>
                      </a:lnTo>
                      <a:lnTo>
                        <a:pt x="1214" y="131"/>
                      </a:lnTo>
                      <a:lnTo>
                        <a:pt x="1218" y="132"/>
                      </a:lnTo>
                      <a:lnTo>
                        <a:pt x="1222" y="134"/>
                      </a:lnTo>
                      <a:lnTo>
                        <a:pt x="1225" y="135"/>
                      </a:lnTo>
                      <a:lnTo>
                        <a:pt x="1230" y="135"/>
                      </a:lnTo>
                      <a:lnTo>
                        <a:pt x="1238" y="134"/>
                      </a:lnTo>
                      <a:lnTo>
                        <a:pt x="1247" y="133"/>
                      </a:lnTo>
                      <a:lnTo>
                        <a:pt x="1255" y="131"/>
                      </a:lnTo>
                      <a:lnTo>
                        <a:pt x="1263" y="128"/>
                      </a:lnTo>
                      <a:lnTo>
                        <a:pt x="1278" y="122"/>
                      </a:lnTo>
                      <a:lnTo>
                        <a:pt x="1296" y="117"/>
                      </a:lnTo>
                      <a:lnTo>
                        <a:pt x="1298" y="119"/>
                      </a:lnTo>
                      <a:lnTo>
                        <a:pt x="1300" y="120"/>
                      </a:lnTo>
                      <a:lnTo>
                        <a:pt x="1303" y="122"/>
                      </a:lnTo>
                      <a:lnTo>
                        <a:pt x="1308" y="123"/>
                      </a:lnTo>
                      <a:lnTo>
                        <a:pt x="1319" y="124"/>
                      </a:lnTo>
                      <a:lnTo>
                        <a:pt x="1331" y="124"/>
                      </a:lnTo>
                      <a:lnTo>
                        <a:pt x="1343" y="123"/>
                      </a:lnTo>
                      <a:lnTo>
                        <a:pt x="1355" y="121"/>
                      </a:lnTo>
                      <a:lnTo>
                        <a:pt x="1367" y="119"/>
                      </a:lnTo>
                      <a:lnTo>
                        <a:pt x="1376" y="117"/>
                      </a:lnTo>
                      <a:lnTo>
                        <a:pt x="1386" y="116"/>
                      </a:lnTo>
                      <a:lnTo>
                        <a:pt x="1397" y="114"/>
                      </a:lnTo>
                      <a:lnTo>
                        <a:pt x="1405" y="112"/>
                      </a:lnTo>
                      <a:lnTo>
                        <a:pt x="1409" y="111"/>
                      </a:lnTo>
                      <a:lnTo>
                        <a:pt x="1424" y="112"/>
                      </a:lnTo>
                      <a:lnTo>
                        <a:pt x="1450" y="117"/>
                      </a:lnTo>
                      <a:lnTo>
                        <a:pt x="1483" y="123"/>
                      </a:lnTo>
                      <a:lnTo>
                        <a:pt x="1520" y="131"/>
                      </a:lnTo>
                      <a:lnTo>
                        <a:pt x="1557" y="140"/>
                      </a:lnTo>
                      <a:lnTo>
                        <a:pt x="1592" y="149"/>
                      </a:lnTo>
                      <a:lnTo>
                        <a:pt x="1621" y="159"/>
                      </a:lnTo>
                      <a:lnTo>
                        <a:pt x="1641" y="166"/>
                      </a:lnTo>
                      <a:lnTo>
                        <a:pt x="1632" y="174"/>
                      </a:lnTo>
                      <a:lnTo>
                        <a:pt x="1623" y="179"/>
                      </a:lnTo>
                      <a:lnTo>
                        <a:pt x="1615" y="183"/>
                      </a:lnTo>
                      <a:lnTo>
                        <a:pt x="1607" y="187"/>
                      </a:lnTo>
                      <a:lnTo>
                        <a:pt x="1601" y="189"/>
                      </a:lnTo>
                      <a:lnTo>
                        <a:pt x="1592" y="193"/>
                      </a:lnTo>
                      <a:lnTo>
                        <a:pt x="1584" y="197"/>
                      </a:lnTo>
                      <a:lnTo>
                        <a:pt x="1574" y="202"/>
                      </a:lnTo>
                      <a:lnTo>
                        <a:pt x="1591" y="209"/>
                      </a:lnTo>
                      <a:lnTo>
                        <a:pt x="1606" y="215"/>
                      </a:lnTo>
                      <a:lnTo>
                        <a:pt x="1621" y="219"/>
                      </a:lnTo>
                      <a:lnTo>
                        <a:pt x="1635" y="222"/>
                      </a:lnTo>
                      <a:lnTo>
                        <a:pt x="1648" y="225"/>
                      </a:lnTo>
                      <a:lnTo>
                        <a:pt x="1662" y="226"/>
                      </a:lnTo>
                      <a:lnTo>
                        <a:pt x="1678" y="227"/>
                      </a:lnTo>
                      <a:lnTo>
                        <a:pt x="1694" y="228"/>
                      </a:lnTo>
                      <a:lnTo>
                        <a:pt x="1711" y="227"/>
                      </a:lnTo>
                      <a:lnTo>
                        <a:pt x="1725" y="224"/>
                      </a:lnTo>
                      <a:lnTo>
                        <a:pt x="1737" y="220"/>
                      </a:lnTo>
                      <a:lnTo>
                        <a:pt x="1749" y="216"/>
                      </a:lnTo>
                      <a:lnTo>
                        <a:pt x="1760" y="211"/>
                      </a:lnTo>
                      <a:lnTo>
                        <a:pt x="1771" y="206"/>
                      </a:lnTo>
                      <a:lnTo>
                        <a:pt x="1782" y="203"/>
                      </a:lnTo>
                      <a:lnTo>
                        <a:pt x="1794" y="202"/>
                      </a:lnTo>
                      <a:lnTo>
                        <a:pt x="1800" y="203"/>
                      </a:lnTo>
                      <a:lnTo>
                        <a:pt x="1805" y="204"/>
                      </a:lnTo>
                      <a:lnTo>
                        <a:pt x="1811" y="206"/>
                      </a:lnTo>
                      <a:lnTo>
                        <a:pt x="1816" y="209"/>
                      </a:lnTo>
                      <a:lnTo>
                        <a:pt x="1825" y="217"/>
                      </a:lnTo>
                      <a:lnTo>
                        <a:pt x="1833" y="225"/>
                      </a:lnTo>
                      <a:lnTo>
                        <a:pt x="1841" y="232"/>
                      </a:lnTo>
                      <a:lnTo>
                        <a:pt x="1849" y="239"/>
                      </a:lnTo>
                      <a:lnTo>
                        <a:pt x="1853" y="242"/>
                      </a:lnTo>
                      <a:lnTo>
                        <a:pt x="1858" y="244"/>
                      </a:lnTo>
                      <a:lnTo>
                        <a:pt x="1862" y="245"/>
                      </a:lnTo>
                      <a:lnTo>
                        <a:pt x="1867" y="246"/>
                      </a:lnTo>
                      <a:lnTo>
                        <a:pt x="1880" y="202"/>
                      </a:lnTo>
                      <a:lnTo>
                        <a:pt x="2006" y="178"/>
                      </a:lnTo>
                      <a:lnTo>
                        <a:pt x="2016" y="179"/>
                      </a:lnTo>
                      <a:lnTo>
                        <a:pt x="2026" y="180"/>
                      </a:lnTo>
                      <a:lnTo>
                        <a:pt x="2035" y="181"/>
                      </a:lnTo>
                      <a:lnTo>
                        <a:pt x="2043" y="183"/>
                      </a:lnTo>
                      <a:lnTo>
                        <a:pt x="2060" y="188"/>
                      </a:lnTo>
                      <a:lnTo>
                        <a:pt x="2076" y="193"/>
                      </a:lnTo>
                      <a:lnTo>
                        <a:pt x="2093" y="199"/>
                      </a:lnTo>
                      <a:lnTo>
                        <a:pt x="2109" y="204"/>
                      </a:lnTo>
                      <a:lnTo>
                        <a:pt x="2118" y="206"/>
                      </a:lnTo>
                      <a:lnTo>
                        <a:pt x="2127" y="207"/>
                      </a:lnTo>
                      <a:lnTo>
                        <a:pt x="2137" y="208"/>
                      </a:lnTo>
                      <a:lnTo>
                        <a:pt x="2147" y="208"/>
                      </a:lnTo>
                      <a:lnTo>
                        <a:pt x="2162" y="208"/>
                      </a:lnTo>
                      <a:lnTo>
                        <a:pt x="2173" y="207"/>
                      </a:lnTo>
                      <a:lnTo>
                        <a:pt x="2183" y="205"/>
                      </a:lnTo>
                      <a:lnTo>
                        <a:pt x="2190" y="202"/>
                      </a:lnTo>
                      <a:lnTo>
                        <a:pt x="2198" y="200"/>
                      </a:lnTo>
                      <a:lnTo>
                        <a:pt x="2206" y="198"/>
                      </a:lnTo>
                      <a:lnTo>
                        <a:pt x="2215" y="197"/>
                      </a:lnTo>
                      <a:lnTo>
                        <a:pt x="2226" y="196"/>
                      </a:lnTo>
                      <a:lnTo>
                        <a:pt x="2235" y="197"/>
                      </a:lnTo>
                      <a:lnTo>
                        <a:pt x="2244" y="199"/>
                      </a:lnTo>
                      <a:lnTo>
                        <a:pt x="2253" y="202"/>
                      </a:lnTo>
                      <a:lnTo>
                        <a:pt x="2261" y="205"/>
                      </a:lnTo>
                      <a:lnTo>
                        <a:pt x="2267" y="209"/>
                      </a:lnTo>
                      <a:lnTo>
                        <a:pt x="2274" y="213"/>
                      </a:lnTo>
                      <a:lnTo>
                        <a:pt x="2280" y="215"/>
                      </a:lnTo>
                      <a:lnTo>
                        <a:pt x="2286" y="216"/>
                      </a:lnTo>
                      <a:lnTo>
                        <a:pt x="2290" y="215"/>
                      </a:lnTo>
                      <a:lnTo>
                        <a:pt x="2296" y="213"/>
                      </a:lnTo>
                      <a:lnTo>
                        <a:pt x="2300" y="211"/>
                      </a:lnTo>
                      <a:lnTo>
                        <a:pt x="2305" y="206"/>
                      </a:lnTo>
                      <a:lnTo>
                        <a:pt x="2309" y="202"/>
                      </a:lnTo>
                      <a:lnTo>
                        <a:pt x="2312" y="197"/>
                      </a:lnTo>
                      <a:lnTo>
                        <a:pt x="2316" y="191"/>
                      </a:lnTo>
                      <a:lnTo>
                        <a:pt x="2319" y="184"/>
                      </a:lnTo>
                      <a:lnTo>
                        <a:pt x="2326" y="183"/>
                      </a:lnTo>
                      <a:lnTo>
                        <a:pt x="2334" y="180"/>
                      </a:lnTo>
                      <a:lnTo>
                        <a:pt x="2339" y="179"/>
                      </a:lnTo>
                      <a:lnTo>
                        <a:pt x="2342" y="177"/>
                      </a:lnTo>
                      <a:lnTo>
                        <a:pt x="2344" y="174"/>
                      </a:lnTo>
                      <a:lnTo>
                        <a:pt x="2345" y="172"/>
                      </a:lnTo>
                      <a:lnTo>
                        <a:pt x="2378" y="172"/>
                      </a:lnTo>
                      <a:lnTo>
                        <a:pt x="2376" y="178"/>
                      </a:lnTo>
                      <a:lnTo>
                        <a:pt x="2372" y="185"/>
                      </a:lnTo>
                      <a:lnTo>
                        <a:pt x="2369" y="189"/>
                      </a:lnTo>
                      <a:lnTo>
                        <a:pt x="2367" y="193"/>
                      </a:lnTo>
                      <a:lnTo>
                        <a:pt x="2366" y="198"/>
                      </a:lnTo>
                      <a:lnTo>
                        <a:pt x="2365" y="202"/>
                      </a:lnTo>
                      <a:lnTo>
                        <a:pt x="2365" y="216"/>
                      </a:lnTo>
                      <a:lnTo>
                        <a:pt x="2365" y="228"/>
                      </a:lnTo>
                      <a:lnTo>
                        <a:pt x="2405" y="228"/>
                      </a:lnTo>
                      <a:lnTo>
                        <a:pt x="2401" y="213"/>
                      </a:lnTo>
                      <a:lnTo>
                        <a:pt x="2400" y="203"/>
                      </a:lnTo>
                      <a:lnTo>
                        <a:pt x="2401" y="195"/>
                      </a:lnTo>
                      <a:lnTo>
                        <a:pt x="2405" y="184"/>
                      </a:lnTo>
                      <a:lnTo>
                        <a:pt x="2430" y="184"/>
                      </a:lnTo>
                      <a:lnTo>
                        <a:pt x="2454" y="182"/>
                      </a:lnTo>
                      <a:lnTo>
                        <a:pt x="2465" y="180"/>
                      </a:lnTo>
                      <a:lnTo>
                        <a:pt x="2476" y="178"/>
                      </a:lnTo>
                      <a:lnTo>
                        <a:pt x="2487" y="175"/>
                      </a:lnTo>
                      <a:lnTo>
                        <a:pt x="2497" y="172"/>
                      </a:lnTo>
                      <a:lnTo>
                        <a:pt x="2506" y="168"/>
                      </a:lnTo>
                      <a:lnTo>
                        <a:pt x="2513" y="164"/>
                      </a:lnTo>
                      <a:lnTo>
                        <a:pt x="2521" y="159"/>
                      </a:lnTo>
                      <a:lnTo>
                        <a:pt x="2526" y="153"/>
                      </a:lnTo>
                      <a:lnTo>
                        <a:pt x="2532" y="146"/>
                      </a:lnTo>
                      <a:lnTo>
                        <a:pt x="2535" y="139"/>
                      </a:lnTo>
                      <a:lnTo>
                        <a:pt x="2537" y="131"/>
                      </a:lnTo>
                      <a:lnTo>
                        <a:pt x="2539" y="123"/>
                      </a:lnTo>
                      <a:lnTo>
                        <a:pt x="2532" y="123"/>
                      </a:lnTo>
                      <a:lnTo>
                        <a:pt x="2518" y="123"/>
                      </a:lnTo>
                      <a:lnTo>
                        <a:pt x="2501" y="123"/>
                      </a:lnTo>
                      <a:lnTo>
                        <a:pt x="2491" y="123"/>
                      </a:lnTo>
                      <a:lnTo>
                        <a:pt x="2487" y="120"/>
                      </a:lnTo>
                      <a:lnTo>
                        <a:pt x="2483" y="115"/>
                      </a:lnTo>
                      <a:lnTo>
                        <a:pt x="2479" y="110"/>
                      </a:lnTo>
                      <a:lnTo>
                        <a:pt x="2477" y="105"/>
                      </a:lnTo>
                      <a:lnTo>
                        <a:pt x="2473" y="93"/>
                      </a:lnTo>
                      <a:lnTo>
                        <a:pt x="2472" y="85"/>
                      </a:lnTo>
                      <a:lnTo>
                        <a:pt x="2473" y="81"/>
                      </a:lnTo>
                      <a:lnTo>
                        <a:pt x="2476" y="75"/>
                      </a:lnTo>
                      <a:lnTo>
                        <a:pt x="2480" y="69"/>
                      </a:lnTo>
                      <a:lnTo>
                        <a:pt x="2487" y="62"/>
                      </a:lnTo>
                      <a:lnTo>
                        <a:pt x="2495" y="55"/>
                      </a:lnTo>
                      <a:lnTo>
                        <a:pt x="2503" y="48"/>
                      </a:lnTo>
                      <a:lnTo>
                        <a:pt x="2512" y="40"/>
                      </a:lnTo>
                      <a:lnTo>
                        <a:pt x="2523" y="33"/>
                      </a:lnTo>
                      <a:lnTo>
                        <a:pt x="2534" y="26"/>
                      </a:lnTo>
                      <a:lnTo>
                        <a:pt x="2545" y="20"/>
                      </a:lnTo>
                      <a:lnTo>
                        <a:pt x="2556" y="15"/>
                      </a:lnTo>
                      <a:lnTo>
                        <a:pt x="2567" y="10"/>
                      </a:lnTo>
                      <a:lnTo>
                        <a:pt x="2577" y="6"/>
                      </a:lnTo>
                      <a:lnTo>
                        <a:pt x="2587" y="2"/>
                      </a:lnTo>
                      <a:lnTo>
                        <a:pt x="2597" y="0"/>
                      </a:lnTo>
                      <a:lnTo>
                        <a:pt x="2604" y="0"/>
                      </a:lnTo>
                      <a:lnTo>
                        <a:pt x="2611" y="0"/>
                      </a:lnTo>
                      <a:lnTo>
                        <a:pt x="2621" y="0"/>
                      </a:lnTo>
                      <a:lnTo>
                        <a:pt x="2631" y="0"/>
                      </a:lnTo>
                      <a:lnTo>
                        <a:pt x="2637" y="0"/>
                      </a:lnTo>
                      <a:lnTo>
                        <a:pt x="2638" y="8"/>
                      </a:lnTo>
                      <a:lnTo>
                        <a:pt x="2638" y="16"/>
                      </a:lnTo>
                      <a:lnTo>
                        <a:pt x="2640" y="24"/>
                      </a:lnTo>
                      <a:lnTo>
                        <a:pt x="2642" y="30"/>
                      </a:lnTo>
                      <a:lnTo>
                        <a:pt x="2646" y="42"/>
                      </a:lnTo>
                      <a:lnTo>
                        <a:pt x="2651" y="53"/>
                      </a:lnTo>
                      <a:lnTo>
                        <a:pt x="2656" y="62"/>
                      </a:lnTo>
                      <a:lnTo>
                        <a:pt x="2660" y="71"/>
                      </a:lnTo>
                      <a:lnTo>
                        <a:pt x="2663" y="81"/>
                      </a:lnTo>
                      <a:lnTo>
                        <a:pt x="2664" y="91"/>
                      </a:lnTo>
                      <a:lnTo>
                        <a:pt x="2664" y="95"/>
                      </a:lnTo>
                      <a:lnTo>
                        <a:pt x="2663" y="97"/>
                      </a:lnTo>
                      <a:lnTo>
                        <a:pt x="2660" y="100"/>
                      </a:lnTo>
                      <a:lnTo>
                        <a:pt x="2658" y="101"/>
                      </a:lnTo>
                      <a:lnTo>
                        <a:pt x="2652" y="103"/>
                      </a:lnTo>
                      <a:lnTo>
                        <a:pt x="2644" y="105"/>
                      </a:lnTo>
                      <a:lnTo>
                        <a:pt x="2635" y="106"/>
                      </a:lnTo>
                      <a:lnTo>
                        <a:pt x="2627" y="108"/>
                      </a:lnTo>
                      <a:lnTo>
                        <a:pt x="2624" y="109"/>
                      </a:lnTo>
                      <a:lnTo>
                        <a:pt x="2622" y="111"/>
                      </a:lnTo>
                      <a:lnTo>
                        <a:pt x="2620" y="114"/>
                      </a:lnTo>
                      <a:lnTo>
                        <a:pt x="2618" y="117"/>
                      </a:lnTo>
                      <a:lnTo>
                        <a:pt x="2627" y="118"/>
                      </a:lnTo>
                      <a:lnTo>
                        <a:pt x="2637" y="120"/>
                      </a:lnTo>
                      <a:lnTo>
                        <a:pt x="2647" y="122"/>
                      </a:lnTo>
                      <a:lnTo>
                        <a:pt x="2657" y="123"/>
                      </a:lnTo>
                      <a:lnTo>
                        <a:pt x="2653" y="127"/>
                      </a:lnTo>
                      <a:lnTo>
                        <a:pt x="2649" y="132"/>
                      </a:lnTo>
                      <a:lnTo>
                        <a:pt x="2647" y="137"/>
                      </a:lnTo>
                      <a:lnTo>
                        <a:pt x="2646" y="142"/>
                      </a:lnTo>
                      <a:lnTo>
                        <a:pt x="2644" y="153"/>
                      </a:lnTo>
                      <a:lnTo>
                        <a:pt x="2644" y="166"/>
                      </a:lnTo>
                      <a:lnTo>
                        <a:pt x="2645" y="168"/>
                      </a:lnTo>
                      <a:lnTo>
                        <a:pt x="2646" y="169"/>
                      </a:lnTo>
                      <a:lnTo>
                        <a:pt x="2648" y="169"/>
                      </a:lnTo>
                      <a:lnTo>
                        <a:pt x="2652" y="168"/>
                      </a:lnTo>
                      <a:lnTo>
                        <a:pt x="2658" y="167"/>
                      </a:lnTo>
                      <a:lnTo>
                        <a:pt x="2664" y="166"/>
                      </a:lnTo>
                      <a:lnTo>
                        <a:pt x="2664" y="160"/>
                      </a:lnTo>
                      <a:lnTo>
                        <a:pt x="2664" y="153"/>
                      </a:lnTo>
                      <a:lnTo>
                        <a:pt x="2672" y="151"/>
                      </a:lnTo>
                      <a:lnTo>
                        <a:pt x="2680" y="148"/>
                      </a:lnTo>
                      <a:lnTo>
                        <a:pt x="2685" y="145"/>
                      </a:lnTo>
                      <a:lnTo>
                        <a:pt x="2689" y="142"/>
                      </a:lnTo>
                      <a:lnTo>
                        <a:pt x="2692" y="139"/>
                      </a:lnTo>
                      <a:lnTo>
                        <a:pt x="2696" y="137"/>
                      </a:lnTo>
                      <a:lnTo>
                        <a:pt x="2700" y="135"/>
                      </a:lnTo>
                      <a:lnTo>
                        <a:pt x="2704" y="135"/>
                      </a:lnTo>
                      <a:lnTo>
                        <a:pt x="2709" y="137"/>
                      </a:lnTo>
                      <a:lnTo>
                        <a:pt x="2715" y="138"/>
                      </a:lnTo>
                      <a:lnTo>
                        <a:pt x="2724" y="139"/>
                      </a:lnTo>
                      <a:lnTo>
                        <a:pt x="2733" y="140"/>
                      </a:lnTo>
                      <a:lnTo>
                        <a:pt x="2749" y="141"/>
                      </a:lnTo>
                      <a:lnTo>
                        <a:pt x="2757" y="141"/>
                      </a:lnTo>
                      <a:lnTo>
                        <a:pt x="2752" y="153"/>
                      </a:lnTo>
                      <a:lnTo>
                        <a:pt x="2745" y="164"/>
                      </a:lnTo>
                      <a:lnTo>
                        <a:pt x="2738" y="173"/>
                      </a:lnTo>
                      <a:lnTo>
                        <a:pt x="2731" y="180"/>
                      </a:lnTo>
                      <a:lnTo>
                        <a:pt x="2723" y="188"/>
                      </a:lnTo>
                      <a:lnTo>
                        <a:pt x="2716" y="196"/>
                      </a:lnTo>
                      <a:lnTo>
                        <a:pt x="2710" y="204"/>
                      </a:lnTo>
                      <a:lnTo>
                        <a:pt x="2704" y="216"/>
                      </a:lnTo>
                      <a:lnTo>
                        <a:pt x="2712" y="217"/>
                      </a:lnTo>
                      <a:lnTo>
                        <a:pt x="2719" y="218"/>
                      </a:lnTo>
                      <a:lnTo>
                        <a:pt x="2725" y="218"/>
                      </a:lnTo>
                      <a:lnTo>
                        <a:pt x="2732" y="218"/>
                      </a:lnTo>
                      <a:lnTo>
                        <a:pt x="2744" y="216"/>
                      </a:lnTo>
                      <a:lnTo>
                        <a:pt x="2750" y="216"/>
                      </a:lnTo>
                      <a:lnTo>
                        <a:pt x="2780" y="194"/>
                      </a:lnTo>
                      <a:lnTo>
                        <a:pt x="2810" y="172"/>
                      </a:lnTo>
                      <a:lnTo>
                        <a:pt x="2817" y="167"/>
                      </a:lnTo>
                      <a:lnTo>
                        <a:pt x="2825" y="163"/>
                      </a:lnTo>
                      <a:lnTo>
                        <a:pt x="2834" y="159"/>
                      </a:lnTo>
                      <a:lnTo>
                        <a:pt x="2843" y="155"/>
                      </a:lnTo>
                      <a:lnTo>
                        <a:pt x="2853" y="151"/>
                      </a:lnTo>
                      <a:lnTo>
                        <a:pt x="2862" y="149"/>
                      </a:lnTo>
                      <a:lnTo>
                        <a:pt x="2872" y="147"/>
                      </a:lnTo>
                      <a:lnTo>
                        <a:pt x="2883" y="147"/>
                      </a:lnTo>
                      <a:lnTo>
                        <a:pt x="2884" y="139"/>
                      </a:lnTo>
                      <a:lnTo>
                        <a:pt x="2885" y="132"/>
                      </a:lnTo>
                      <a:lnTo>
                        <a:pt x="2888" y="126"/>
                      </a:lnTo>
                      <a:lnTo>
                        <a:pt x="2891" y="121"/>
                      </a:lnTo>
                      <a:lnTo>
                        <a:pt x="2895" y="116"/>
                      </a:lnTo>
                      <a:lnTo>
                        <a:pt x="2900" y="111"/>
                      </a:lnTo>
                      <a:lnTo>
                        <a:pt x="2905" y="107"/>
                      </a:lnTo>
                      <a:lnTo>
                        <a:pt x="2912" y="104"/>
                      </a:lnTo>
                      <a:lnTo>
                        <a:pt x="2918" y="101"/>
                      </a:lnTo>
                      <a:lnTo>
                        <a:pt x="2925" y="98"/>
                      </a:lnTo>
                      <a:lnTo>
                        <a:pt x="2932" y="96"/>
                      </a:lnTo>
                      <a:lnTo>
                        <a:pt x="2939" y="94"/>
                      </a:lnTo>
                      <a:lnTo>
                        <a:pt x="2955" y="92"/>
                      </a:lnTo>
                      <a:lnTo>
                        <a:pt x="2970" y="91"/>
                      </a:lnTo>
                      <a:lnTo>
                        <a:pt x="2978" y="92"/>
                      </a:lnTo>
                      <a:lnTo>
                        <a:pt x="2984" y="93"/>
                      </a:lnTo>
                      <a:lnTo>
                        <a:pt x="2993" y="95"/>
                      </a:lnTo>
                      <a:lnTo>
                        <a:pt x="3001" y="98"/>
                      </a:lnTo>
                      <a:lnTo>
                        <a:pt x="3008" y="101"/>
                      </a:lnTo>
                      <a:lnTo>
                        <a:pt x="3017" y="103"/>
                      </a:lnTo>
                      <a:lnTo>
                        <a:pt x="3026" y="104"/>
                      </a:lnTo>
                      <a:lnTo>
                        <a:pt x="3036" y="105"/>
                      </a:lnTo>
                      <a:lnTo>
                        <a:pt x="3036" y="110"/>
                      </a:lnTo>
                      <a:lnTo>
                        <a:pt x="3036" y="117"/>
                      </a:lnTo>
                      <a:lnTo>
                        <a:pt x="3036" y="126"/>
                      </a:lnTo>
                      <a:lnTo>
                        <a:pt x="3036" y="135"/>
                      </a:lnTo>
                      <a:lnTo>
                        <a:pt x="3036" y="139"/>
                      </a:lnTo>
                      <a:lnTo>
                        <a:pt x="3035" y="143"/>
                      </a:lnTo>
                      <a:lnTo>
                        <a:pt x="3033" y="147"/>
                      </a:lnTo>
                      <a:lnTo>
                        <a:pt x="3030" y="150"/>
                      </a:lnTo>
                      <a:lnTo>
                        <a:pt x="3025" y="157"/>
                      </a:lnTo>
                      <a:lnTo>
                        <a:pt x="3018" y="162"/>
                      </a:lnTo>
                      <a:lnTo>
                        <a:pt x="3003" y="170"/>
                      </a:lnTo>
                      <a:lnTo>
                        <a:pt x="2990" y="178"/>
                      </a:lnTo>
                      <a:lnTo>
                        <a:pt x="2982" y="196"/>
                      </a:lnTo>
                      <a:lnTo>
                        <a:pt x="2973" y="214"/>
                      </a:lnTo>
                      <a:lnTo>
                        <a:pt x="2968" y="222"/>
                      </a:lnTo>
                      <a:lnTo>
                        <a:pt x="2963" y="229"/>
                      </a:lnTo>
                      <a:lnTo>
                        <a:pt x="2958" y="236"/>
                      </a:lnTo>
                      <a:lnTo>
                        <a:pt x="2951" y="243"/>
                      </a:lnTo>
                      <a:lnTo>
                        <a:pt x="2945" y="249"/>
                      </a:lnTo>
                      <a:lnTo>
                        <a:pt x="2938" y="254"/>
                      </a:lnTo>
                      <a:lnTo>
                        <a:pt x="2931" y="259"/>
                      </a:lnTo>
                      <a:lnTo>
                        <a:pt x="2923" y="263"/>
                      </a:lnTo>
                      <a:lnTo>
                        <a:pt x="2914" y="267"/>
                      </a:lnTo>
                      <a:lnTo>
                        <a:pt x="2904" y="269"/>
                      </a:lnTo>
                      <a:lnTo>
                        <a:pt x="2894" y="271"/>
                      </a:lnTo>
                      <a:lnTo>
                        <a:pt x="2883" y="271"/>
                      </a:lnTo>
                      <a:lnTo>
                        <a:pt x="2878" y="271"/>
                      </a:lnTo>
                      <a:lnTo>
                        <a:pt x="2872" y="270"/>
                      </a:lnTo>
                      <a:lnTo>
                        <a:pt x="2867" y="268"/>
                      </a:lnTo>
                      <a:lnTo>
                        <a:pt x="2861" y="266"/>
                      </a:lnTo>
                      <a:lnTo>
                        <a:pt x="2856" y="263"/>
                      </a:lnTo>
                      <a:lnTo>
                        <a:pt x="2850" y="260"/>
                      </a:lnTo>
                      <a:lnTo>
                        <a:pt x="2847" y="256"/>
                      </a:lnTo>
                      <a:lnTo>
                        <a:pt x="2844" y="252"/>
                      </a:lnTo>
                      <a:lnTo>
                        <a:pt x="2838" y="257"/>
                      </a:lnTo>
                      <a:lnTo>
                        <a:pt x="2835" y="264"/>
                      </a:lnTo>
                      <a:lnTo>
                        <a:pt x="2834" y="268"/>
                      </a:lnTo>
                      <a:lnTo>
                        <a:pt x="2834" y="272"/>
                      </a:lnTo>
                      <a:lnTo>
                        <a:pt x="2835" y="275"/>
                      </a:lnTo>
                      <a:lnTo>
                        <a:pt x="2837" y="277"/>
                      </a:lnTo>
                      <a:lnTo>
                        <a:pt x="2829" y="278"/>
                      </a:lnTo>
                      <a:lnTo>
                        <a:pt x="2823" y="279"/>
                      </a:lnTo>
                      <a:lnTo>
                        <a:pt x="2817" y="281"/>
                      </a:lnTo>
                      <a:lnTo>
                        <a:pt x="2811" y="283"/>
                      </a:lnTo>
                      <a:lnTo>
                        <a:pt x="2805" y="285"/>
                      </a:lnTo>
                      <a:lnTo>
                        <a:pt x="2801" y="287"/>
                      </a:lnTo>
                      <a:lnTo>
                        <a:pt x="2795" y="289"/>
                      </a:lnTo>
                      <a:lnTo>
                        <a:pt x="2790" y="289"/>
                      </a:lnTo>
                      <a:lnTo>
                        <a:pt x="2783" y="288"/>
                      </a:lnTo>
                      <a:lnTo>
                        <a:pt x="2777" y="286"/>
                      </a:lnTo>
                      <a:lnTo>
                        <a:pt x="2770" y="283"/>
                      </a:lnTo>
                      <a:lnTo>
                        <a:pt x="2765" y="279"/>
                      </a:lnTo>
                      <a:lnTo>
                        <a:pt x="2754" y="271"/>
                      </a:lnTo>
                      <a:lnTo>
                        <a:pt x="2744" y="264"/>
                      </a:lnTo>
                      <a:lnTo>
                        <a:pt x="2730" y="272"/>
                      </a:lnTo>
                      <a:lnTo>
                        <a:pt x="2717" y="281"/>
                      </a:lnTo>
                      <a:lnTo>
                        <a:pt x="2707" y="290"/>
                      </a:lnTo>
                      <a:lnTo>
                        <a:pt x="2696" y="299"/>
                      </a:lnTo>
                      <a:lnTo>
                        <a:pt x="2685" y="307"/>
                      </a:lnTo>
                      <a:lnTo>
                        <a:pt x="2671" y="313"/>
                      </a:lnTo>
                      <a:lnTo>
                        <a:pt x="2664" y="316"/>
                      </a:lnTo>
                      <a:lnTo>
                        <a:pt x="2656" y="318"/>
                      </a:lnTo>
                      <a:lnTo>
                        <a:pt x="2647" y="319"/>
                      </a:lnTo>
                      <a:lnTo>
                        <a:pt x="2637" y="319"/>
                      </a:lnTo>
                      <a:lnTo>
                        <a:pt x="2626" y="319"/>
                      </a:lnTo>
                      <a:lnTo>
                        <a:pt x="2615" y="317"/>
                      </a:lnTo>
                      <a:lnTo>
                        <a:pt x="2602" y="315"/>
                      </a:lnTo>
                      <a:lnTo>
                        <a:pt x="2590" y="312"/>
                      </a:lnTo>
                      <a:lnTo>
                        <a:pt x="2579" y="308"/>
                      </a:lnTo>
                      <a:lnTo>
                        <a:pt x="2569" y="304"/>
                      </a:lnTo>
                      <a:lnTo>
                        <a:pt x="2562" y="300"/>
                      </a:lnTo>
                      <a:lnTo>
                        <a:pt x="2558" y="295"/>
                      </a:lnTo>
                      <a:lnTo>
                        <a:pt x="2518" y="295"/>
                      </a:lnTo>
                      <a:lnTo>
                        <a:pt x="2521" y="303"/>
                      </a:lnTo>
                      <a:lnTo>
                        <a:pt x="2525" y="309"/>
                      </a:lnTo>
                      <a:lnTo>
                        <a:pt x="2530" y="314"/>
                      </a:lnTo>
                      <a:lnTo>
                        <a:pt x="2536" y="318"/>
                      </a:lnTo>
                      <a:lnTo>
                        <a:pt x="2542" y="322"/>
                      </a:lnTo>
                      <a:lnTo>
                        <a:pt x="2550" y="324"/>
                      </a:lnTo>
                      <a:lnTo>
                        <a:pt x="2557" y="326"/>
                      </a:lnTo>
                      <a:lnTo>
                        <a:pt x="2565" y="327"/>
                      </a:lnTo>
                      <a:lnTo>
                        <a:pt x="2601" y="328"/>
                      </a:lnTo>
                      <a:lnTo>
                        <a:pt x="2637" y="326"/>
                      </a:lnTo>
                      <a:lnTo>
                        <a:pt x="2637" y="335"/>
                      </a:lnTo>
                      <a:lnTo>
                        <a:pt x="2638" y="342"/>
                      </a:lnTo>
                      <a:lnTo>
                        <a:pt x="2641" y="349"/>
                      </a:lnTo>
                      <a:lnTo>
                        <a:pt x="2644" y="357"/>
                      </a:lnTo>
                      <a:lnTo>
                        <a:pt x="2619" y="363"/>
                      </a:lnTo>
                      <a:lnTo>
                        <a:pt x="2590" y="371"/>
                      </a:lnTo>
                      <a:lnTo>
                        <a:pt x="2562" y="382"/>
                      </a:lnTo>
                      <a:lnTo>
                        <a:pt x="2531" y="392"/>
                      </a:lnTo>
                      <a:lnTo>
                        <a:pt x="2501" y="402"/>
                      </a:lnTo>
                      <a:lnTo>
                        <a:pt x="2473" y="410"/>
                      </a:lnTo>
                      <a:lnTo>
                        <a:pt x="2458" y="414"/>
                      </a:lnTo>
                      <a:lnTo>
                        <a:pt x="2444" y="416"/>
                      </a:lnTo>
                      <a:lnTo>
                        <a:pt x="2431" y="418"/>
                      </a:lnTo>
                      <a:lnTo>
                        <a:pt x="2419" y="418"/>
                      </a:lnTo>
                      <a:lnTo>
                        <a:pt x="2339" y="400"/>
                      </a:lnTo>
                      <a:lnTo>
                        <a:pt x="2319" y="400"/>
                      </a:lnTo>
                      <a:lnTo>
                        <a:pt x="2340" y="408"/>
                      </a:lnTo>
                      <a:lnTo>
                        <a:pt x="2361" y="416"/>
                      </a:lnTo>
                      <a:lnTo>
                        <a:pt x="2372" y="420"/>
                      </a:lnTo>
                      <a:lnTo>
                        <a:pt x="2382" y="425"/>
                      </a:lnTo>
                      <a:lnTo>
                        <a:pt x="2390" y="430"/>
                      </a:lnTo>
                      <a:lnTo>
                        <a:pt x="2398" y="437"/>
                      </a:lnTo>
                      <a:lnTo>
                        <a:pt x="2394" y="444"/>
                      </a:lnTo>
                      <a:lnTo>
                        <a:pt x="2388" y="449"/>
                      </a:lnTo>
                      <a:lnTo>
                        <a:pt x="2384" y="454"/>
                      </a:lnTo>
                      <a:lnTo>
                        <a:pt x="2378" y="457"/>
                      </a:lnTo>
                      <a:lnTo>
                        <a:pt x="2373" y="461"/>
                      </a:lnTo>
                      <a:lnTo>
                        <a:pt x="2368" y="463"/>
                      </a:lnTo>
                      <a:lnTo>
                        <a:pt x="2363" y="465"/>
                      </a:lnTo>
                      <a:lnTo>
                        <a:pt x="2357" y="467"/>
                      </a:lnTo>
                      <a:lnTo>
                        <a:pt x="2333" y="471"/>
                      </a:lnTo>
                      <a:lnTo>
                        <a:pt x="2306" y="474"/>
                      </a:lnTo>
                      <a:lnTo>
                        <a:pt x="2296" y="477"/>
                      </a:lnTo>
                      <a:lnTo>
                        <a:pt x="2286" y="481"/>
                      </a:lnTo>
                      <a:lnTo>
                        <a:pt x="2277" y="486"/>
                      </a:lnTo>
                      <a:lnTo>
                        <a:pt x="2268" y="492"/>
                      </a:lnTo>
                      <a:lnTo>
                        <a:pt x="2260" y="497"/>
                      </a:lnTo>
                      <a:lnTo>
                        <a:pt x="2251" y="501"/>
                      </a:lnTo>
                      <a:lnTo>
                        <a:pt x="2242" y="504"/>
                      </a:lnTo>
                      <a:lnTo>
                        <a:pt x="2232" y="505"/>
                      </a:lnTo>
                      <a:lnTo>
                        <a:pt x="2232" y="517"/>
                      </a:lnTo>
                      <a:lnTo>
                        <a:pt x="2232" y="529"/>
                      </a:lnTo>
                      <a:lnTo>
                        <a:pt x="2220" y="532"/>
                      </a:lnTo>
                      <a:lnTo>
                        <a:pt x="2208" y="537"/>
                      </a:lnTo>
                      <a:lnTo>
                        <a:pt x="2194" y="542"/>
                      </a:lnTo>
                      <a:lnTo>
                        <a:pt x="2181" y="550"/>
                      </a:lnTo>
                      <a:lnTo>
                        <a:pt x="2166" y="559"/>
                      </a:lnTo>
                      <a:lnTo>
                        <a:pt x="2151" y="568"/>
                      </a:lnTo>
                      <a:lnTo>
                        <a:pt x="2138" y="578"/>
                      </a:lnTo>
                      <a:lnTo>
                        <a:pt x="2123" y="588"/>
                      </a:lnTo>
                      <a:lnTo>
                        <a:pt x="2110" y="601"/>
                      </a:lnTo>
                      <a:lnTo>
                        <a:pt x="2098" y="613"/>
                      </a:lnTo>
                      <a:lnTo>
                        <a:pt x="2087" y="625"/>
                      </a:lnTo>
                      <a:lnTo>
                        <a:pt x="2078" y="637"/>
                      </a:lnTo>
                      <a:lnTo>
                        <a:pt x="2071" y="650"/>
                      </a:lnTo>
                      <a:lnTo>
                        <a:pt x="2064" y="664"/>
                      </a:lnTo>
                      <a:lnTo>
                        <a:pt x="2062" y="670"/>
                      </a:lnTo>
                      <a:lnTo>
                        <a:pt x="2061" y="677"/>
                      </a:lnTo>
                      <a:lnTo>
                        <a:pt x="2060" y="683"/>
                      </a:lnTo>
                      <a:lnTo>
                        <a:pt x="2060" y="689"/>
                      </a:lnTo>
                      <a:lnTo>
                        <a:pt x="2106" y="689"/>
                      </a:lnTo>
                      <a:lnTo>
                        <a:pt x="2104" y="714"/>
                      </a:lnTo>
                      <a:lnTo>
                        <a:pt x="2102" y="736"/>
                      </a:lnTo>
                      <a:lnTo>
                        <a:pt x="2100" y="745"/>
                      </a:lnTo>
                      <a:lnTo>
                        <a:pt x="2100" y="753"/>
                      </a:lnTo>
                      <a:lnTo>
                        <a:pt x="2102" y="757"/>
                      </a:lnTo>
                      <a:lnTo>
                        <a:pt x="2103" y="759"/>
                      </a:lnTo>
                      <a:lnTo>
                        <a:pt x="2104" y="762"/>
                      </a:lnTo>
                      <a:lnTo>
                        <a:pt x="2106" y="763"/>
                      </a:lnTo>
                      <a:lnTo>
                        <a:pt x="2086" y="776"/>
                      </a:lnTo>
                      <a:lnTo>
                        <a:pt x="2087" y="780"/>
                      </a:lnTo>
                      <a:lnTo>
                        <a:pt x="2089" y="784"/>
                      </a:lnTo>
                      <a:lnTo>
                        <a:pt x="2093" y="787"/>
                      </a:lnTo>
                      <a:lnTo>
                        <a:pt x="2097" y="790"/>
                      </a:lnTo>
                      <a:lnTo>
                        <a:pt x="2106" y="793"/>
                      </a:lnTo>
                      <a:lnTo>
                        <a:pt x="2112" y="794"/>
                      </a:lnTo>
                      <a:lnTo>
                        <a:pt x="2193" y="776"/>
                      </a:lnTo>
                      <a:lnTo>
                        <a:pt x="2204" y="782"/>
                      </a:lnTo>
                      <a:lnTo>
                        <a:pt x="2214" y="789"/>
                      </a:lnTo>
                      <a:lnTo>
                        <a:pt x="2223" y="796"/>
                      </a:lnTo>
                      <a:lnTo>
                        <a:pt x="2232" y="803"/>
                      </a:lnTo>
                      <a:lnTo>
                        <a:pt x="2250" y="819"/>
                      </a:lnTo>
                      <a:lnTo>
                        <a:pt x="2266" y="836"/>
                      </a:lnTo>
                      <a:lnTo>
                        <a:pt x="2284" y="852"/>
                      </a:lnTo>
                      <a:lnTo>
                        <a:pt x="2301" y="866"/>
                      </a:lnTo>
                      <a:lnTo>
                        <a:pt x="2311" y="872"/>
                      </a:lnTo>
                      <a:lnTo>
                        <a:pt x="2322" y="878"/>
                      </a:lnTo>
                      <a:lnTo>
                        <a:pt x="2333" y="883"/>
                      </a:lnTo>
                      <a:lnTo>
                        <a:pt x="2345" y="887"/>
                      </a:lnTo>
                      <a:lnTo>
                        <a:pt x="2345" y="891"/>
                      </a:lnTo>
                      <a:lnTo>
                        <a:pt x="2346" y="895"/>
                      </a:lnTo>
                      <a:lnTo>
                        <a:pt x="2347" y="898"/>
                      </a:lnTo>
                      <a:lnTo>
                        <a:pt x="2350" y="901"/>
                      </a:lnTo>
                      <a:lnTo>
                        <a:pt x="2352" y="903"/>
                      </a:lnTo>
                      <a:lnTo>
                        <a:pt x="2354" y="905"/>
                      </a:lnTo>
                      <a:lnTo>
                        <a:pt x="2356" y="906"/>
                      </a:lnTo>
                      <a:lnTo>
                        <a:pt x="2360" y="907"/>
                      </a:lnTo>
                      <a:lnTo>
                        <a:pt x="2367" y="909"/>
                      </a:lnTo>
                      <a:lnTo>
                        <a:pt x="2375" y="908"/>
                      </a:lnTo>
                      <a:lnTo>
                        <a:pt x="2383" y="907"/>
                      </a:lnTo>
                      <a:lnTo>
                        <a:pt x="2391" y="905"/>
                      </a:lnTo>
                      <a:lnTo>
                        <a:pt x="2409" y="900"/>
                      </a:lnTo>
                      <a:lnTo>
                        <a:pt x="2423" y="894"/>
                      </a:lnTo>
                      <a:lnTo>
                        <a:pt x="2434" y="889"/>
                      </a:lnTo>
                      <a:lnTo>
                        <a:pt x="2439" y="887"/>
                      </a:lnTo>
                      <a:lnTo>
                        <a:pt x="2485" y="905"/>
                      </a:lnTo>
                      <a:lnTo>
                        <a:pt x="2479" y="917"/>
                      </a:lnTo>
                      <a:lnTo>
                        <a:pt x="2474" y="925"/>
                      </a:lnTo>
                      <a:lnTo>
                        <a:pt x="2467" y="931"/>
                      </a:lnTo>
                      <a:lnTo>
                        <a:pt x="2458" y="936"/>
                      </a:lnTo>
                      <a:lnTo>
                        <a:pt x="2472" y="949"/>
                      </a:lnTo>
                      <a:lnTo>
                        <a:pt x="2461" y="971"/>
                      </a:lnTo>
                      <a:lnTo>
                        <a:pt x="2450" y="995"/>
                      </a:lnTo>
                      <a:lnTo>
                        <a:pt x="2445" y="1006"/>
                      </a:lnTo>
                      <a:lnTo>
                        <a:pt x="2442" y="1018"/>
                      </a:lnTo>
                      <a:lnTo>
                        <a:pt x="2440" y="1029"/>
                      </a:lnTo>
                      <a:lnTo>
                        <a:pt x="2439" y="1040"/>
                      </a:lnTo>
                      <a:lnTo>
                        <a:pt x="2440" y="1049"/>
                      </a:lnTo>
                      <a:lnTo>
                        <a:pt x="2443" y="1059"/>
                      </a:lnTo>
                      <a:lnTo>
                        <a:pt x="2447" y="1070"/>
                      </a:lnTo>
                      <a:lnTo>
                        <a:pt x="2454" y="1081"/>
                      </a:lnTo>
                      <a:lnTo>
                        <a:pt x="2462" y="1092"/>
                      </a:lnTo>
                      <a:lnTo>
                        <a:pt x="2469" y="1101"/>
                      </a:lnTo>
                      <a:lnTo>
                        <a:pt x="2473" y="1104"/>
                      </a:lnTo>
                      <a:lnTo>
                        <a:pt x="2477" y="1107"/>
                      </a:lnTo>
                      <a:lnTo>
                        <a:pt x="2481" y="1108"/>
                      </a:lnTo>
                      <a:lnTo>
                        <a:pt x="2485" y="1109"/>
                      </a:lnTo>
                      <a:lnTo>
                        <a:pt x="2487" y="1114"/>
                      </a:lnTo>
                      <a:lnTo>
                        <a:pt x="2492" y="1121"/>
                      </a:lnTo>
                      <a:lnTo>
                        <a:pt x="2499" y="1128"/>
                      </a:lnTo>
                      <a:lnTo>
                        <a:pt x="2504" y="1133"/>
                      </a:lnTo>
                      <a:lnTo>
                        <a:pt x="2528" y="1113"/>
                      </a:lnTo>
                      <a:lnTo>
                        <a:pt x="2548" y="1091"/>
                      </a:lnTo>
                      <a:lnTo>
                        <a:pt x="2559" y="1080"/>
                      </a:lnTo>
                      <a:lnTo>
                        <a:pt x="2569" y="1068"/>
                      </a:lnTo>
                      <a:lnTo>
                        <a:pt x="2578" y="1057"/>
                      </a:lnTo>
                      <a:lnTo>
                        <a:pt x="2587" y="1043"/>
                      </a:lnTo>
                      <a:lnTo>
                        <a:pt x="2595" y="1031"/>
                      </a:lnTo>
                      <a:lnTo>
                        <a:pt x="2602" y="1017"/>
                      </a:lnTo>
                      <a:lnTo>
                        <a:pt x="2609" y="1003"/>
                      </a:lnTo>
                      <a:lnTo>
                        <a:pt x="2614" y="987"/>
                      </a:lnTo>
                      <a:lnTo>
                        <a:pt x="2619" y="971"/>
                      </a:lnTo>
                      <a:lnTo>
                        <a:pt x="2622" y="955"/>
                      </a:lnTo>
                      <a:lnTo>
                        <a:pt x="2624" y="937"/>
                      </a:lnTo>
                      <a:lnTo>
                        <a:pt x="2624" y="917"/>
                      </a:lnTo>
                      <a:lnTo>
                        <a:pt x="2638" y="917"/>
                      </a:lnTo>
                      <a:lnTo>
                        <a:pt x="2655" y="914"/>
                      </a:lnTo>
                      <a:lnTo>
                        <a:pt x="2672" y="911"/>
                      </a:lnTo>
                      <a:lnTo>
                        <a:pt x="2690" y="906"/>
                      </a:lnTo>
                      <a:lnTo>
                        <a:pt x="2709" y="900"/>
                      </a:lnTo>
                      <a:lnTo>
                        <a:pt x="2727" y="892"/>
                      </a:lnTo>
                      <a:lnTo>
                        <a:pt x="2746" y="884"/>
                      </a:lnTo>
                      <a:lnTo>
                        <a:pt x="2765" y="873"/>
                      </a:lnTo>
                      <a:lnTo>
                        <a:pt x="2782" y="863"/>
                      </a:lnTo>
                      <a:lnTo>
                        <a:pt x="2798" y="852"/>
                      </a:lnTo>
                      <a:lnTo>
                        <a:pt x="2813" y="840"/>
                      </a:lnTo>
                      <a:lnTo>
                        <a:pt x="2825" y="827"/>
                      </a:lnTo>
                      <a:lnTo>
                        <a:pt x="2831" y="819"/>
                      </a:lnTo>
                      <a:lnTo>
                        <a:pt x="2836" y="813"/>
                      </a:lnTo>
                      <a:lnTo>
                        <a:pt x="2839" y="806"/>
                      </a:lnTo>
                      <a:lnTo>
                        <a:pt x="2844" y="799"/>
                      </a:lnTo>
                      <a:lnTo>
                        <a:pt x="2846" y="792"/>
                      </a:lnTo>
                      <a:lnTo>
                        <a:pt x="2848" y="785"/>
                      </a:lnTo>
                      <a:lnTo>
                        <a:pt x="2849" y="777"/>
                      </a:lnTo>
                      <a:lnTo>
                        <a:pt x="2850" y="770"/>
                      </a:lnTo>
                      <a:lnTo>
                        <a:pt x="2849" y="763"/>
                      </a:lnTo>
                      <a:lnTo>
                        <a:pt x="2848" y="757"/>
                      </a:lnTo>
                      <a:lnTo>
                        <a:pt x="2846" y="752"/>
                      </a:lnTo>
                      <a:lnTo>
                        <a:pt x="2843" y="747"/>
                      </a:lnTo>
                      <a:lnTo>
                        <a:pt x="2835" y="738"/>
                      </a:lnTo>
                      <a:lnTo>
                        <a:pt x="2827" y="731"/>
                      </a:lnTo>
                      <a:lnTo>
                        <a:pt x="2819" y="725"/>
                      </a:lnTo>
                      <a:lnTo>
                        <a:pt x="2811" y="718"/>
                      </a:lnTo>
                      <a:lnTo>
                        <a:pt x="2808" y="715"/>
                      </a:lnTo>
                      <a:lnTo>
                        <a:pt x="2805" y="711"/>
                      </a:lnTo>
                      <a:lnTo>
                        <a:pt x="2804" y="706"/>
                      </a:lnTo>
                      <a:lnTo>
                        <a:pt x="2804" y="702"/>
                      </a:lnTo>
                      <a:lnTo>
                        <a:pt x="2804" y="698"/>
                      </a:lnTo>
                      <a:lnTo>
                        <a:pt x="2808" y="694"/>
                      </a:lnTo>
                      <a:lnTo>
                        <a:pt x="2812" y="688"/>
                      </a:lnTo>
                      <a:lnTo>
                        <a:pt x="2819" y="680"/>
                      </a:lnTo>
                      <a:lnTo>
                        <a:pt x="2833" y="664"/>
                      </a:lnTo>
                      <a:lnTo>
                        <a:pt x="2850" y="645"/>
                      </a:lnTo>
                      <a:lnTo>
                        <a:pt x="2882" y="612"/>
                      </a:lnTo>
                      <a:lnTo>
                        <a:pt x="2896" y="597"/>
                      </a:lnTo>
                      <a:lnTo>
                        <a:pt x="2894" y="593"/>
                      </a:lnTo>
                      <a:lnTo>
                        <a:pt x="2892" y="589"/>
                      </a:lnTo>
                      <a:lnTo>
                        <a:pt x="2891" y="585"/>
                      </a:lnTo>
                      <a:lnTo>
                        <a:pt x="2890" y="581"/>
                      </a:lnTo>
                      <a:lnTo>
                        <a:pt x="2890" y="573"/>
                      </a:lnTo>
                      <a:lnTo>
                        <a:pt x="2892" y="566"/>
                      </a:lnTo>
                      <a:lnTo>
                        <a:pt x="2896" y="558"/>
                      </a:lnTo>
                      <a:lnTo>
                        <a:pt x="2902" y="551"/>
                      </a:lnTo>
                      <a:lnTo>
                        <a:pt x="2909" y="544"/>
                      </a:lnTo>
                      <a:lnTo>
                        <a:pt x="2916" y="535"/>
                      </a:lnTo>
                      <a:lnTo>
                        <a:pt x="2934" y="520"/>
                      </a:lnTo>
                      <a:lnTo>
                        <a:pt x="2951" y="505"/>
                      </a:lnTo>
                      <a:lnTo>
                        <a:pt x="2959" y="498"/>
                      </a:lnTo>
                      <a:lnTo>
                        <a:pt x="2966" y="490"/>
                      </a:lnTo>
                      <a:lnTo>
                        <a:pt x="2972" y="482"/>
                      </a:lnTo>
                      <a:lnTo>
                        <a:pt x="2977" y="474"/>
                      </a:lnTo>
                      <a:lnTo>
                        <a:pt x="3149" y="480"/>
                      </a:lnTo>
                      <a:lnTo>
                        <a:pt x="3149" y="485"/>
                      </a:lnTo>
                      <a:lnTo>
                        <a:pt x="3150" y="490"/>
                      </a:lnTo>
                      <a:lnTo>
                        <a:pt x="3151" y="494"/>
                      </a:lnTo>
                      <a:lnTo>
                        <a:pt x="3153" y="497"/>
                      </a:lnTo>
                      <a:lnTo>
                        <a:pt x="3156" y="500"/>
                      </a:lnTo>
                      <a:lnTo>
                        <a:pt x="3159" y="502"/>
                      </a:lnTo>
                      <a:lnTo>
                        <a:pt x="3161" y="503"/>
                      </a:lnTo>
                      <a:lnTo>
                        <a:pt x="3165" y="504"/>
                      </a:lnTo>
                      <a:lnTo>
                        <a:pt x="3180" y="505"/>
                      </a:lnTo>
                      <a:lnTo>
                        <a:pt x="3196" y="505"/>
                      </a:lnTo>
                      <a:lnTo>
                        <a:pt x="3201" y="509"/>
                      </a:lnTo>
                      <a:lnTo>
                        <a:pt x="3204" y="514"/>
                      </a:lnTo>
                      <a:lnTo>
                        <a:pt x="3208" y="521"/>
                      </a:lnTo>
                      <a:lnTo>
                        <a:pt x="3210" y="529"/>
                      </a:lnTo>
                      <a:lnTo>
                        <a:pt x="3215" y="545"/>
                      </a:lnTo>
                      <a:lnTo>
                        <a:pt x="3216" y="554"/>
                      </a:lnTo>
                      <a:lnTo>
                        <a:pt x="3221" y="556"/>
                      </a:lnTo>
                      <a:lnTo>
                        <a:pt x="3229" y="557"/>
                      </a:lnTo>
                      <a:lnTo>
                        <a:pt x="3238" y="557"/>
                      </a:lnTo>
                      <a:lnTo>
                        <a:pt x="3247" y="557"/>
                      </a:lnTo>
                      <a:lnTo>
                        <a:pt x="3268" y="555"/>
                      </a:lnTo>
                      <a:lnTo>
                        <a:pt x="3288" y="554"/>
                      </a:lnTo>
                      <a:lnTo>
                        <a:pt x="3292" y="566"/>
                      </a:lnTo>
                      <a:lnTo>
                        <a:pt x="3295" y="572"/>
                      </a:lnTo>
                      <a:lnTo>
                        <a:pt x="3288" y="579"/>
                      </a:lnTo>
                      <a:lnTo>
                        <a:pt x="3282" y="585"/>
                      </a:lnTo>
                      <a:lnTo>
                        <a:pt x="3276" y="592"/>
                      </a:lnTo>
                      <a:lnTo>
                        <a:pt x="3272" y="601"/>
                      </a:lnTo>
                      <a:lnTo>
                        <a:pt x="3264" y="616"/>
                      </a:lnTo>
                      <a:lnTo>
                        <a:pt x="3257" y="632"/>
                      </a:lnTo>
                      <a:lnTo>
                        <a:pt x="3251" y="646"/>
                      </a:lnTo>
                      <a:lnTo>
                        <a:pt x="3245" y="660"/>
                      </a:lnTo>
                      <a:lnTo>
                        <a:pt x="3241" y="666"/>
                      </a:lnTo>
                      <a:lnTo>
                        <a:pt x="3238" y="671"/>
                      </a:lnTo>
                      <a:lnTo>
                        <a:pt x="3234" y="675"/>
                      </a:lnTo>
                      <a:lnTo>
                        <a:pt x="3229" y="677"/>
                      </a:lnTo>
                      <a:lnTo>
                        <a:pt x="3238" y="677"/>
                      </a:lnTo>
                      <a:lnTo>
                        <a:pt x="3246" y="677"/>
                      </a:lnTo>
                      <a:lnTo>
                        <a:pt x="3253" y="677"/>
                      </a:lnTo>
                      <a:lnTo>
                        <a:pt x="3262" y="677"/>
                      </a:lnTo>
                      <a:lnTo>
                        <a:pt x="3262" y="683"/>
                      </a:lnTo>
                      <a:lnTo>
                        <a:pt x="3261" y="688"/>
                      </a:lnTo>
                      <a:lnTo>
                        <a:pt x="3259" y="693"/>
                      </a:lnTo>
                      <a:lnTo>
                        <a:pt x="3257" y="697"/>
                      </a:lnTo>
                      <a:lnTo>
                        <a:pt x="3251" y="705"/>
                      </a:lnTo>
                      <a:lnTo>
                        <a:pt x="3245" y="714"/>
                      </a:lnTo>
                      <a:lnTo>
                        <a:pt x="3238" y="721"/>
                      </a:lnTo>
                      <a:lnTo>
                        <a:pt x="3231" y="729"/>
                      </a:lnTo>
                      <a:lnTo>
                        <a:pt x="3226" y="736"/>
                      </a:lnTo>
                      <a:lnTo>
                        <a:pt x="3223" y="745"/>
                      </a:lnTo>
                      <a:lnTo>
                        <a:pt x="3229" y="742"/>
                      </a:lnTo>
                      <a:lnTo>
                        <a:pt x="3237" y="738"/>
                      </a:lnTo>
                      <a:lnTo>
                        <a:pt x="3245" y="734"/>
                      </a:lnTo>
                      <a:lnTo>
                        <a:pt x="3251" y="730"/>
                      </a:lnTo>
                      <a:lnTo>
                        <a:pt x="3264" y="721"/>
                      </a:lnTo>
                      <a:lnTo>
                        <a:pt x="3275" y="715"/>
                      </a:lnTo>
                      <a:lnTo>
                        <a:pt x="3280" y="717"/>
                      </a:lnTo>
                      <a:lnTo>
                        <a:pt x="3284" y="718"/>
                      </a:lnTo>
                      <a:lnTo>
                        <a:pt x="3290" y="718"/>
                      </a:lnTo>
                      <a:lnTo>
                        <a:pt x="3295" y="718"/>
                      </a:lnTo>
                      <a:lnTo>
                        <a:pt x="3307" y="715"/>
                      </a:lnTo>
                      <a:lnTo>
                        <a:pt x="3320" y="709"/>
                      </a:lnTo>
                      <a:lnTo>
                        <a:pt x="3336" y="703"/>
                      </a:lnTo>
                      <a:lnTo>
                        <a:pt x="3351" y="695"/>
                      </a:lnTo>
                      <a:lnTo>
                        <a:pt x="3368" y="685"/>
                      </a:lnTo>
                      <a:lnTo>
                        <a:pt x="3384" y="675"/>
                      </a:lnTo>
                      <a:lnTo>
                        <a:pt x="3417" y="653"/>
                      </a:lnTo>
                      <a:lnTo>
                        <a:pt x="3447" y="632"/>
                      </a:lnTo>
                      <a:lnTo>
                        <a:pt x="3471" y="615"/>
                      </a:lnTo>
                      <a:lnTo>
                        <a:pt x="3488" y="604"/>
                      </a:lnTo>
                      <a:lnTo>
                        <a:pt x="3492" y="613"/>
                      </a:lnTo>
                      <a:lnTo>
                        <a:pt x="3495" y="621"/>
                      </a:lnTo>
                      <a:lnTo>
                        <a:pt x="3496" y="629"/>
                      </a:lnTo>
                      <a:lnTo>
                        <a:pt x="3496" y="637"/>
                      </a:lnTo>
                      <a:lnTo>
                        <a:pt x="3496" y="653"/>
                      </a:lnTo>
                      <a:lnTo>
                        <a:pt x="3495" y="671"/>
                      </a:lnTo>
                      <a:lnTo>
                        <a:pt x="3521" y="671"/>
                      </a:lnTo>
                      <a:lnTo>
                        <a:pt x="3522" y="680"/>
                      </a:lnTo>
                      <a:lnTo>
                        <a:pt x="3523" y="687"/>
                      </a:lnTo>
                      <a:lnTo>
                        <a:pt x="3521" y="692"/>
                      </a:lnTo>
                      <a:lnTo>
                        <a:pt x="3519" y="698"/>
                      </a:lnTo>
                      <a:lnTo>
                        <a:pt x="3514" y="708"/>
                      </a:lnTo>
                      <a:lnTo>
                        <a:pt x="3508" y="721"/>
                      </a:lnTo>
                      <a:lnTo>
                        <a:pt x="3521" y="721"/>
                      </a:lnTo>
                      <a:lnTo>
                        <a:pt x="3534" y="721"/>
                      </a:lnTo>
                      <a:lnTo>
                        <a:pt x="3534" y="732"/>
                      </a:lnTo>
                      <a:lnTo>
                        <a:pt x="3534" y="741"/>
                      </a:lnTo>
                      <a:lnTo>
                        <a:pt x="3534" y="749"/>
                      </a:lnTo>
                      <a:lnTo>
                        <a:pt x="3534" y="757"/>
                      </a:lnTo>
                      <a:lnTo>
                        <a:pt x="3536" y="762"/>
                      </a:lnTo>
                      <a:lnTo>
                        <a:pt x="3540" y="769"/>
                      </a:lnTo>
                      <a:lnTo>
                        <a:pt x="3542" y="772"/>
                      </a:lnTo>
                      <a:lnTo>
                        <a:pt x="3545" y="774"/>
                      </a:lnTo>
                      <a:lnTo>
                        <a:pt x="3550" y="776"/>
                      </a:lnTo>
                      <a:lnTo>
                        <a:pt x="3554" y="776"/>
                      </a:lnTo>
                      <a:lnTo>
                        <a:pt x="3551" y="786"/>
                      </a:lnTo>
                      <a:lnTo>
                        <a:pt x="3548" y="794"/>
                      </a:lnTo>
                      <a:lnTo>
                        <a:pt x="3542" y="800"/>
                      </a:lnTo>
                      <a:lnTo>
                        <a:pt x="3537" y="804"/>
                      </a:lnTo>
                      <a:lnTo>
                        <a:pt x="3526" y="811"/>
                      </a:lnTo>
                      <a:lnTo>
                        <a:pt x="3515" y="818"/>
                      </a:lnTo>
                      <a:lnTo>
                        <a:pt x="3522" y="828"/>
                      </a:lnTo>
                      <a:lnTo>
                        <a:pt x="3530" y="836"/>
                      </a:lnTo>
                      <a:lnTo>
                        <a:pt x="3539" y="844"/>
                      </a:lnTo>
                      <a:lnTo>
                        <a:pt x="3546" y="851"/>
                      </a:lnTo>
                      <a:lnTo>
                        <a:pt x="3556" y="857"/>
                      </a:lnTo>
                      <a:lnTo>
                        <a:pt x="3565" y="863"/>
                      </a:lnTo>
                      <a:lnTo>
                        <a:pt x="3575" y="869"/>
                      </a:lnTo>
                      <a:lnTo>
                        <a:pt x="3584" y="874"/>
                      </a:lnTo>
                      <a:lnTo>
                        <a:pt x="3605" y="885"/>
                      </a:lnTo>
                      <a:lnTo>
                        <a:pt x="3627" y="894"/>
                      </a:lnTo>
                      <a:lnTo>
                        <a:pt x="3650" y="902"/>
                      </a:lnTo>
                      <a:lnTo>
                        <a:pt x="3674" y="911"/>
                      </a:lnTo>
                      <a:lnTo>
                        <a:pt x="3668" y="918"/>
                      </a:lnTo>
                      <a:lnTo>
                        <a:pt x="3662" y="924"/>
                      </a:lnTo>
                      <a:lnTo>
                        <a:pt x="3652" y="930"/>
                      </a:lnTo>
                      <a:lnTo>
                        <a:pt x="3640" y="936"/>
                      </a:lnTo>
                      <a:lnTo>
                        <a:pt x="3615" y="946"/>
                      </a:lnTo>
                      <a:lnTo>
                        <a:pt x="3588" y="954"/>
                      </a:lnTo>
                      <a:lnTo>
                        <a:pt x="3563" y="961"/>
                      </a:lnTo>
                      <a:lnTo>
                        <a:pt x="3545" y="966"/>
                      </a:lnTo>
                      <a:lnTo>
                        <a:pt x="3540" y="968"/>
                      </a:lnTo>
                      <a:lnTo>
                        <a:pt x="3537" y="970"/>
                      </a:lnTo>
                      <a:lnTo>
                        <a:pt x="3537" y="971"/>
                      </a:lnTo>
                      <a:lnTo>
                        <a:pt x="3537" y="972"/>
                      </a:lnTo>
                      <a:lnTo>
                        <a:pt x="3539" y="972"/>
                      </a:lnTo>
                      <a:lnTo>
                        <a:pt x="3541" y="973"/>
                      </a:lnTo>
                      <a:lnTo>
                        <a:pt x="3548" y="974"/>
                      </a:lnTo>
                      <a:lnTo>
                        <a:pt x="3554" y="974"/>
                      </a:lnTo>
                      <a:lnTo>
                        <a:pt x="3560" y="974"/>
                      </a:lnTo>
                      <a:lnTo>
                        <a:pt x="3564" y="972"/>
                      </a:lnTo>
                      <a:lnTo>
                        <a:pt x="3570" y="970"/>
                      </a:lnTo>
                      <a:lnTo>
                        <a:pt x="3575" y="969"/>
                      </a:lnTo>
                      <a:lnTo>
                        <a:pt x="3581" y="967"/>
                      </a:lnTo>
                      <a:lnTo>
                        <a:pt x="3588" y="967"/>
                      </a:lnTo>
                      <a:lnTo>
                        <a:pt x="3598" y="965"/>
                      </a:lnTo>
                      <a:lnTo>
                        <a:pt x="3616" y="961"/>
                      </a:lnTo>
                      <a:lnTo>
                        <a:pt x="3637" y="957"/>
                      </a:lnTo>
                      <a:lnTo>
                        <a:pt x="3654" y="955"/>
                      </a:lnTo>
                      <a:lnTo>
                        <a:pt x="3673" y="955"/>
                      </a:lnTo>
                      <a:lnTo>
                        <a:pt x="3686" y="956"/>
                      </a:lnTo>
                      <a:lnTo>
                        <a:pt x="3695" y="958"/>
                      </a:lnTo>
                      <a:lnTo>
                        <a:pt x="3701" y="959"/>
                      </a:lnTo>
                      <a:lnTo>
                        <a:pt x="3707" y="960"/>
                      </a:lnTo>
                      <a:lnTo>
                        <a:pt x="3713" y="960"/>
                      </a:lnTo>
                      <a:lnTo>
                        <a:pt x="3721" y="958"/>
                      </a:lnTo>
                      <a:lnTo>
                        <a:pt x="3734" y="955"/>
                      </a:lnTo>
                      <a:lnTo>
                        <a:pt x="3734" y="964"/>
                      </a:lnTo>
                      <a:lnTo>
                        <a:pt x="3734" y="972"/>
                      </a:lnTo>
                      <a:lnTo>
                        <a:pt x="3734" y="979"/>
                      </a:lnTo>
                      <a:lnTo>
                        <a:pt x="3734" y="985"/>
                      </a:lnTo>
                      <a:lnTo>
                        <a:pt x="3734" y="998"/>
                      </a:lnTo>
                      <a:lnTo>
                        <a:pt x="3733" y="1007"/>
                      </a:lnTo>
                      <a:lnTo>
                        <a:pt x="3732" y="1014"/>
                      </a:lnTo>
                      <a:lnTo>
                        <a:pt x="3729" y="1018"/>
                      </a:lnTo>
                      <a:lnTo>
                        <a:pt x="3724" y="1022"/>
                      </a:lnTo>
                      <a:lnTo>
                        <a:pt x="3717" y="1024"/>
                      </a:lnTo>
                      <a:lnTo>
                        <a:pt x="3707" y="1026"/>
                      </a:lnTo>
                      <a:lnTo>
                        <a:pt x="3694" y="1028"/>
                      </a:lnTo>
                      <a:lnTo>
                        <a:pt x="3699" y="1037"/>
                      </a:lnTo>
                      <a:lnTo>
                        <a:pt x="3704" y="1047"/>
                      </a:lnTo>
                      <a:lnTo>
                        <a:pt x="3709" y="1054"/>
                      </a:lnTo>
                      <a:lnTo>
                        <a:pt x="3713" y="1059"/>
                      </a:lnTo>
                      <a:lnTo>
                        <a:pt x="3706" y="1068"/>
                      </a:lnTo>
                      <a:lnTo>
                        <a:pt x="3697" y="1076"/>
                      </a:lnTo>
                      <a:lnTo>
                        <a:pt x="3687" y="1083"/>
                      </a:lnTo>
                      <a:lnTo>
                        <a:pt x="3676" y="1087"/>
                      </a:lnTo>
                      <a:lnTo>
                        <a:pt x="3672" y="1089"/>
                      </a:lnTo>
                      <a:lnTo>
                        <a:pt x="3666" y="1090"/>
                      </a:lnTo>
                      <a:lnTo>
                        <a:pt x="3661" y="1091"/>
                      </a:lnTo>
                      <a:lnTo>
                        <a:pt x="3655" y="1091"/>
                      </a:lnTo>
                      <a:lnTo>
                        <a:pt x="3650" y="1090"/>
                      </a:lnTo>
                      <a:lnTo>
                        <a:pt x="3644" y="1089"/>
                      </a:lnTo>
                      <a:lnTo>
                        <a:pt x="3639" y="1087"/>
                      </a:lnTo>
                      <a:lnTo>
                        <a:pt x="3634" y="1084"/>
                      </a:lnTo>
                      <a:lnTo>
                        <a:pt x="3627" y="1089"/>
                      </a:lnTo>
                      <a:lnTo>
                        <a:pt x="3617" y="1093"/>
                      </a:lnTo>
                      <a:lnTo>
                        <a:pt x="3608" y="1096"/>
                      </a:lnTo>
                      <a:lnTo>
                        <a:pt x="3598" y="1099"/>
                      </a:lnTo>
                      <a:lnTo>
                        <a:pt x="3577" y="1104"/>
                      </a:lnTo>
                      <a:lnTo>
                        <a:pt x="3556" y="1108"/>
                      </a:lnTo>
                      <a:lnTo>
                        <a:pt x="3546" y="1110"/>
                      </a:lnTo>
                      <a:lnTo>
                        <a:pt x="3538" y="1113"/>
                      </a:lnTo>
                      <a:lnTo>
                        <a:pt x="3529" y="1116"/>
                      </a:lnTo>
                      <a:lnTo>
                        <a:pt x="3522" y="1120"/>
                      </a:lnTo>
                      <a:lnTo>
                        <a:pt x="3516" y="1124"/>
                      </a:lnTo>
                      <a:lnTo>
                        <a:pt x="3511" y="1130"/>
                      </a:lnTo>
                      <a:lnTo>
                        <a:pt x="3509" y="1137"/>
                      </a:lnTo>
                      <a:lnTo>
                        <a:pt x="3508" y="1145"/>
                      </a:lnTo>
                      <a:lnTo>
                        <a:pt x="3501" y="1145"/>
                      </a:lnTo>
                      <a:lnTo>
                        <a:pt x="3489" y="1159"/>
                      </a:lnTo>
                      <a:lnTo>
                        <a:pt x="3480" y="1168"/>
                      </a:lnTo>
                      <a:lnTo>
                        <a:pt x="3474" y="1172"/>
                      </a:lnTo>
                      <a:lnTo>
                        <a:pt x="3467" y="1174"/>
                      </a:lnTo>
                      <a:lnTo>
                        <a:pt x="3459" y="1176"/>
                      </a:lnTo>
                      <a:lnTo>
                        <a:pt x="3448" y="1176"/>
                      </a:lnTo>
                      <a:lnTo>
                        <a:pt x="3336" y="1164"/>
                      </a:lnTo>
                      <a:lnTo>
                        <a:pt x="3301" y="1164"/>
                      </a:lnTo>
                      <a:lnTo>
                        <a:pt x="3264" y="1164"/>
                      </a:lnTo>
                      <a:lnTo>
                        <a:pt x="3228" y="1164"/>
                      </a:lnTo>
                      <a:lnTo>
                        <a:pt x="3189" y="1164"/>
                      </a:lnTo>
                      <a:lnTo>
                        <a:pt x="3169" y="1165"/>
                      </a:lnTo>
                      <a:lnTo>
                        <a:pt x="3151" y="1168"/>
                      </a:lnTo>
                      <a:lnTo>
                        <a:pt x="3135" y="1172"/>
                      </a:lnTo>
                      <a:lnTo>
                        <a:pt x="3119" y="1177"/>
                      </a:lnTo>
                      <a:lnTo>
                        <a:pt x="3105" y="1183"/>
                      </a:lnTo>
                      <a:lnTo>
                        <a:pt x="3093" y="1191"/>
                      </a:lnTo>
                      <a:lnTo>
                        <a:pt x="3081" y="1198"/>
                      </a:lnTo>
                      <a:lnTo>
                        <a:pt x="3070" y="1207"/>
                      </a:lnTo>
                      <a:lnTo>
                        <a:pt x="3047" y="1225"/>
                      </a:lnTo>
                      <a:lnTo>
                        <a:pt x="3025" y="1242"/>
                      </a:lnTo>
                      <a:lnTo>
                        <a:pt x="3013" y="1250"/>
                      </a:lnTo>
                      <a:lnTo>
                        <a:pt x="3000" y="1257"/>
                      </a:lnTo>
                      <a:lnTo>
                        <a:pt x="2985" y="1263"/>
                      </a:lnTo>
                      <a:lnTo>
                        <a:pt x="2970" y="1269"/>
                      </a:lnTo>
                      <a:lnTo>
                        <a:pt x="2959" y="1272"/>
                      </a:lnTo>
                      <a:lnTo>
                        <a:pt x="2948" y="1276"/>
                      </a:lnTo>
                      <a:lnTo>
                        <a:pt x="2936" y="1281"/>
                      </a:lnTo>
                      <a:lnTo>
                        <a:pt x="2924" y="1286"/>
                      </a:lnTo>
                      <a:lnTo>
                        <a:pt x="2912" y="1293"/>
                      </a:lnTo>
                      <a:lnTo>
                        <a:pt x="2900" y="1300"/>
                      </a:lnTo>
                      <a:lnTo>
                        <a:pt x="2887" y="1308"/>
                      </a:lnTo>
                      <a:lnTo>
                        <a:pt x="2876" y="1316"/>
                      </a:lnTo>
                      <a:lnTo>
                        <a:pt x="2864" y="1326"/>
                      </a:lnTo>
                      <a:lnTo>
                        <a:pt x="2853" y="1335"/>
                      </a:lnTo>
                      <a:lnTo>
                        <a:pt x="2843" y="1344"/>
                      </a:lnTo>
                      <a:lnTo>
                        <a:pt x="2834" y="1354"/>
                      </a:lnTo>
                      <a:lnTo>
                        <a:pt x="2825" y="1363"/>
                      </a:lnTo>
                      <a:lnTo>
                        <a:pt x="2819" y="1373"/>
                      </a:lnTo>
                      <a:lnTo>
                        <a:pt x="2814" y="1383"/>
                      </a:lnTo>
                      <a:lnTo>
                        <a:pt x="2811" y="1392"/>
                      </a:lnTo>
                      <a:lnTo>
                        <a:pt x="2819" y="1392"/>
                      </a:lnTo>
                      <a:lnTo>
                        <a:pt x="2825" y="1391"/>
                      </a:lnTo>
                      <a:lnTo>
                        <a:pt x="2832" y="1389"/>
                      </a:lnTo>
                      <a:lnTo>
                        <a:pt x="2836" y="1387"/>
                      </a:lnTo>
                      <a:lnTo>
                        <a:pt x="2840" y="1385"/>
                      </a:lnTo>
                      <a:lnTo>
                        <a:pt x="2845" y="1382"/>
                      </a:lnTo>
                      <a:lnTo>
                        <a:pt x="2847" y="1379"/>
                      </a:lnTo>
                      <a:lnTo>
                        <a:pt x="2850" y="1375"/>
                      </a:lnTo>
                      <a:lnTo>
                        <a:pt x="2855" y="1369"/>
                      </a:lnTo>
                      <a:lnTo>
                        <a:pt x="2859" y="1363"/>
                      </a:lnTo>
                      <a:lnTo>
                        <a:pt x="2861" y="1361"/>
                      </a:lnTo>
                      <a:lnTo>
                        <a:pt x="2864" y="1358"/>
                      </a:lnTo>
                      <a:lnTo>
                        <a:pt x="2867" y="1356"/>
                      </a:lnTo>
                      <a:lnTo>
                        <a:pt x="2870" y="1355"/>
                      </a:lnTo>
                      <a:lnTo>
                        <a:pt x="2888" y="1346"/>
                      </a:lnTo>
                      <a:lnTo>
                        <a:pt x="2905" y="1337"/>
                      </a:lnTo>
                      <a:lnTo>
                        <a:pt x="2923" y="1327"/>
                      </a:lnTo>
                      <a:lnTo>
                        <a:pt x="2940" y="1315"/>
                      </a:lnTo>
                      <a:lnTo>
                        <a:pt x="2976" y="1293"/>
                      </a:lnTo>
                      <a:lnTo>
                        <a:pt x="3012" y="1271"/>
                      </a:lnTo>
                      <a:lnTo>
                        <a:pt x="3029" y="1260"/>
                      </a:lnTo>
                      <a:lnTo>
                        <a:pt x="3048" y="1251"/>
                      </a:lnTo>
                      <a:lnTo>
                        <a:pt x="3067" y="1242"/>
                      </a:lnTo>
                      <a:lnTo>
                        <a:pt x="3085" y="1235"/>
                      </a:lnTo>
                      <a:lnTo>
                        <a:pt x="3104" y="1228"/>
                      </a:lnTo>
                      <a:lnTo>
                        <a:pt x="3123" y="1224"/>
                      </a:lnTo>
                      <a:lnTo>
                        <a:pt x="3142" y="1221"/>
                      </a:lnTo>
                      <a:lnTo>
                        <a:pt x="3162" y="1220"/>
                      </a:lnTo>
                      <a:lnTo>
                        <a:pt x="3171" y="1220"/>
                      </a:lnTo>
                      <a:lnTo>
                        <a:pt x="3179" y="1222"/>
                      </a:lnTo>
                      <a:lnTo>
                        <a:pt x="3189" y="1225"/>
                      </a:lnTo>
                      <a:lnTo>
                        <a:pt x="3196" y="1229"/>
                      </a:lnTo>
                      <a:lnTo>
                        <a:pt x="3204" y="1234"/>
                      </a:lnTo>
                      <a:lnTo>
                        <a:pt x="3210" y="1240"/>
                      </a:lnTo>
                      <a:lnTo>
                        <a:pt x="3213" y="1244"/>
                      </a:lnTo>
                      <a:lnTo>
                        <a:pt x="3214" y="1248"/>
                      </a:lnTo>
                      <a:lnTo>
                        <a:pt x="3215" y="1252"/>
                      </a:lnTo>
                      <a:lnTo>
                        <a:pt x="3216" y="1256"/>
                      </a:lnTo>
                      <a:lnTo>
                        <a:pt x="3215" y="1265"/>
                      </a:lnTo>
                      <a:lnTo>
                        <a:pt x="3213" y="1274"/>
                      </a:lnTo>
                      <a:lnTo>
                        <a:pt x="3208" y="1281"/>
                      </a:lnTo>
                      <a:lnTo>
                        <a:pt x="3203" y="1287"/>
                      </a:lnTo>
                      <a:lnTo>
                        <a:pt x="3197" y="1293"/>
                      </a:lnTo>
                      <a:lnTo>
                        <a:pt x="3191" y="1296"/>
                      </a:lnTo>
                      <a:lnTo>
                        <a:pt x="3183" y="1299"/>
                      </a:lnTo>
                      <a:lnTo>
                        <a:pt x="3175" y="1299"/>
                      </a:lnTo>
                      <a:lnTo>
                        <a:pt x="3165" y="1299"/>
                      </a:lnTo>
                      <a:lnTo>
                        <a:pt x="3156" y="1298"/>
                      </a:lnTo>
                      <a:lnTo>
                        <a:pt x="3146" y="1296"/>
                      </a:lnTo>
                      <a:lnTo>
                        <a:pt x="3136" y="1293"/>
                      </a:lnTo>
                      <a:lnTo>
                        <a:pt x="3126" y="1291"/>
                      </a:lnTo>
                      <a:lnTo>
                        <a:pt x="3116" y="1289"/>
                      </a:lnTo>
                      <a:lnTo>
                        <a:pt x="3106" y="1288"/>
                      </a:lnTo>
                      <a:lnTo>
                        <a:pt x="3096" y="1287"/>
                      </a:lnTo>
                      <a:lnTo>
                        <a:pt x="3089" y="1288"/>
                      </a:lnTo>
                      <a:lnTo>
                        <a:pt x="3082" y="1289"/>
                      </a:lnTo>
                      <a:lnTo>
                        <a:pt x="3077" y="1290"/>
                      </a:lnTo>
                      <a:lnTo>
                        <a:pt x="3072" y="1292"/>
                      </a:lnTo>
                      <a:lnTo>
                        <a:pt x="3068" y="1294"/>
                      </a:lnTo>
                      <a:lnTo>
                        <a:pt x="3066" y="1298"/>
                      </a:lnTo>
                      <a:lnTo>
                        <a:pt x="3063" y="1301"/>
                      </a:lnTo>
                      <a:lnTo>
                        <a:pt x="3063" y="1306"/>
                      </a:lnTo>
                      <a:lnTo>
                        <a:pt x="3129" y="1331"/>
                      </a:lnTo>
                      <a:lnTo>
                        <a:pt x="3140" y="1329"/>
                      </a:lnTo>
                      <a:lnTo>
                        <a:pt x="3152" y="1325"/>
                      </a:lnTo>
                      <a:lnTo>
                        <a:pt x="3159" y="1324"/>
                      </a:lnTo>
                      <a:lnTo>
                        <a:pt x="3164" y="1323"/>
                      </a:lnTo>
                      <a:lnTo>
                        <a:pt x="3171" y="1323"/>
                      </a:lnTo>
                      <a:lnTo>
                        <a:pt x="3175" y="1325"/>
                      </a:lnTo>
                      <a:lnTo>
                        <a:pt x="3170" y="1333"/>
                      </a:lnTo>
                      <a:lnTo>
                        <a:pt x="3164" y="1340"/>
                      </a:lnTo>
                      <a:lnTo>
                        <a:pt x="3158" y="1346"/>
                      </a:lnTo>
                      <a:lnTo>
                        <a:pt x="3151" y="1351"/>
                      </a:lnTo>
                      <a:lnTo>
                        <a:pt x="3145" y="1356"/>
                      </a:lnTo>
                      <a:lnTo>
                        <a:pt x="3140" y="1361"/>
                      </a:lnTo>
                      <a:lnTo>
                        <a:pt x="3138" y="1364"/>
                      </a:lnTo>
                      <a:lnTo>
                        <a:pt x="3137" y="1367"/>
                      </a:lnTo>
                      <a:lnTo>
                        <a:pt x="3136" y="1370"/>
                      </a:lnTo>
                      <a:lnTo>
                        <a:pt x="3136" y="1373"/>
                      </a:lnTo>
                      <a:lnTo>
                        <a:pt x="3136" y="1380"/>
                      </a:lnTo>
                      <a:lnTo>
                        <a:pt x="3137" y="1386"/>
                      </a:lnTo>
                      <a:lnTo>
                        <a:pt x="3138" y="1391"/>
                      </a:lnTo>
                      <a:lnTo>
                        <a:pt x="3140" y="1396"/>
                      </a:lnTo>
                      <a:lnTo>
                        <a:pt x="3144" y="1401"/>
                      </a:lnTo>
                      <a:lnTo>
                        <a:pt x="3146" y="1405"/>
                      </a:lnTo>
                      <a:lnTo>
                        <a:pt x="3149" y="1410"/>
                      </a:lnTo>
                      <a:lnTo>
                        <a:pt x="3153" y="1413"/>
                      </a:lnTo>
                      <a:lnTo>
                        <a:pt x="3162" y="1420"/>
                      </a:lnTo>
                      <a:lnTo>
                        <a:pt x="3173" y="1426"/>
                      </a:lnTo>
                      <a:lnTo>
                        <a:pt x="3184" y="1431"/>
                      </a:lnTo>
                      <a:lnTo>
                        <a:pt x="3196" y="1436"/>
                      </a:lnTo>
                      <a:lnTo>
                        <a:pt x="3209" y="1439"/>
                      </a:lnTo>
                      <a:lnTo>
                        <a:pt x="3224" y="1441"/>
                      </a:lnTo>
                      <a:lnTo>
                        <a:pt x="3237" y="1442"/>
                      </a:lnTo>
                      <a:lnTo>
                        <a:pt x="3251" y="1443"/>
                      </a:lnTo>
                      <a:lnTo>
                        <a:pt x="3277" y="1443"/>
                      </a:lnTo>
                      <a:lnTo>
                        <a:pt x="3302" y="1442"/>
                      </a:lnTo>
                      <a:lnTo>
                        <a:pt x="3302" y="1466"/>
                      </a:lnTo>
                      <a:lnTo>
                        <a:pt x="3292" y="1469"/>
                      </a:lnTo>
                      <a:lnTo>
                        <a:pt x="3283" y="1471"/>
                      </a:lnTo>
                      <a:lnTo>
                        <a:pt x="3274" y="1472"/>
                      </a:lnTo>
                      <a:lnTo>
                        <a:pt x="3265" y="1472"/>
                      </a:lnTo>
                      <a:lnTo>
                        <a:pt x="3257" y="1472"/>
                      </a:lnTo>
                      <a:lnTo>
                        <a:pt x="3248" y="1473"/>
                      </a:lnTo>
                      <a:lnTo>
                        <a:pt x="3239" y="1474"/>
                      </a:lnTo>
                      <a:lnTo>
                        <a:pt x="3229" y="1478"/>
                      </a:lnTo>
                      <a:lnTo>
                        <a:pt x="3213" y="1485"/>
                      </a:lnTo>
                      <a:lnTo>
                        <a:pt x="3198" y="1494"/>
                      </a:lnTo>
                      <a:lnTo>
                        <a:pt x="3184" y="1502"/>
                      </a:lnTo>
                      <a:lnTo>
                        <a:pt x="3172" y="1510"/>
                      </a:lnTo>
                      <a:lnTo>
                        <a:pt x="3158" y="1519"/>
                      </a:lnTo>
                      <a:lnTo>
                        <a:pt x="3144" y="1527"/>
                      </a:lnTo>
                      <a:lnTo>
                        <a:pt x="3128" y="1536"/>
                      </a:lnTo>
                      <a:lnTo>
                        <a:pt x="3109" y="1546"/>
                      </a:lnTo>
                      <a:lnTo>
                        <a:pt x="3099" y="1550"/>
                      </a:lnTo>
                      <a:lnTo>
                        <a:pt x="3088" y="1553"/>
                      </a:lnTo>
                      <a:lnTo>
                        <a:pt x="3077" y="1555"/>
                      </a:lnTo>
                      <a:lnTo>
                        <a:pt x="3066" y="1556"/>
                      </a:lnTo>
                      <a:lnTo>
                        <a:pt x="3056" y="1558"/>
                      </a:lnTo>
                      <a:lnTo>
                        <a:pt x="3047" y="1561"/>
                      </a:lnTo>
                      <a:lnTo>
                        <a:pt x="3044" y="1563"/>
                      </a:lnTo>
                      <a:lnTo>
                        <a:pt x="3040" y="1565"/>
                      </a:lnTo>
                      <a:lnTo>
                        <a:pt x="3038" y="1568"/>
                      </a:lnTo>
                      <a:lnTo>
                        <a:pt x="3036" y="1571"/>
                      </a:lnTo>
                      <a:lnTo>
                        <a:pt x="3026" y="1567"/>
                      </a:lnTo>
                      <a:lnTo>
                        <a:pt x="3018" y="1564"/>
                      </a:lnTo>
                      <a:lnTo>
                        <a:pt x="3015" y="1562"/>
                      </a:lnTo>
                      <a:lnTo>
                        <a:pt x="3012" y="1560"/>
                      </a:lnTo>
                      <a:lnTo>
                        <a:pt x="3011" y="1557"/>
                      </a:lnTo>
                      <a:lnTo>
                        <a:pt x="3010" y="1553"/>
                      </a:lnTo>
                      <a:lnTo>
                        <a:pt x="3010" y="1546"/>
                      </a:lnTo>
                      <a:lnTo>
                        <a:pt x="3012" y="1539"/>
                      </a:lnTo>
                      <a:lnTo>
                        <a:pt x="3013" y="1533"/>
                      </a:lnTo>
                      <a:lnTo>
                        <a:pt x="3016" y="1528"/>
                      </a:lnTo>
                      <a:lnTo>
                        <a:pt x="3019" y="1524"/>
                      </a:lnTo>
                      <a:lnTo>
                        <a:pt x="3024" y="1519"/>
                      </a:lnTo>
                      <a:lnTo>
                        <a:pt x="3028" y="1516"/>
                      </a:lnTo>
                      <a:lnTo>
                        <a:pt x="3033" y="1512"/>
                      </a:lnTo>
                      <a:lnTo>
                        <a:pt x="3045" y="1506"/>
                      </a:lnTo>
                      <a:lnTo>
                        <a:pt x="3058" y="1501"/>
                      </a:lnTo>
                      <a:lnTo>
                        <a:pt x="3072" y="1497"/>
                      </a:lnTo>
                      <a:lnTo>
                        <a:pt x="3086" y="1493"/>
                      </a:lnTo>
                      <a:lnTo>
                        <a:pt x="3117" y="1487"/>
                      </a:lnTo>
                      <a:lnTo>
                        <a:pt x="3147" y="1482"/>
                      </a:lnTo>
                      <a:lnTo>
                        <a:pt x="3160" y="1479"/>
                      </a:lnTo>
                      <a:lnTo>
                        <a:pt x="3172" y="1475"/>
                      </a:lnTo>
                      <a:lnTo>
                        <a:pt x="3182" y="1471"/>
                      </a:lnTo>
                      <a:lnTo>
                        <a:pt x="3189" y="1466"/>
                      </a:lnTo>
                      <a:lnTo>
                        <a:pt x="3178" y="1463"/>
                      </a:lnTo>
                      <a:lnTo>
                        <a:pt x="3169" y="1460"/>
                      </a:lnTo>
                      <a:lnTo>
                        <a:pt x="3160" y="1456"/>
                      </a:lnTo>
                      <a:lnTo>
                        <a:pt x="3153" y="1451"/>
                      </a:lnTo>
                      <a:lnTo>
                        <a:pt x="3147" y="1448"/>
                      </a:lnTo>
                      <a:lnTo>
                        <a:pt x="3139" y="1445"/>
                      </a:lnTo>
                      <a:lnTo>
                        <a:pt x="3131" y="1442"/>
                      </a:lnTo>
                      <a:lnTo>
                        <a:pt x="3123" y="1442"/>
                      </a:lnTo>
                      <a:lnTo>
                        <a:pt x="3117" y="1442"/>
                      </a:lnTo>
                      <a:lnTo>
                        <a:pt x="3113" y="1443"/>
                      </a:lnTo>
                      <a:lnTo>
                        <a:pt x="3107" y="1445"/>
                      </a:lnTo>
                      <a:lnTo>
                        <a:pt x="3103" y="1446"/>
                      </a:lnTo>
                      <a:lnTo>
                        <a:pt x="3093" y="1452"/>
                      </a:lnTo>
                      <a:lnTo>
                        <a:pt x="3083" y="1458"/>
                      </a:lnTo>
                      <a:lnTo>
                        <a:pt x="3074" y="1464"/>
                      </a:lnTo>
                      <a:lnTo>
                        <a:pt x="3066" y="1470"/>
                      </a:lnTo>
                      <a:lnTo>
                        <a:pt x="3057" y="1475"/>
                      </a:lnTo>
                      <a:lnTo>
                        <a:pt x="3049" y="1478"/>
                      </a:lnTo>
                      <a:lnTo>
                        <a:pt x="3044" y="1479"/>
                      </a:lnTo>
                      <a:lnTo>
                        <a:pt x="3036" y="1481"/>
                      </a:lnTo>
                      <a:lnTo>
                        <a:pt x="3026" y="1483"/>
                      </a:lnTo>
                      <a:lnTo>
                        <a:pt x="3016" y="1484"/>
                      </a:lnTo>
                      <a:lnTo>
                        <a:pt x="3010" y="1478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603" name="Freeform 434"/>
              <p:cNvSpPr>
                <a:spLocks/>
              </p:cNvSpPr>
              <p:nvPr/>
            </p:nvSpPr>
            <p:spPr bwMode="auto">
              <a:xfrm>
                <a:off x="4757738" y="4213188"/>
                <a:ext cx="127000" cy="158750"/>
              </a:xfrm>
              <a:custGeom>
                <a:avLst/>
                <a:gdLst>
                  <a:gd name="T0" fmla="*/ 2147483647 w 292"/>
                  <a:gd name="T1" fmla="*/ 1369211019 h 308"/>
                  <a:gd name="T2" fmla="*/ 2147483647 w 292"/>
                  <a:gd name="T3" fmla="*/ 2147483647 h 308"/>
                  <a:gd name="T4" fmla="*/ 2147483647 w 292"/>
                  <a:gd name="T5" fmla="*/ 2147483647 h 308"/>
                  <a:gd name="T6" fmla="*/ 2147483647 w 292"/>
                  <a:gd name="T7" fmla="*/ 2147483647 h 308"/>
                  <a:gd name="T8" fmla="*/ 2147483647 w 292"/>
                  <a:gd name="T9" fmla="*/ 2147483647 h 308"/>
                  <a:gd name="T10" fmla="*/ 2147483647 w 292"/>
                  <a:gd name="T11" fmla="*/ 2147483647 h 308"/>
                  <a:gd name="T12" fmla="*/ 2147483647 w 292"/>
                  <a:gd name="T13" fmla="*/ 2147483647 h 308"/>
                  <a:gd name="T14" fmla="*/ 2147483647 w 292"/>
                  <a:gd name="T15" fmla="*/ 2147483647 h 308"/>
                  <a:gd name="T16" fmla="*/ 2147483647 w 292"/>
                  <a:gd name="T17" fmla="*/ 2147483647 h 308"/>
                  <a:gd name="T18" fmla="*/ 2147483647 w 292"/>
                  <a:gd name="T19" fmla="*/ 2147483647 h 308"/>
                  <a:gd name="T20" fmla="*/ 2147483647 w 292"/>
                  <a:gd name="T21" fmla="*/ 2147483647 h 308"/>
                  <a:gd name="T22" fmla="*/ 2147483647 w 292"/>
                  <a:gd name="T23" fmla="*/ 2147483647 h 308"/>
                  <a:gd name="T24" fmla="*/ 493721634 w 292"/>
                  <a:gd name="T25" fmla="*/ 2147483647 h 308"/>
                  <a:gd name="T26" fmla="*/ 740393473 w 292"/>
                  <a:gd name="T27" fmla="*/ 2147483647 h 308"/>
                  <a:gd name="T28" fmla="*/ 904967205 w 292"/>
                  <a:gd name="T29" fmla="*/ 2147483647 h 308"/>
                  <a:gd name="T30" fmla="*/ 576008500 w 292"/>
                  <a:gd name="T31" fmla="*/ 2147483647 h 308"/>
                  <a:gd name="T32" fmla="*/ 164573733 w 292"/>
                  <a:gd name="T33" fmla="*/ 2147483647 h 308"/>
                  <a:gd name="T34" fmla="*/ 0 w 292"/>
                  <a:gd name="T35" fmla="*/ 2147483647 h 308"/>
                  <a:gd name="T36" fmla="*/ 246861034 w 292"/>
                  <a:gd name="T37" fmla="*/ 2147483647 h 308"/>
                  <a:gd name="T38" fmla="*/ 987254507 w 292"/>
                  <a:gd name="T39" fmla="*/ 2147483647 h 308"/>
                  <a:gd name="T40" fmla="*/ 2139082312 w 292"/>
                  <a:gd name="T41" fmla="*/ 2147483647 h 308"/>
                  <a:gd name="T42" fmla="*/ 2147483647 w 292"/>
                  <a:gd name="T43" fmla="*/ 2147483647 h 308"/>
                  <a:gd name="T44" fmla="*/ 2147483647 w 292"/>
                  <a:gd name="T45" fmla="*/ 2147483647 h 308"/>
                  <a:gd name="T46" fmla="*/ 2147483647 w 292"/>
                  <a:gd name="T47" fmla="*/ 2147483647 h 308"/>
                  <a:gd name="T48" fmla="*/ 2147483647 w 292"/>
                  <a:gd name="T49" fmla="*/ 2147483647 h 308"/>
                  <a:gd name="T50" fmla="*/ 2147483647 w 292"/>
                  <a:gd name="T51" fmla="*/ 2147483647 h 308"/>
                  <a:gd name="T52" fmla="*/ 2147483647 w 292"/>
                  <a:gd name="T53" fmla="*/ 2147483647 h 308"/>
                  <a:gd name="T54" fmla="*/ 2147483647 w 292"/>
                  <a:gd name="T55" fmla="*/ 2147483647 h 308"/>
                  <a:gd name="T56" fmla="*/ 2147483647 w 292"/>
                  <a:gd name="T57" fmla="*/ 2147483647 h 308"/>
                  <a:gd name="T58" fmla="*/ 2147483647 w 292"/>
                  <a:gd name="T59" fmla="*/ 2147483647 h 308"/>
                  <a:gd name="T60" fmla="*/ 2147483647 w 292"/>
                  <a:gd name="T61" fmla="*/ 2147483647 h 308"/>
                  <a:gd name="T62" fmla="*/ 2147483647 w 292"/>
                  <a:gd name="T63" fmla="*/ 2147483647 h 308"/>
                  <a:gd name="T64" fmla="*/ 2147483647 w 292"/>
                  <a:gd name="T65" fmla="*/ 2147483647 h 308"/>
                  <a:gd name="T66" fmla="*/ 2147483647 w 292"/>
                  <a:gd name="T67" fmla="*/ 2147483647 h 308"/>
                  <a:gd name="T68" fmla="*/ 2147483647 w 292"/>
                  <a:gd name="T69" fmla="*/ 1643106826 h 308"/>
                  <a:gd name="T70" fmla="*/ 2147483647 w 292"/>
                  <a:gd name="T71" fmla="*/ 0 h 3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2" h="308">
                    <a:moveTo>
                      <a:pt x="259" y="0"/>
                    </a:moveTo>
                    <a:lnTo>
                      <a:pt x="265" y="10"/>
                    </a:lnTo>
                    <a:lnTo>
                      <a:pt x="271" y="23"/>
                    </a:lnTo>
                    <a:lnTo>
                      <a:pt x="276" y="37"/>
                    </a:lnTo>
                    <a:lnTo>
                      <a:pt x="280" y="54"/>
                    </a:lnTo>
                    <a:lnTo>
                      <a:pt x="286" y="91"/>
                    </a:lnTo>
                    <a:lnTo>
                      <a:pt x="292" y="135"/>
                    </a:lnTo>
                    <a:lnTo>
                      <a:pt x="292" y="144"/>
                    </a:lnTo>
                    <a:lnTo>
                      <a:pt x="292" y="153"/>
                    </a:lnTo>
                    <a:lnTo>
                      <a:pt x="291" y="161"/>
                    </a:lnTo>
                    <a:lnTo>
                      <a:pt x="289" y="168"/>
                    </a:lnTo>
                    <a:lnTo>
                      <a:pt x="286" y="179"/>
                    </a:lnTo>
                    <a:lnTo>
                      <a:pt x="281" y="189"/>
                    </a:lnTo>
                    <a:lnTo>
                      <a:pt x="269" y="206"/>
                    </a:lnTo>
                    <a:lnTo>
                      <a:pt x="258" y="225"/>
                    </a:lnTo>
                    <a:lnTo>
                      <a:pt x="231" y="185"/>
                    </a:lnTo>
                    <a:lnTo>
                      <a:pt x="192" y="222"/>
                    </a:lnTo>
                    <a:lnTo>
                      <a:pt x="165" y="258"/>
                    </a:lnTo>
                    <a:lnTo>
                      <a:pt x="152" y="246"/>
                    </a:lnTo>
                    <a:lnTo>
                      <a:pt x="132" y="278"/>
                    </a:lnTo>
                    <a:lnTo>
                      <a:pt x="132" y="296"/>
                    </a:lnTo>
                    <a:lnTo>
                      <a:pt x="59" y="296"/>
                    </a:lnTo>
                    <a:lnTo>
                      <a:pt x="46" y="302"/>
                    </a:lnTo>
                    <a:lnTo>
                      <a:pt x="32" y="308"/>
                    </a:lnTo>
                    <a:lnTo>
                      <a:pt x="19" y="308"/>
                    </a:lnTo>
                    <a:lnTo>
                      <a:pt x="6" y="308"/>
                    </a:lnTo>
                    <a:lnTo>
                      <a:pt x="8" y="302"/>
                    </a:lnTo>
                    <a:lnTo>
                      <a:pt x="9" y="297"/>
                    </a:lnTo>
                    <a:lnTo>
                      <a:pt x="11" y="291"/>
                    </a:lnTo>
                    <a:lnTo>
                      <a:pt x="11" y="286"/>
                    </a:lnTo>
                    <a:lnTo>
                      <a:pt x="9" y="276"/>
                    </a:lnTo>
                    <a:lnTo>
                      <a:pt x="7" y="265"/>
                    </a:lnTo>
                    <a:lnTo>
                      <a:pt x="5" y="256"/>
                    </a:lnTo>
                    <a:lnTo>
                      <a:pt x="2" y="246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3" y="205"/>
                    </a:lnTo>
                    <a:lnTo>
                      <a:pt x="6" y="196"/>
                    </a:lnTo>
                    <a:lnTo>
                      <a:pt x="12" y="188"/>
                    </a:lnTo>
                    <a:lnTo>
                      <a:pt x="18" y="180"/>
                    </a:lnTo>
                    <a:lnTo>
                      <a:pt x="26" y="174"/>
                    </a:lnTo>
                    <a:lnTo>
                      <a:pt x="34" y="167"/>
                    </a:lnTo>
                    <a:lnTo>
                      <a:pt x="42" y="161"/>
                    </a:lnTo>
                    <a:lnTo>
                      <a:pt x="60" y="148"/>
                    </a:lnTo>
                    <a:lnTo>
                      <a:pt x="77" y="135"/>
                    </a:lnTo>
                    <a:lnTo>
                      <a:pt x="85" y="128"/>
                    </a:lnTo>
                    <a:lnTo>
                      <a:pt x="93" y="119"/>
                    </a:lnTo>
                    <a:lnTo>
                      <a:pt x="99" y="110"/>
                    </a:lnTo>
                    <a:lnTo>
                      <a:pt x="105" y="98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5" y="94"/>
                    </a:lnTo>
                    <a:lnTo>
                      <a:pt x="92" y="91"/>
                    </a:lnTo>
                    <a:lnTo>
                      <a:pt x="86" y="83"/>
                    </a:lnTo>
                    <a:lnTo>
                      <a:pt x="82" y="73"/>
                    </a:lnTo>
                    <a:lnTo>
                      <a:pt x="77" y="62"/>
                    </a:lnTo>
                    <a:lnTo>
                      <a:pt x="74" y="50"/>
                    </a:lnTo>
                    <a:lnTo>
                      <a:pt x="73" y="36"/>
                    </a:lnTo>
                    <a:lnTo>
                      <a:pt x="72" y="24"/>
                    </a:lnTo>
                    <a:lnTo>
                      <a:pt x="82" y="21"/>
                    </a:lnTo>
                    <a:lnTo>
                      <a:pt x="90" y="19"/>
                    </a:lnTo>
                    <a:lnTo>
                      <a:pt x="97" y="19"/>
                    </a:lnTo>
                    <a:lnTo>
                      <a:pt x="105" y="20"/>
                    </a:lnTo>
                    <a:lnTo>
                      <a:pt x="118" y="23"/>
                    </a:lnTo>
                    <a:lnTo>
                      <a:pt x="132" y="24"/>
                    </a:lnTo>
                    <a:lnTo>
                      <a:pt x="149" y="23"/>
                    </a:lnTo>
                    <a:lnTo>
                      <a:pt x="169" y="21"/>
                    </a:lnTo>
                    <a:lnTo>
                      <a:pt x="189" y="17"/>
                    </a:lnTo>
                    <a:lnTo>
                      <a:pt x="210" y="12"/>
                    </a:lnTo>
                    <a:lnTo>
                      <a:pt x="244" y="4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04" name="Freeform 435"/>
              <p:cNvSpPr>
                <a:spLocks/>
              </p:cNvSpPr>
              <p:nvPr/>
            </p:nvSpPr>
            <p:spPr bwMode="auto">
              <a:xfrm>
                <a:off x="4864100" y="4364000"/>
                <a:ext cx="6350" cy="57150"/>
              </a:xfrm>
              <a:custGeom>
                <a:avLst/>
                <a:gdLst>
                  <a:gd name="T0" fmla="*/ 1026372271 w 14"/>
                  <a:gd name="T1" fmla="*/ 0 h 7"/>
                  <a:gd name="T2" fmla="*/ 1212966568 w 14"/>
                  <a:gd name="T3" fmla="*/ 2147483647 h 7"/>
                  <a:gd name="T4" fmla="*/ 1306366904 w 14"/>
                  <a:gd name="T5" fmla="*/ 2147483647 h 7"/>
                  <a:gd name="T6" fmla="*/ 0 w 14"/>
                  <a:gd name="T7" fmla="*/ 2147483647 h 7"/>
                  <a:gd name="T8" fmla="*/ 1026372271 w 1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lnTo>
                      <a:pt x="13" y="3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05" name="Freeform 436"/>
              <p:cNvSpPr>
                <a:spLocks/>
              </p:cNvSpPr>
              <p:nvPr/>
            </p:nvSpPr>
            <p:spPr bwMode="auto">
              <a:xfrm>
                <a:off x="4354513" y="3600413"/>
                <a:ext cx="249237" cy="500062"/>
              </a:xfrm>
              <a:custGeom>
                <a:avLst/>
                <a:gdLst>
                  <a:gd name="T0" fmla="*/ 2147483647 w 581"/>
                  <a:gd name="T1" fmla="*/ 2147483647 h 955"/>
                  <a:gd name="T2" fmla="*/ 2147483647 w 581"/>
                  <a:gd name="T3" fmla="*/ 2147483647 h 955"/>
                  <a:gd name="T4" fmla="*/ 2147483647 w 581"/>
                  <a:gd name="T5" fmla="*/ 2147483647 h 955"/>
                  <a:gd name="T6" fmla="*/ 2147483647 w 581"/>
                  <a:gd name="T7" fmla="*/ 2147483647 h 955"/>
                  <a:gd name="T8" fmla="*/ 2147483647 w 581"/>
                  <a:gd name="T9" fmla="*/ 2147483647 h 955"/>
                  <a:gd name="T10" fmla="*/ 2147483647 w 581"/>
                  <a:gd name="T11" fmla="*/ 2147483647 h 955"/>
                  <a:gd name="T12" fmla="*/ 2147483647 w 581"/>
                  <a:gd name="T13" fmla="*/ 2147483647 h 955"/>
                  <a:gd name="T14" fmla="*/ 2147483647 w 581"/>
                  <a:gd name="T15" fmla="*/ 2147483647 h 955"/>
                  <a:gd name="T16" fmla="*/ 2147483647 w 581"/>
                  <a:gd name="T17" fmla="*/ 2147483647 h 955"/>
                  <a:gd name="T18" fmla="*/ 1342081617 w 581"/>
                  <a:gd name="T19" fmla="*/ 2147483647 h 955"/>
                  <a:gd name="T20" fmla="*/ 157891854 w 581"/>
                  <a:gd name="T21" fmla="*/ 2147483647 h 955"/>
                  <a:gd name="T22" fmla="*/ 2147483647 w 581"/>
                  <a:gd name="T23" fmla="*/ 2147483647 h 955"/>
                  <a:gd name="T24" fmla="*/ 2147483647 w 581"/>
                  <a:gd name="T25" fmla="*/ 2147483647 h 955"/>
                  <a:gd name="T26" fmla="*/ 2147483647 w 581"/>
                  <a:gd name="T27" fmla="*/ 2147483647 h 955"/>
                  <a:gd name="T28" fmla="*/ 2147483647 w 581"/>
                  <a:gd name="T29" fmla="*/ 2147483647 h 955"/>
                  <a:gd name="T30" fmla="*/ 2147483647 w 581"/>
                  <a:gd name="T31" fmla="*/ 2147483647 h 955"/>
                  <a:gd name="T32" fmla="*/ 2147483647 w 581"/>
                  <a:gd name="T33" fmla="*/ 2147483647 h 955"/>
                  <a:gd name="T34" fmla="*/ 2147483647 w 581"/>
                  <a:gd name="T35" fmla="*/ 2147483647 h 955"/>
                  <a:gd name="T36" fmla="*/ 2147483647 w 581"/>
                  <a:gd name="T37" fmla="*/ 2147483647 h 955"/>
                  <a:gd name="T38" fmla="*/ 2147483647 w 581"/>
                  <a:gd name="T39" fmla="*/ 2147483647 h 955"/>
                  <a:gd name="T40" fmla="*/ 2147483647 w 581"/>
                  <a:gd name="T41" fmla="*/ 2147483647 h 955"/>
                  <a:gd name="T42" fmla="*/ 2147483647 w 581"/>
                  <a:gd name="T43" fmla="*/ 2147483647 h 955"/>
                  <a:gd name="T44" fmla="*/ 2147483647 w 581"/>
                  <a:gd name="T45" fmla="*/ 2147483647 h 955"/>
                  <a:gd name="T46" fmla="*/ 2147483647 w 581"/>
                  <a:gd name="T47" fmla="*/ 2147483647 h 955"/>
                  <a:gd name="T48" fmla="*/ 2147483647 w 581"/>
                  <a:gd name="T49" fmla="*/ 2147483647 h 955"/>
                  <a:gd name="T50" fmla="*/ 2147483647 w 581"/>
                  <a:gd name="T51" fmla="*/ 2147483647 h 955"/>
                  <a:gd name="T52" fmla="*/ 2147483647 w 581"/>
                  <a:gd name="T53" fmla="*/ 2147483647 h 955"/>
                  <a:gd name="T54" fmla="*/ 2147483647 w 581"/>
                  <a:gd name="T55" fmla="*/ 2147483647 h 955"/>
                  <a:gd name="T56" fmla="*/ 2147483647 w 581"/>
                  <a:gd name="T57" fmla="*/ 2147483647 h 955"/>
                  <a:gd name="T58" fmla="*/ 2147483647 w 581"/>
                  <a:gd name="T59" fmla="*/ 2147483647 h 955"/>
                  <a:gd name="T60" fmla="*/ 2147483647 w 581"/>
                  <a:gd name="T61" fmla="*/ 2147483647 h 955"/>
                  <a:gd name="T62" fmla="*/ 2147483647 w 581"/>
                  <a:gd name="T63" fmla="*/ 2147483647 h 955"/>
                  <a:gd name="T64" fmla="*/ 2147483647 w 581"/>
                  <a:gd name="T65" fmla="*/ 2147483647 h 955"/>
                  <a:gd name="T66" fmla="*/ 2147483647 w 581"/>
                  <a:gd name="T67" fmla="*/ 2147483647 h 955"/>
                  <a:gd name="T68" fmla="*/ 2147483647 w 581"/>
                  <a:gd name="T69" fmla="*/ 2147483647 h 955"/>
                  <a:gd name="T70" fmla="*/ 2147483647 w 581"/>
                  <a:gd name="T71" fmla="*/ 2147483647 h 955"/>
                  <a:gd name="T72" fmla="*/ 2147483647 w 581"/>
                  <a:gd name="T73" fmla="*/ 2147483647 h 955"/>
                  <a:gd name="T74" fmla="*/ 2147483647 w 581"/>
                  <a:gd name="T75" fmla="*/ 2147483647 h 955"/>
                  <a:gd name="T76" fmla="*/ 2147483647 w 581"/>
                  <a:gd name="T77" fmla="*/ 2147483647 h 955"/>
                  <a:gd name="T78" fmla="*/ 2147483647 w 581"/>
                  <a:gd name="T79" fmla="*/ 2147483647 h 955"/>
                  <a:gd name="T80" fmla="*/ 2147483647 w 581"/>
                  <a:gd name="T81" fmla="*/ 2147483647 h 955"/>
                  <a:gd name="T82" fmla="*/ 2147483647 w 581"/>
                  <a:gd name="T83" fmla="*/ 2147483647 h 955"/>
                  <a:gd name="T84" fmla="*/ 2147483647 w 581"/>
                  <a:gd name="T85" fmla="*/ 2147483647 h 955"/>
                  <a:gd name="T86" fmla="*/ 2147483647 w 581"/>
                  <a:gd name="T87" fmla="*/ 2147483647 h 955"/>
                  <a:gd name="T88" fmla="*/ 2147483647 w 581"/>
                  <a:gd name="T89" fmla="*/ 2147483647 h 955"/>
                  <a:gd name="T90" fmla="*/ 2147483647 w 581"/>
                  <a:gd name="T91" fmla="*/ 2147483647 h 955"/>
                  <a:gd name="T92" fmla="*/ 2147483647 w 581"/>
                  <a:gd name="T93" fmla="*/ 2147483647 h 955"/>
                  <a:gd name="T94" fmla="*/ 2147483647 w 581"/>
                  <a:gd name="T95" fmla="*/ 2147483647 h 955"/>
                  <a:gd name="T96" fmla="*/ 2147483647 w 581"/>
                  <a:gd name="T97" fmla="*/ 2147483647 h 955"/>
                  <a:gd name="T98" fmla="*/ 2147483647 w 581"/>
                  <a:gd name="T99" fmla="*/ 2147483647 h 955"/>
                  <a:gd name="T100" fmla="*/ 2147483647 w 581"/>
                  <a:gd name="T101" fmla="*/ 0 h 955"/>
                  <a:gd name="T102" fmla="*/ 2147483647 w 581"/>
                  <a:gd name="T103" fmla="*/ 717812034 h 955"/>
                  <a:gd name="T104" fmla="*/ 2147483647 w 581"/>
                  <a:gd name="T105" fmla="*/ 2147483647 h 9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1" h="955">
                    <a:moveTo>
                      <a:pt x="69" y="24"/>
                    </a:moveTo>
                    <a:lnTo>
                      <a:pt x="69" y="97"/>
                    </a:lnTo>
                    <a:lnTo>
                      <a:pt x="81" y="115"/>
                    </a:lnTo>
                    <a:lnTo>
                      <a:pt x="91" y="129"/>
                    </a:lnTo>
                    <a:lnTo>
                      <a:pt x="99" y="141"/>
                    </a:lnTo>
                    <a:lnTo>
                      <a:pt x="104" y="152"/>
                    </a:lnTo>
                    <a:lnTo>
                      <a:pt x="107" y="163"/>
                    </a:lnTo>
                    <a:lnTo>
                      <a:pt x="110" y="172"/>
                    </a:lnTo>
                    <a:lnTo>
                      <a:pt x="111" y="180"/>
                    </a:lnTo>
                    <a:lnTo>
                      <a:pt x="110" y="186"/>
                    </a:lnTo>
                    <a:lnTo>
                      <a:pt x="102" y="209"/>
                    </a:lnTo>
                    <a:lnTo>
                      <a:pt x="95" y="234"/>
                    </a:lnTo>
                    <a:lnTo>
                      <a:pt x="96" y="276"/>
                    </a:lnTo>
                    <a:lnTo>
                      <a:pt x="96" y="309"/>
                    </a:lnTo>
                    <a:lnTo>
                      <a:pt x="96" y="325"/>
                    </a:lnTo>
                    <a:lnTo>
                      <a:pt x="96" y="339"/>
                    </a:lnTo>
                    <a:lnTo>
                      <a:pt x="95" y="351"/>
                    </a:lnTo>
                    <a:lnTo>
                      <a:pt x="93" y="363"/>
                    </a:lnTo>
                    <a:lnTo>
                      <a:pt x="91" y="374"/>
                    </a:lnTo>
                    <a:lnTo>
                      <a:pt x="87" y="386"/>
                    </a:lnTo>
                    <a:lnTo>
                      <a:pt x="82" y="396"/>
                    </a:lnTo>
                    <a:lnTo>
                      <a:pt x="76" y="407"/>
                    </a:lnTo>
                    <a:lnTo>
                      <a:pt x="69" y="418"/>
                    </a:lnTo>
                    <a:lnTo>
                      <a:pt x="59" y="429"/>
                    </a:lnTo>
                    <a:lnTo>
                      <a:pt x="48" y="442"/>
                    </a:lnTo>
                    <a:lnTo>
                      <a:pt x="36" y="455"/>
                    </a:lnTo>
                    <a:lnTo>
                      <a:pt x="31" y="461"/>
                    </a:lnTo>
                    <a:lnTo>
                      <a:pt x="26" y="467"/>
                    </a:lnTo>
                    <a:lnTo>
                      <a:pt x="22" y="474"/>
                    </a:lnTo>
                    <a:lnTo>
                      <a:pt x="17" y="481"/>
                    </a:lnTo>
                    <a:lnTo>
                      <a:pt x="12" y="496"/>
                    </a:lnTo>
                    <a:lnTo>
                      <a:pt x="8" y="512"/>
                    </a:lnTo>
                    <a:lnTo>
                      <a:pt x="2" y="542"/>
                    </a:lnTo>
                    <a:lnTo>
                      <a:pt x="0" y="568"/>
                    </a:lnTo>
                    <a:lnTo>
                      <a:pt x="29" y="578"/>
                    </a:lnTo>
                    <a:lnTo>
                      <a:pt x="69" y="616"/>
                    </a:lnTo>
                    <a:lnTo>
                      <a:pt x="51" y="632"/>
                    </a:lnTo>
                    <a:lnTo>
                      <a:pt x="60" y="633"/>
                    </a:lnTo>
                    <a:lnTo>
                      <a:pt x="69" y="634"/>
                    </a:lnTo>
                    <a:lnTo>
                      <a:pt x="70" y="643"/>
                    </a:lnTo>
                    <a:lnTo>
                      <a:pt x="72" y="653"/>
                    </a:lnTo>
                    <a:lnTo>
                      <a:pt x="74" y="665"/>
                    </a:lnTo>
                    <a:lnTo>
                      <a:pt x="76" y="677"/>
                    </a:lnTo>
                    <a:lnTo>
                      <a:pt x="74" y="686"/>
                    </a:lnTo>
                    <a:lnTo>
                      <a:pt x="74" y="696"/>
                    </a:lnTo>
                    <a:lnTo>
                      <a:pt x="74" y="705"/>
                    </a:lnTo>
                    <a:lnTo>
                      <a:pt x="76" y="715"/>
                    </a:lnTo>
                    <a:lnTo>
                      <a:pt x="78" y="733"/>
                    </a:lnTo>
                    <a:lnTo>
                      <a:pt x="82" y="749"/>
                    </a:lnTo>
                    <a:lnTo>
                      <a:pt x="88" y="764"/>
                    </a:lnTo>
                    <a:lnTo>
                      <a:pt x="94" y="778"/>
                    </a:lnTo>
                    <a:lnTo>
                      <a:pt x="98" y="783"/>
                    </a:lnTo>
                    <a:lnTo>
                      <a:pt x="102" y="788"/>
                    </a:lnTo>
                    <a:lnTo>
                      <a:pt x="105" y="792"/>
                    </a:lnTo>
                    <a:lnTo>
                      <a:pt x="109" y="794"/>
                    </a:lnTo>
                    <a:lnTo>
                      <a:pt x="92" y="794"/>
                    </a:lnTo>
                    <a:lnTo>
                      <a:pt x="68" y="794"/>
                    </a:lnTo>
                    <a:lnTo>
                      <a:pt x="56" y="796"/>
                    </a:lnTo>
                    <a:lnTo>
                      <a:pt x="46" y="799"/>
                    </a:lnTo>
                    <a:lnTo>
                      <a:pt x="42" y="802"/>
                    </a:lnTo>
                    <a:lnTo>
                      <a:pt x="38" y="805"/>
                    </a:lnTo>
                    <a:lnTo>
                      <a:pt x="36" y="808"/>
                    </a:lnTo>
                    <a:lnTo>
                      <a:pt x="36" y="812"/>
                    </a:lnTo>
                    <a:lnTo>
                      <a:pt x="36" y="824"/>
                    </a:lnTo>
                    <a:lnTo>
                      <a:pt x="38" y="834"/>
                    </a:lnTo>
                    <a:lnTo>
                      <a:pt x="42" y="842"/>
                    </a:lnTo>
                    <a:lnTo>
                      <a:pt x="46" y="850"/>
                    </a:lnTo>
                    <a:lnTo>
                      <a:pt x="57" y="863"/>
                    </a:lnTo>
                    <a:lnTo>
                      <a:pt x="69" y="876"/>
                    </a:lnTo>
                    <a:lnTo>
                      <a:pt x="76" y="884"/>
                    </a:lnTo>
                    <a:lnTo>
                      <a:pt x="81" y="891"/>
                    </a:lnTo>
                    <a:lnTo>
                      <a:pt x="87" y="899"/>
                    </a:lnTo>
                    <a:lnTo>
                      <a:pt x="92" y="907"/>
                    </a:lnTo>
                    <a:lnTo>
                      <a:pt x="96" y="917"/>
                    </a:lnTo>
                    <a:lnTo>
                      <a:pt x="100" y="927"/>
                    </a:lnTo>
                    <a:lnTo>
                      <a:pt x="102" y="941"/>
                    </a:lnTo>
                    <a:lnTo>
                      <a:pt x="102" y="955"/>
                    </a:lnTo>
                    <a:lnTo>
                      <a:pt x="156" y="955"/>
                    </a:lnTo>
                    <a:lnTo>
                      <a:pt x="166" y="949"/>
                    </a:lnTo>
                    <a:lnTo>
                      <a:pt x="177" y="945"/>
                    </a:lnTo>
                    <a:lnTo>
                      <a:pt x="189" y="942"/>
                    </a:lnTo>
                    <a:lnTo>
                      <a:pt x="201" y="939"/>
                    </a:lnTo>
                    <a:lnTo>
                      <a:pt x="225" y="935"/>
                    </a:lnTo>
                    <a:lnTo>
                      <a:pt x="248" y="929"/>
                    </a:lnTo>
                    <a:lnTo>
                      <a:pt x="259" y="927"/>
                    </a:lnTo>
                    <a:lnTo>
                      <a:pt x="270" y="924"/>
                    </a:lnTo>
                    <a:lnTo>
                      <a:pt x="279" y="921"/>
                    </a:lnTo>
                    <a:lnTo>
                      <a:pt x="286" y="916"/>
                    </a:lnTo>
                    <a:lnTo>
                      <a:pt x="293" y="911"/>
                    </a:lnTo>
                    <a:lnTo>
                      <a:pt x="297" y="904"/>
                    </a:lnTo>
                    <a:lnTo>
                      <a:pt x="300" y="901"/>
                    </a:lnTo>
                    <a:lnTo>
                      <a:pt x="301" y="896"/>
                    </a:lnTo>
                    <a:lnTo>
                      <a:pt x="302" y="892"/>
                    </a:lnTo>
                    <a:lnTo>
                      <a:pt x="302" y="887"/>
                    </a:lnTo>
                    <a:lnTo>
                      <a:pt x="302" y="877"/>
                    </a:lnTo>
                    <a:lnTo>
                      <a:pt x="302" y="868"/>
                    </a:lnTo>
                    <a:lnTo>
                      <a:pt x="315" y="870"/>
                    </a:lnTo>
                    <a:lnTo>
                      <a:pt x="327" y="871"/>
                    </a:lnTo>
                    <a:lnTo>
                      <a:pt x="338" y="871"/>
                    </a:lnTo>
                    <a:lnTo>
                      <a:pt x="348" y="870"/>
                    </a:lnTo>
                    <a:lnTo>
                      <a:pt x="358" y="868"/>
                    </a:lnTo>
                    <a:lnTo>
                      <a:pt x="367" y="866"/>
                    </a:lnTo>
                    <a:lnTo>
                      <a:pt x="374" y="863"/>
                    </a:lnTo>
                    <a:lnTo>
                      <a:pt x="382" y="860"/>
                    </a:lnTo>
                    <a:lnTo>
                      <a:pt x="389" y="856"/>
                    </a:lnTo>
                    <a:lnTo>
                      <a:pt x="394" y="852"/>
                    </a:lnTo>
                    <a:lnTo>
                      <a:pt x="401" y="847"/>
                    </a:lnTo>
                    <a:lnTo>
                      <a:pt x="405" y="842"/>
                    </a:lnTo>
                    <a:lnTo>
                      <a:pt x="415" y="831"/>
                    </a:lnTo>
                    <a:lnTo>
                      <a:pt x="424" y="818"/>
                    </a:lnTo>
                    <a:lnTo>
                      <a:pt x="432" y="807"/>
                    </a:lnTo>
                    <a:lnTo>
                      <a:pt x="440" y="795"/>
                    </a:lnTo>
                    <a:lnTo>
                      <a:pt x="449" y="783"/>
                    </a:lnTo>
                    <a:lnTo>
                      <a:pt x="460" y="773"/>
                    </a:lnTo>
                    <a:lnTo>
                      <a:pt x="465" y="769"/>
                    </a:lnTo>
                    <a:lnTo>
                      <a:pt x="471" y="764"/>
                    </a:lnTo>
                    <a:lnTo>
                      <a:pt x="477" y="760"/>
                    </a:lnTo>
                    <a:lnTo>
                      <a:pt x="485" y="757"/>
                    </a:lnTo>
                    <a:lnTo>
                      <a:pt x="493" y="754"/>
                    </a:lnTo>
                    <a:lnTo>
                      <a:pt x="502" y="752"/>
                    </a:lnTo>
                    <a:lnTo>
                      <a:pt x="510" y="751"/>
                    </a:lnTo>
                    <a:lnTo>
                      <a:pt x="521" y="751"/>
                    </a:lnTo>
                    <a:lnTo>
                      <a:pt x="521" y="745"/>
                    </a:lnTo>
                    <a:lnTo>
                      <a:pt x="511" y="729"/>
                    </a:lnTo>
                    <a:lnTo>
                      <a:pt x="505" y="713"/>
                    </a:lnTo>
                    <a:lnTo>
                      <a:pt x="499" y="697"/>
                    </a:lnTo>
                    <a:lnTo>
                      <a:pt x="494" y="682"/>
                    </a:lnTo>
                    <a:lnTo>
                      <a:pt x="490" y="667"/>
                    </a:lnTo>
                    <a:lnTo>
                      <a:pt x="484" y="653"/>
                    </a:lnTo>
                    <a:lnTo>
                      <a:pt x="476" y="640"/>
                    </a:lnTo>
                    <a:lnTo>
                      <a:pt x="468" y="628"/>
                    </a:lnTo>
                    <a:lnTo>
                      <a:pt x="472" y="623"/>
                    </a:lnTo>
                    <a:lnTo>
                      <a:pt x="476" y="619"/>
                    </a:lnTo>
                    <a:lnTo>
                      <a:pt x="479" y="614"/>
                    </a:lnTo>
                    <a:lnTo>
                      <a:pt x="481" y="610"/>
                    </a:lnTo>
                    <a:lnTo>
                      <a:pt x="484" y="599"/>
                    </a:lnTo>
                    <a:lnTo>
                      <a:pt x="486" y="589"/>
                    </a:lnTo>
                    <a:lnTo>
                      <a:pt x="487" y="579"/>
                    </a:lnTo>
                    <a:lnTo>
                      <a:pt x="488" y="567"/>
                    </a:lnTo>
                    <a:lnTo>
                      <a:pt x="491" y="555"/>
                    </a:lnTo>
                    <a:lnTo>
                      <a:pt x="494" y="541"/>
                    </a:lnTo>
                    <a:lnTo>
                      <a:pt x="497" y="533"/>
                    </a:lnTo>
                    <a:lnTo>
                      <a:pt x="501" y="526"/>
                    </a:lnTo>
                    <a:lnTo>
                      <a:pt x="505" y="519"/>
                    </a:lnTo>
                    <a:lnTo>
                      <a:pt x="509" y="512"/>
                    </a:lnTo>
                    <a:lnTo>
                      <a:pt x="520" y="499"/>
                    </a:lnTo>
                    <a:lnTo>
                      <a:pt x="532" y="486"/>
                    </a:lnTo>
                    <a:lnTo>
                      <a:pt x="546" y="476"/>
                    </a:lnTo>
                    <a:lnTo>
                      <a:pt x="558" y="468"/>
                    </a:lnTo>
                    <a:lnTo>
                      <a:pt x="570" y="461"/>
                    </a:lnTo>
                    <a:lnTo>
                      <a:pt x="581" y="455"/>
                    </a:lnTo>
                    <a:lnTo>
                      <a:pt x="581" y="234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3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15"/>
                    </a:lnTo>
                    <a:lnTo>
                      <a:pt x="69" y="24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06" name="Freeform 437"/>
              <p:cNvSpPr>
                <a:spLocks/>
              </p:cNvSpPr>
              <p:nvPr/>
            </p:nvSpPr>
            <p:spPr bwMode="auto">
              <a:xfrm>
                <a:off x="4056153" y="2982875"/>
                <a:ext cx="15875" cy="57150"/>
              </a:xfrm>
              <a:custGeom>
                <a:avLst/>
                <a:gdLst>
                  <a:gd name="T0" fmla="*/ 1141475294 w 45"/>
                  <a:gd name="T1" fmla="*/ 0 h 36"/>
                  <a:gd name="T2" fmla="*/ 0 w 45"/>
                  <a:gd name="T3" fmla="*/ 2147483647 h 36"/>
                  <a:gd name="T4" fmla="*/ 1009804869 w 45"/>
                  <a:gd name="T5" fmla="*/ 2147483647 h 36"/>
                  <a:gd name="T6" fmla="*/ 1975677969 w 45"/>
                  <a:gd name="T7" fmla="*/ 2147483647 h 36"/>
                  <a:gd name="T8" fmla="*/ 1141475294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1" name="Group 438"/>
              <p:cNvGrpSpPr>
                <a:grpSpLocks/>
              </p:cNvGrpSpPr>
              <p:nvPr/>
            </p:nvGrpSpPr>
            <p:grpSpPr bwMode="auto">
              <a:xfrm>
                <a:off x="2330450" y="5043450"/>
                <a:ext cx="384175" cy="1031875"/>
                <a:chOff x="1589" y="3126"/>
                <a:chExt cx="290" cy="657"/>
              </a:xfrm>
              <a:solidFill>
                <a:srgbClr val="FFC000"/>
              </a:solidFill>
            </p:grpSpPr>
            <p:sp>
              <p:nvSpPr>
                <p:cNvPr id="439" name="Freeform 439"/>
                <p:cNvSpPr>
                  <a:spLocks/>
                </p:cNvSpPr>
                <p:nvPr/>
              </p:nvSpPr>
              <p:spPr bwMode="auto">
                <a:xfrm>
                  <a:off x="1748" y="3531"/>
                  <a:ext cx="15" cy="17"/>
                </a:xfrm>
                <a:custGeom>
                  <a:avLst/>
                  <a:gdLst>
                    <a:gd name="T0" fmla="*/ 5 w 46"/>
                    <a:gd name="T1" fmla="*/ 1 h 51"/>
                    <a:gd name="T2" fmla="*/ 2 w 46"/>
                    <a:gd name="T3" fmla="*/ 0 h 51"/>
                    <a:gd name="T4" fmla="*/ 1 w 46"/>
                    <a:gd name="T5" fmla="*/ 1 h 51"/>
                    <a:gd name="T6" fmla="*/ 1 w 46"/>
                    <a:gd name="T7" fmla="*/ 1 h 51"/>
                    <a:gd name="T8" fmla="*/ 0 w 46"/>
                    <a:gd name="T9" fmla="*/ 1 h 51"/>
                    <a:gd name="T10" fmla="*/ 0 w 46"/>
                    <a:gd name="T11" fmla="*/ 2 h 51"/>
                    <a:gd name="T12" fmla="*/ 0 w 46"/>
                    <a:gd name="T13" fmla="*/ 2 h 51"/>
                    <a:gd name="T14" fmla="*/ 0 w 46"/>
                    <a:gd name="T15" fmla="*/ 2 h 51"/>
                    <a:gd name="T16" fmla="*/ 0 w 46"/>
                    <a:gd name="T17" fmla="*/ 3 h 51"/>
                    <a:gd name="T18" fmla="*/ 0 w 46"/>
                    <a:gd name="T19" fmla="*/ 3 h 51"/>
                    <a:gd name="T20" fmla="*/ 0 w 46"/>
                    <a:gd name="T21" fmla="*/ 4 h 51"/>
                    <a:gd name="T22" fmla="*/ 1 w 46"/>
                    <a:gd name="T23" fmla="*/ 5 h 51"/>
                    <a:gd name="T24" fmla="*/ 1 w 46"/>
                    <a:gd name="T25" fmla="*/ 5 h 51"/>
                    <a:gd name="T26" fmla="*/ 1 w 46"/>
                    <a:gd name="T27" fmla="*/ 5 h 51"/>
                    <a:gd name="T28" fmla="*/ 2 w 46"/>
                    <a:gd name="T29" fmla="*/ 6 h 51"/>
                    <a:gd name="T30" fmla="*/ 2 w 46"/>
                    <a:gd name="T31" fmla="*/ 6 h 51"/>
                    <a:gd name="T32" fmla="*/ 2 w 46"/>
                    <a:gd name="T33" fmla="*/ 6 h 51"/>
                    <a:gd name="T34" fmla="*/ 2 w 46"/>
                    <a:gd name="T35" fmla="*/ 6 h 51"/>
                    <a:gd name="T36" fmla="*/ 4 w 46"/>
                    <a:gd name="T37" fmla="*/ 6 h 51"/>
                    <a:gd name="T38" fmla="*/ 5 w 46"/>
                    <a:gd name="T39" fmla="*/ 6 h 51"/>
                    <a:gd name="T40" fmla="*/ 5 w 46"/>
                    <a:gd name="T41" fmla="*/ 4 h 51"/>
                    <a:gd name="T42" fmla="*/ 5 w 46"/>
                    <a:gd name="T43" fmla="*/ 3 h 51"/>
                    <a:gd name="T44" fmla="*/ 5 w 46"/>
                    <a:gd name="T45" fmla="*/ 2 h 51"/>
                    <a:gd name="T46" fmla="*/ 5 w 46"/>
                    <a:gd name="T47" fmla="*/ 1 h 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6" h="51">
                      <a:moveTo>
                        <a:pt x="46" y="12"/>
                      </a:move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3" y="49"/>
                      </a:lnTo>
                      <a:lnTo>
                        <a:pt x="15" y="50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19" y="50"/>
                      </a:lnTo>
                      <a:lnTo>
                        <a:pt x="35" y="50"/>
                      </a:lnTo>
                      <a:lnTo>
                        <a:pt x="46" y="50"/>
                      </a:lnTo>
                      <a:lnTo>
                        <a:pt x="46" y="37"/>
                      </a:lnTo>
                      <a:lnTo>
                        <a:pt x="46" y="26"/>
                      </a:lnTo>
                      <a:lnTo>
                        <a:pt x="46" y="18"/>
                      </a:lnTo>
                      <a:lnTo>
                        <a:pt x="46" y="1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0" name="Freeform 440"/>
                <p:cNvSpPr>
                  <a:spLocks/>
                </p:cNvSpPr>
                <p:nvPr/>
              </p:nvSpPr>
              <p:spPr bwMode="auto">
                <a:xfrm>
                  <a:off x="1759" y="3730"/>
                  <a:ext cx="63" cy="53"/>
                </a:xfrm>
                <a:custGeom>
                  <a:avLst/>
                  <a:gdLst>
                    <a:gd name="T0" fmla="*/ 0 w 192"/>
                    <a:gd name="T1" fmla="*/ 0 h 158"/>
                    <a:gd name="T2" fmla="*/ 0 w 192"/>
                    <a:gd name="T3" fmla="*/ 2 h 158"/>
                    <a:gd name="T4" fmla="*/ 0 w 192"/>
                    <a:gd name="T5" fmla="*/ 3 h 158"/>
                    <a:gd name="T6" fmla="*/ 0 w 192"/>
                    <a:gd name="T7" fmla="*/ 4 h 158"/>
                    <a:gd name="T8" fmla="*/ 1 w 192"/>
                    <a:gd name="T9" fmla="*/ 6 h 158"/>
                    <a:gd name="T10" fmla="*/ 1 w 192"/>
                    <a:gd name="T11" fmla="*/ 7 h 158"/>
                    <a:gd name="T12" fmla="*/ 2 w 192"/>
                    <a:gd name="T13" fmla="*/ 8 h 158"/>
                    <a:gd name="T14" fmla="*/ 2 w 192"/>
                    <a:gd name="T15" fmla="*/ 9 h 158"/>
                    <a:gd name="T16" fmla="*/ 3 w 192"/>
                    <a:gd name="T17" fmla="*/ 10 h 158"/>
                    <a:gd name="T18" fmla="*/ 5 w 192"/>
                    <a:gd name="T19" fmla="*/ 14 h 158"/>
                    <a:gd name="T20" fmla="*/ 7 w 192"/>
                    <a:gd name="T21" fmla="*/ 17 h 158"/>
                    <a:gd name="T22" fmla="*/ 8 w 192"/>
                    <a:gd name="T23" fmla="*/ 17 h 158"/>
                    <a:gd name="T24" fmla="*/ 9 w 192"/>
                    <a:gd name="T25" fmla="*/ 17 h 158"/>
                    <a:gd name="T26" fmla="*/ 9 w 192"/>
                    <a:gd name="T27" fmla="*/ 17 h 158"/>
                    <a:gd name="T28" fmla="*/ 10 w 192"/>
                    <a:gd name="T29" fmla="*/ 17 h 158"/>
                    <a:gd name="T30" fmla="*/ 11 w 192"/>
                    <a:gd name="T31" fmla="*/ 18 h 158"/>
                    <a:gd name="T32" fmla="*/ 13 w 192"/>
                    <a:gd name="T33" fmla="*/ 18 h 158"/>
                    <a:gd name="T34" fmla="*/ 16 w 192"/>
                    <a:gd name="T35" fmla="*/ 17 h 158"/>
                    <a:gd name="T36" fmla="*/ 21 w 192"/>
                    <a:gd name="T37" fmla="*/ 17 h 158"/>
                    <a:gd name="T38" fmla="*/ 20 w 192"/>
                    <a:gd name="T39" fmla="*/ 17 h 158"/>
                    <a:gd name="T40" fmla="*/ 19 w 192"/>
                    <a:gd name="T41" fmla="*/ 17 h 158"/>
                    <a:gd name="T42" fmla="*/ 18 w 192"/>
                    <a:gd name="T43" fmla="*/ 17 h 158"/>
                    <a:gd name="T44" fmla="*/ 17 w 192"/>
                    <a:gd name="T45" fmla="*/ 17 h 158"/>
                    <a:gd name="T46" fmla="*/ 16 w 192"/>
                    <a:gd name="T47" fmla="*/ 16 h 158"/>
                    <a:gd name="T48" fmla="*/ 14 w 192"/>
                    <a:gd name="T49" fmla="*/ 15 h 158"/>
                    <a:gd name="T50" fmla="*/ 12 w 192"/>
                    <a:gd name="T51" fmla="*/ 15 h 158"/>
                    <a:gd name="T52" fmla="*/ 11 w 192"/>
                    <a:gd name="T53" fmla="*/ 13 h 158"/>
                    <a:gd name="T54" fmla="*/ 10 w 192"/>
                    <a:gd name="T55" fmla="*/ 12 h 158"/>
                    <a:gd name="T56" fmla="*/ 8 w 192"/>
                    <a:gd name="T57" fmla="*/ 11 h 158"/>
                    <a:gd name="T58" fmla="*/ 7 w 192"/>
                    <a:gd name="T59" fmla="*/ 10 h 158"/>
                    <a:gd name="T60" fmla="*/ 6 w 192"/>
                    <a:gd name="T61" fmla="*/ 8 h 158"/>
                    <a:gd name="T62" fmla="*/ 5 w 192"/>
                    <a:gd name="T63" fmla="*/ 7 h 158"/>
                    <a:gd name="T64" fmla="*/ 4 w 192"/>
                    <a:gd name="T65" fmla="*/ 6 h 158"/>
                    <a:gd name="T66" fmla="*/ 3 w 192"/>
                    <a:gd name="T67" fmla="*/ 4 h 158"/>
                    <a:gd name="T68" fmla="*/ 2 w 192"/>
                    <a:gd name="T69" fmla="*/ 3 h 158"/>
                    <a:gd name="T70" fmla="*/ 2 w 192"/>
                    <a:gd name="T71" fmla="*/ 2 h 158"/>
                    <a:gd name="T72" fmla="*/ 1 w 192"/>
                    <a:gd name="T73" fmla="*/ 1 h 158"/>
                    <a:gd name="T74" fmla="*/ 0 w 192"/>
                    <a:gd name="T75" fmla="*/ 0 h 1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92" h="158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2" y="26"/>
                      </a:lnTo>
                      <a:lnTo>
                        <a:pt x="4" y="38"/>
                      </a:lnTo>
                      <a:lnTo>
                        <a:pt x="7" y="50"/>
                      </a:lnTo>
                      <a:lnTo>
                        <a:pt x="11" y="61"/>
                      </a:lnTo>
                      <a:lnTo>
                        <a:pt x="15" y="71"/>
                      </a:lnTo>
                      <a:lnTo>
                        <a:pt x="21" y="81"/>
                      </a:lnTo>
                      <a:lnTo>
                        <a:pt x="25" y="90"/>
                      </a:lnTo>
                      <a:lnTo>
                        <a:pt x="47" y="122"/>
                      </a:lnTo>
                      <a:lnTo>
                        <a:pt x="66" y="148"/>
                      </a:lnTo>
                      <a:lnTo>
                        <a:pt x="72" y="151"/>
                      </a:lnTo>
                      <a:lnTo>
                        <a:pt x="79" y="153"/>
                      </a:lnTo>
                      <a:lnTo>
                        <a:pt x="85" y="155"/>
                      </a:lnTo>
                      <a:lnTo>
                        <a:pt x="92" y="156"/>
                      </a:lnTo>
                      <a:lnTo>
                        <a:pt x="105" y="158"/>
                      </a:lnTo>
                      <a:lnTo>
                        <a:pt x="119" y="158"/>
                      </a:lnTo>
                      <a:lnTo>
                        <a:pt x="152" y="155"/>
                      </a:lnTo>
                      <a:lnTo>
                        <a:pt x="192" y="154"/>
                      </a:lnTo>
                      <a:lnTo>
                        <a:pt x="184" y="153"/>
                      </a:lnTo>
                      <a:lnTo>
                        <a:pt x="176" y="152"/>
                      </a:lnTo>
                      <a:lnTo>
                        <a:pt x="168" y="151"/>
                      </a:lnTo>
                      <a:lnTo>
                        <a:pt x="160" y="149"/>
                      </a:lnTo>
                      <a:lnTo>
                        <a:pt x="145" y="144"/>
                      </a:lnTo>
                      <a:lnTo>
                        <a:pt x="129" y="138"/>
                      </a:lnTo>
                      <a:lnTo>
                        <a:pt x="115" y="130"/>
                      </a:lnTo>
                      <a:lnTo>
                        <a:pt x="101" y="120"/>
                      </a:lnTo>
                      <a:lnTo>
                        <a:pt x="87" y="110"/>
                      </a:lnTo>
                      <a:lnTo>
                        <a:pt x="75" y="98"/>
                      </a:lnTo>
                      <a:lnTo>
                        <a:pt x="63" y="87"/>
                      </a:lnTo>
                      <a:lnTo>
                        <a:pt x="52" y="75"/>
                      </a:lnTo>
                      <a:lnTo>
                        <a:pt x="42" y="63"/>
                      </a:lnTo>
                      <a:lnTo>
                        <a:pt x="35" y="50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6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1" name="Freeform 441"/>
                <p:cNvSpPr>
                  <a:spLocks/>
                </p:cNvSpPr>
                <p:nvPr/>
              </p:nvSpPr>
              <p:spPr bwMode="auto">
                <a:xfrm>
                  <a:off x="1589" y="3126"/>
                  <a:ext cx="290" cy="606"/>
                </a:xfrm>
                <a:custGeom>
                  <a:avLst/>
                  <a:gdLst>
                    <a:gd name="T0" fmla="*/ 83 w 884"/>
                    <a:gd name="T1" fmla="*/ 46 h 1818"/>
                    <a:gd name="T2" fmla="*/ 94 w 884"/>
                    <a:gd name="T3" fmla="*/ 38 h 1818"/>
                    <a:gd name="T4" fmla="*/ 95 w 884"/>
                    <a:gd name="T5" fmla="*/ 26 h 1818"/>
                    <a:gd name="T6" fmla="*/ 91 w 884"/>
                    <a:gd name="T7" fmla="*/ 21 h 1818"/>
                    <a:gd name="T8" fmla="*/ 91 w 884"/>
                    <a:gd name="T9" fmla="*/ 29 h 1818"/>
                    <a:gd name="T10" fmla="*/ 83 w 884"/>
                    <a:gd name="T11" fmla="*/ 36 h 1818"/>
                    <a:gd name="T12" fmla="*/ 72 w 884"/>
                    <a:gd name="T13" fmla="*/ 37 h 1818"/>
                    <a:gd name="T14" fmla="*/ 67 w 884"/>
                    <a:gd name="T15" fmla="*/ 32 h 1818"/>
                    <a:gd name="T16" fmla="*/ 71 w 884"/>
                    <a:gd name="T17" fmla="*/ 24 h 1818"/>
                    <a:gd name="T18" fmla="*/ 58 w 884"/>
                    <a:gd name="T19" fmla="*/ 16 h 1818"/>
                    <a:gd name="T20" fmla="*/ 46 w 884"/>
                    <a:gd name="T21" fmla="*/ 10 h 1818"/>
                    <a:gd name="T22" fmla="*/ 40 w 884"/>
                    <a:gd name="T23" fmla="*/ 1 h 1818"/>
                    <a:gd name="T24" fmla="*/ 31 w 884"/>
                    <a:gd name="T25" fmla="*/ 2 h 1818"/>
                    <a:gd name="T26" fmla="*/ 25 w 884"/>
                    <a:gd name="T27" fmla="*/ 3 h 1818"/>
                    <a:gd name="T28" fmla="*/ 18 w 884"/>
                    <a:gd name="T29" fmla="*/ 1 h 1818"/>
                    <a:gd name="T30" fmla="*/ 10 w 884"/>
                    <a:gd name="T31" fmla="*/ 6 h 1818"/>
                    <a:gd name="T32" fmla="*/ 7 w 884"/>
                    <a:gd name="T33" fmla="*/ 13 h 1818"/>
                    <a:gd name="T34" fmla="*/ 3 w 884"/>
                    <a:gd name="T35" fmla="*/ 20 h 1818"/>
                    <a:gd name="T36" fmla="*/ 6 w 884"/>
                    <a:gd name="T37" fmla="*/ 28 h 1818"/>
                    <a:gd name="T38" fmla="*/ 6 w 884"/>
                    <a:gd name="T39" fmla="*/ 35 h 1818"/>
                    <a:gd name="T40" fmla="*/ 0 w 884"/>
                    <a:gd name="T41" fmla="*/ 48 h 1818"/>
                    <a:gd name="T42" fmla="*/ 1 w 884"/>
                    <a:gd name="T43" fmla="*/ 68 h 1818"/>
                    <a:gd name="T44" fmla="*/ 8 w 884"/>
                    <a:gd name="T45" fmla="*/ 77 h 1818"/>
                    <a:gd name="T46" fmla="*/ 7 w 884"/>
                    <a:gd name="T47" fmla="*/ 84 h 1818"/>
                    <a:gd name="T48" fmla="*/ 7 w 884"/>
                    <a:gd name="T49" fmla="*/ 90 h 1818"/>
                    <a:gd name="T50" fmla="*/ 9 w 884"/>
                    <a:gd name="T51" fmla="*/ 94 h 1818"/>
                    <a:gd name="T52" fmla="*/ 6 w 884"/>
                    <a:gd name="T53" fmla="*/ 100 h 1818"/>
                    <a:gd name="T54" fmla="*/ 9 w 884"/>
                    <a:gd name="T55" fmla="*/ 109 h 1818"/>
                    <a:gd name="T56" fmla="*/ 9 w 884"/>
                    <a:gd name="T57" fmla="*/ 117 h 1818"/>
                    <a:gd name="T58" fmla="*/ 9 w 884"/>
                    <a:gd name="T59" fmla="*/ 128 h 1818"/>
                    <a:gd name="T60" fmla="*/ 15 w 884"/>
                    <a:gd name="T61" fmla="*/ 141 h 1818"/>
                    <a:gd name="T62" fmla="*/ 21 w 884"/>
                    <a:gd name="T63" fmla="*/ 155 h 1818"/>
                    <a:gd name="T64" fmla="*/ 23 w 884"/>
                    <a:gd name="T65" fmla="*/ 163 h 1818"/>
                    <a:gd name="T66" fmla="*/ 25 w 884"/>
                    <a:gd name="T67" fmla="*/ 170 h 1818"/>
                    <a:gd name="T68" fmla="*/ 23 w 884"/>
                    <a:gd name="T69" fmla="*/ 177 h 1818"/>
                    <a:gd name="T70" fmla="*/ 22 w 884"/>
                    <a:gd name="T71" fmla="*/ 183 h 1818"/>
                    <a:gd name="T72" fmla="*/ 25 w 884"/>
                    <a:gd name="T73" fmla="*/ 191 h 1818"/>
                    <a:gd name="T74" fmla="*/ 33 w 884"/>
                    <a:gd name="T75" fmla="*/ 197 h 1818"/>
                    <a:gd name="T76" fmla="*/ 42 w 884"/>
                    <a:gd name="T77" fmla="*/ 200 h 1818"/>
                    <a:gd name="T78" fmla="*/ 49 w 884"/>
                    <a:gd name="T79" fmla="*/ 198 h 1818"/>
                    <a:gd name="T80" fmla="*/ 49 w 884"/>
                    <a:gd name="T81" fmla="*/ 189 h 1818"/>
                    <a:gd name="T82" fmla="*/ 51 w 884"/>
                    <a:gd name="T83" fmla="*/ 179 h 1818"/>
                    <a:gd name="T84" fmla="*/ 53 w 884"/>
                    <a:gd name="T85" fmla="*/ 168 h 1818"/>
                    <a:gd name="T86" fmla="*/ 45 w 884"/>
                    <a:gd name="T87" fmla="*/ 165 h 1818"/>
                    <a:gd name="T88" fmla="*/ 43 w 884"/>
                    <a:gd name="T89" fmla="*/ 159 h 1818"/>
                    <a:gd name="T90" fmla="*/ 49 w 884"/>
                    <a:gd name="T91" fmla="*/ 155 h 1818"/>
                    <a:gd name="T92" fmla="*/ 52 w 884"/>
                    <a:gd name="T93" fmla="*/ 148 h 1818"/>
                    <a:gd name="T94" fmla="*/ 49 w 884"/>
                    <a:gd name="T95" fmla="*/ 136 h 1818"/>
                    <a:gd name="T96" fmla="*/ 46 w 884"/>
                    <a:gd name="T97" fmla="*/ 127 h 1818"/>
                    <a:gd name="T98" fmla="*/ 56 w 884"/>
                    <a:gd name="T99" fmla="*/ 130 h 1818"/>
                    <a:gd name="T100" fmla="*/ 61 w 884"/>
                    <a:gd name="T101" fmla="*/ 128 h 1818"/>
                    <a:gd name="T102" fmla="*/ 60 w 884"/>
                    <a:gd name="T103" fmla="*/ 120 h 1818"/>
                    <a:gd name="T104" fmla="*/ 61 w 884"/>
                    <a:gd name="T105" fmla="*/ 114 h 1818"/>
                    <a:gd name="T106" fmla="*/ 73 w 884"/>
                    <a:gd name="T107" fmla="*/ 114 h 1818"/>
                    <a:gd name="T108" fmla="*/ 86 w 884"/>
                    <a:gd name="T109" fmla="*/ 108 h 1818"/>
                    <a:gd name="T110" fmla="*/ 88 w 884"/>
                    <a:gd name="T111" fmla="*/ 98 h 1818"/>
                    <a:gd name="T112" fmla="*/ 84 w 884"/>
                    <a:gd name="T113" fmla="*/ 95 h 1818"/>
                    <a:gd name="T114" fmla="*/ 82 w 884"/>
                    <a:gd name="T115" fmla="*/ 90 h 1818"/>
                    <a:gd name="T116" fmla="*/ 74 w 884"/>
                    <a:gd name="T117" fmla="*/ 84 h 1818"/>
                    <a:gd name="T118" fmla="*/ 75 w 884"/>
                    <a:gd name="T119" fmla="*/ 59 h 18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84" h="1818">
                      <a:moveTo>
                        <a:pt x="725" y="493"/>
                      </a:moveTo>
                      <a:lnTo>
                        <a:pt x="726" y="484"/>
                      </a:lnTo>
                      <a:lnTo>
                        <a:pt x="729" y="474"/>
                      </a:lnTo>
                      <a:lnTo>
                        <a:pt x="735" y="462"/>
                      </a:lnTo>
                      <a:lnTo>
                        <a:pt x="742" y="450"/>
                      </a:lnTo>
                      <a:lnTo>
                        <a:pt x="750" y="438"/>
                      </a:lnTo>
                      <a:lnTo>
                        <a:pt x="761" y="427"/>
                      </a:lnTo>
                      <a:lnTo>
                        <a:pt x="772" y="415"/>
                      </a:lnTo>
                      <a:lnTo>
                        <a:pt x="784" y="402"/>
                      </a:lnTo>
                      <a:lnTo>
                        <a:pt x="798" y="391"/>
                      </a:lnTo>
                      <a:lnTo>
                        <a:pt x="811" y="381"/>
                      </a:lnTo>
                      <a:lnTo>
                        <a:pt x="824" y="371"/>
                      </a:lnTo>
                      <a:lnTo>
                        <a:pt x="837" y="362"/>
                      </a:lnTo>
                      <a:lnTo>
                        <a:pt x="849" y="353"/>
                      </a:lnTo>
                      <a:lnTo>
                        <a:pt x="862" y="347"/>
                      </a:lnTo>
                      <a:lnTo>
                        <a:pt x="873" y="342"/>
                      </a:lnTo>
                      <a:lnTo>
                        <a:pt x="884" y="339"/>
                      </a:lnTo>
                      <a:lnTo>
                        <a:pt x="884" y="329"/>
                      </a:lnTo>
                      <a:lnTo>
                        <a:pt x="884" y="310"/>
                      </a:lnTo>
                      <a:lnTo>
                        <a:pt x="884" y="289"/>
                      </a:lnTo>
                      <a:lnTo>
                        <a:pt x="884" y="272"/>
                      </a:lnTo>
                      <a:lnTo>
                        <a:pt x="884" y="259"/>
                      </a:lnTo>
                      <a:lnTo>
                        <a:pt x="884" y="247"/>
                      </a:lnTo>
                      <a:lnTo>
                        <a:pt x="884" y="232"/>
                      </a:lnTo>
                      <a:lnTo>
                        <a:pt x="884" y="216"/>
                      </a:lnTo>
                      <a:lnTo>
                        <a:pt x="874" y="216"/>
                      </a:lnTo>
                      <a:lnTo>
                        <a:pt x="867" y="214"/>
                      </a:lnTo>
                      <a:lnTo>
                        <a:pt x="859" y="211"/>
                      </a:lnTo>
                      <a:lnTo>
                        <a:pt x="854" y="208"/>
                      </a:lnTo>
                      <a:lnTo>
                        <a:pt x="848" y="203"/>
                      </a:lnTo>
                      <a:lnTo>
                        <a:pt x="844" y="198"/>
                      </a:lnTo>
                      <a:lnTo>
                        <a:pt x="840" y="192"/>
                      </a:lnTo>
                      <a:lnTo>
                        <a:pt x="837" y="185"/>
                      </a:lnTo>
                      <a:lnTo>
                        <a:pt x="837" y="222"/>
                      </a:lnTo>
                      <a:lnTo>
                        <a:pt x="840" y="227"/>
                      </a:lnTo>
                      <a:lnTo>
                        <a:pt x="843" y="231"/>
                      </a:lnTo>
                      <a:lnTo>
                        <a:pt x="844" y="236"/>
                      </a:lnTo>
                      <a:lnTo>
                        <a:pt x="845" y="241"/>
                      </a:lnTo>
                      <a:lnTo>
                        <a:pt x="844" y="252"/>
                      </a:lnTo>
                      <a:lnTo>
                        <a:pt x="841" y="262"/>
                      </a:lnTo>
                      <a:lnTo>
                        <a:pt x="837" y="271"/>
                      </a:lnTo>
                      <a:lnTo>
                        <a:pt x="832" y="281"/>
                      </a:lnTo>
                      <a:lnTo>
                        <a:pt x="824" y="290"/>
                      </a:lnTo>
                      <a:lnTo>
                        <a:pt x="815" y="299"/>
                      </a:lnTo>
                      <a:lnTo>
                        <a:pt x="805" y="308"/>
                      </a:lnTo>
                      <a:lnTo>
                        <a:pt x="795" y="316"/>
                      </a:lnTo>
                      <a:lnTo>
                        <a:pt x="785" y="322"/>
                      </a:lnTo>
                      <a:lnTo>
                        <a:pt x="774" y="328"/>
                      </a:lnTo>
                      <a:lnTo>
                        <a:pt x="765" y="333"/>
                      </a:lnTo>
                      <a:lnTo>
                        <a:pt x="755" y="336"/>
                      </a:lnTo>
                      <a:lnTo>
                        <a:pt x="746" y="338"/>
                      </a:lnTo>
                      <a:lnTo>
                        <a:pt x="738" y="339"/>
                      </a:lnTo>
                      <a:lnTo>
                        <a:pt x="722" y="339"/>
                      </a:lnTo>
                      <a:lnTo>
                        <a:pt x="703" y="338"/>
                      </a:lnTo>
                      <a:lnTo>
                        <a:pt x="684" y="335"/>
                      </a:lnTo>
                      <a:lnTo>
                        <a:pt x="667" y="331"/>
                      </a:lnTo>
                      <a:lnTo>
                        <a:pt x="658" y="328"/>
                      </a:lnTo>
                      <a:lnTo>
                        <a:pt x="650" y="325"/>
                      </a:lnTo>
                      <a:lnTo>
                        <a:pt x="643" y="321"/>
                      </a:lnTo>
                      <a:lnTo>
                        <a:pt x="637" y="316"/>
                      </a:lnTo>
                      <a:lnTo>
                        <a:pt x="632" y="311"/>
                      </a:lnTo>
                      <a:lnTo>
                        <a:pt x="628" y="305"/>
                      </a:lnTo>
                      <a:lnTo>
                        <a:pt x="625" y="297"/>
                      </a:lnTo>
                      <a:lnTo>
                        <a:pt x="625" y="290"/>
                      </a:lnTo>
                      <a:lnTo>
                        <a:pt x="625" y="283"/>
                      </a:lnTo>
                      <a:lnTo>
                        <a:pt x="626" y="277"/>
                      </a:lnTo>
                      <a:lnTo>
                        <a:pt x="628" y="270"/>
                      </a:lnTo>
                      <a:lnTo>
                        <a:pt x="631" y="264"/>
                      </a:lnTo>
                      <a:lnTo>
                        <a:pt x="636" y="252"/>
                      </a:lnTo>
                      <a:lnTo>
                        <a:pt x="643" y="240"/>
                      </a:lnTo>
                      <a:lnTo>
                        <a:pt x="650" y="228"/>
                      </a:lnTo>
                      <a:lnTo>
                        <a:pt x="658" y="215"/>
                      </a:lnTo>
                      <a:lnTo>
                        <a:pt x="666" y="201"/>
                      </a:lnTo>
                      <a:lnTo>
                        <a:pt x="671" y="185"/>
                      </a:lnTo>
                      <a:lnTo>
                        <a:pt x="654" y="178"/>
                      </a:lnTo>
                      <a:lnTo>
                        <a:pt x="637" y="172"/>
                      </a:lnTo>
                      <a:lnTo>
                        <a:pt x="621" y="166"/>
                      </a:lnTo>
                      <a:lnTo>
                        <a:pt x="605" y="162"/>
                      </a:lnTo>
                      <a:lnTo>
                        <a:pt x="574" y="155"/>
                      </a:lnTo>
                      <a:lnTo>
                        <a:pt x="544" y="148"/>
                      </a:lnTo>
                      <a:lnTo>
                        <a:pt x="529" y="144"/>
                      </a:lnTo>
                      <a:lnTo>
                        <a:pt x="514" y="139"/>
                      </a:lnTo>
                      <a:lnTo>
                        <a:pt x="499" y="133"/>
                      </a:lnTo>
                      <a:lnTo>
                        <a:pt x="485" y="127"/>
                      </a:lnTo>
                      <a:lnTo>
                        <a:pt x="470" y="119"/>
                      </a:lnTo>
                      <a:lnTo>
                        <a:pt x="455" y="110"/>
                      </a:lnTo>
                      <a:lnTo>
                        <a:pt x="441" y="100"/>
                      </a:lnTo>
                      <a:lnTo>
                        <a:pt x="425" y="87"/>
                      </a:lnTo>
                      <a:lnTo>
                        <a:pt x="417" y="76"/>
                      </a:lnTo>
                      <a:lnTo>
                        <a:pt x="410" y="66"/>
                      </a:lnTo>
                      <a:lnTo>
                        <a:pt x="403" y="55"/>
                      </a:lnTo>
                      <a:lnTo>
                        <a:pt x="398" y="44"/>
                      </a:lnTo>
                      <a:lnTo>
                        <a:pt x="390" y="32"/>
                      </a:lnTo>
                      <a:lnTo>
                        <a:pt x="383" y="20"/>
                      </a:lnTo>
                      <a:lnTo>
                        <a:pt x="378" y="15"/>
                      </a:lnTo>
                      <a:lnTo>
                        <a:pt x="373" y="10"/>
                      </a:lnTo>
                      <a:lnTo>
                        <a:pt x="366" y="5"/>
                      </a:lnTo>
                      <a:lnTo>
                        <a:pt x="359" y="0"/>
                      </a:lnTo>
                      <a:lnTo>
                        <a:pt x="332" y="6"/>
                      </a:lnTo>
                      <a:lnTo>
                        <a:pt x="308" y="11"/>
                      </a:lnTo>
                      <a:lnTo>
                        <a:pt x="302" y="13"/>
                      </a:lnTo>
                      <a:lnTo>
                        <a:pt x="297" y="15"/>
                      </a:lnTo>
                      <a:lnTo>
                        <a:pt x="291" y="19"/>
                      </a:lnTo>
                      <a:lnTo>
                        <a:pt x="286" y="22"/>
                      </a:lnTo>
                      <a:lnTo>
                        <a:pt x="281" y="28"/>
                      </a:lnTo>
                      <a:lnTo>
                        <a:pt x="276" y="34"/>
                      </a:lnTo>
                      <a:lnTo>
                        <a:pt x="272" y="41"/>
                      </a:lnTo>
                      <a:lnTo>
                        <a:pt x="266" y="50"/>
                      </a:lnTo>
                      <a:lnTo>
                        <a:pt x="257" y="44"/>
                      </a:lnTo>
                      <a:lnTo>
                        <a:pt x="249" y="38"/>
                      </a:lnTo>
                      <a:lnTo>
                        <a:pt x="242" y="31"/>
                      </a:lnTo>
                      <a:lnTo>
                        <a:pt x="234" y="24"/>
                      </a:lnTo>
                      <a:lnTo>
                        <a:pt x="225" y="17"/>
                      </a:lnTo>
                      <a:lnTo>
                        <a:pt x="215" y="11"/>
                      </a:lnTo>
                      <a:lnTo>
                        <a:pt x="209" y="9"/>
                      </a:lnTo>
                      <a:lnTo>
                        <a:pt x="202" y="8"/>
                      </a:lnTo>
                      <a:lnTo>
                        <a:pt x="195" y="7"/>
                      </a:lnTo>
                      <a:lnTo>
                        <a:pt x="186" y="6"/>
                      </a:lnTo>
                      <a:lnTo>
                        <a:pt x="178" y="7"/>
                      </a:lnTo>
                      <a:lnTo>
                        <a:pt x="171" y="8"/>
                      </a:lnTo>
                      <a:lnTo>
                        <a:pt x="163" y="11"/>
                      </a:lnTo>
                      <a:lnTo>
                        <a:pt x="156" y="14"/>
                      </a:lnTo>
                      <a:lnTo>
                        <a:pt x="143" y="22"/>
                      </a:lnTo>
                      <a:lnTo>
                        <a:pt x="132" y="32"/>
                      </a:lnTo>
                      <a:lnTo>
                        <a:pt x="120" y="41"/>
                      </a:lnTo>
                      <a:lnTo>
                        <a:pt x="110" y="48"/>
                      </a:lnTo>
                      <a:lnTo>
                        <a:pt x="105" y="51"/>
                      </a:lnTo>
                      <a:lnTo>
                        <a:pt x="98" y="54"/>
                      </a:lnTo>
                      <a:lnTo>
                        <a:pt x="93" y="55"/>
                      </a:lnTo>
                      <a:lnTo>
                        <a:pt x="87" y="56"/>
                      </a:lnTo>
                      <a:lnTo>
                        <a:pt x="86" y="69"/>
                      </a:lnTo>
                      <a:lnTo>
                        <a:pt x="84" y="81"/>
                      </a:lnTo>
                      <a:lnTo>
                        <a:pt x="82" y="91"/>
                      </a:lnTo>
                      <a:lnTo>
                        <a:pt x="77" y="100"/>
                      </a:lnTo>
                      <a:lnTo>
                        <a:pt x="73" y="109"/>
                      </a:lnTo>
                      <a:lnTo>
                        <a:pt x="67" y="116"/>
                      </a:lnTo>
                      <a:lnTo>
                        <a:pt x="62" y="123"/>
                      </a:lnTo>
                      <a:lnTo>
                        <a:pt x="56" y="129"/>
                      </a:lnTo>
                      <a:lnTo>
                        <a:pt x="45" y="141"/>
                      </a:lnTo>
                      <a:lnTo>
                        <a:pt x="37" y="152"/>
                      </a:lnTo>
                      <a:lnTo>
                        <a:pt x="32" y="158"/>
                      </a:lnTo>
                      <a:lnTo>
                        <a:pt x="30" y="164"/>
                      </a:lnTo>
                      <a:lnTo>
                        <a:pt x="28" y="171"/>
                      </a:lnTo>
                      <a:lnTo>
                        <a:pt x="27" y="179"/>
                      </a:lnTo>
                      <a:lnTo>
                        <a:pt x="28" y="186"/>
                      </a:lnTo>
                      <a:lnTo>
                        <a:pt x="28" y="194"/>
                      </a:lnTo>
                      <a:lnTo>
                        <a:pt x="30" y="201"/>
                      </a:lnTo>
                      <a:lnTo>
                        <a:pt x="32" y="207"/>
                      </a:lnTo>
                      <a:lnTo>
                        <a:pt x="38" y="218"/>
                      </a:lnTo>
                      <a:lnTo>
                        <a:pt x="43" y="228"/>
                      </a:lnTo>
                      <a:lnTo>
                        <a:pt x="50" y="239"/>
                      </a:lnTo>
                      <a:lnTo>
                        <a:pt x="55" y="251"/>
                      </a:lnTo>
                      <a:lnTo>
                        <a:pt x="57" y="257"/>
                      </a:lnTo>
                      <a:lnTo>
                        <a:pt x="59" y="263"/>
                      </a:lnTo>
                      <a:lnTo>
                        <a:pt x="60" y="270"/>
                      </a:lnTo>
                      <a:lnTo>
                        <a:pt x="60" y="278"/>
                      </a:lnTo>
                      <a:lnTo>
                        <a:pt x="60" y="289"/>
                      </a:lnTo>
                      <a:lnTo>
                        <a:pt x="57" y="299"/>
                      </a:lnTo>
                      <a:lnTo>
                        <a:pt x="54" y="310"/>
                      </a:lnTo>
                      <a:lnTo>
                        <a:pt x="51" y="319"/>
                      </a:lnTo>
                      <a:lnTo>
                        <a:pt x="41" y="337"/>
                      </a:lnTo>
                      <a:lnTo>
                        <a:pt x="30" y="354"/>
                      </a:lnTo>
                      <a:lnTo>
                        <a:pt x="19" y="372"/>
                      </a:lnTo>
                      <a:lnTo>
                        <a:pt x="9" y="390"/>
                      </a:lnTo>
                      <a:lnTo>
                        <a:pt x="6" y="400"/>
                      </a:lnTo>
                      <a:lnTo>
                        <a:pt x="3" y="410"/>
                      </a:lnTo>
                      <a:lnTo>
                        <a:pt x="2" y="421"/>
                      </a:lnTo>
                      <a:lnTo>
                        <a:pt x="0" y="432"/>
                      </a:lnTo>
                      <a:lnTo>
                        <a:pt x="0" y="471"/>
                      </a:lnTo>
                      <a:lnTo>
                        <a:pt x="0" y="501"/>
                      </a:lnTo>
                      <a:lnTo>
                        <a:pt x="0" y="529"/>
                      </a:lnTo>
                      <a:lnTo>
                        <a:pt x="0" y="561"/>
                      </a:lnTo>
                      <a:lnTo>
                        <a:pt x="2" y="574"/>
                      </a:lnTo>
                      <a:lnTo>
                        <a:pt x="4" y="587"/>
                      </a:lnTo>
                      <a:lnTo>
                        <a:pt x="8" y="598"/>
                      </a:lnTo>
                      <a:lnTo>
                        <a:pt x="12" y="609"/>
                      </a:lnTo>
                      <a:lnTo>
                        <a:pt x="19" y="618"/>
                      </a:lnTo>
                      <a:lnTo>
                        <a:pt x="26" y="627"/>
                      </a:lnTo>
                      <a:lnTo>
                        <a:pt x="33" y="637"/>
                      </a:lnTo>
                      <a:lnTo>
                        <a:pt x="40" y="645"/>
                      </a:lnTo>
                      <a:lnTo>
                        <a:pt x="55" y="662"/>
                      </a:lnTo>
                      <a:lnTo>
                        <a:pt x="67" y="678"/>
                      </a:lnTo>
                      <a:lnTo>
                        <a:pt x="73" y="686"/>
                      </a:lnTo>
                      <a:lnTo>
                        <a:pt x="76" y="696"/>
                      </a:lnTo>
                      <a:lnTo>
                        <a:pt x="79" y="705"/>
                      </a:lnTo>
                      <a:lnTo>
                        <a:pt x="81" y="715"/>
                      </a:lnTo>
                      <a:lnTo>
                        <a:pt x="79" y="722"/>
                      </a:lnTo>
                      <a:lnTo>
                        <a:pt x="78" y="728"/>
                      </a:lnTo>
                      <a:lnTo>
                        <a:pt x="75" y="733"/>
                      </a:lnTo>
                      <a:lnTo>
                        <a:pt x="73" y="738"/>
                      </a:lnTo>
                      <a:lnTo>
                        <a:pt x="66" y="747"/>
                      </a:lnTo>
                      <a:lnTo>
                        <a:pt x="60" y="753"/>
                      </a:lnTo>
                      <a:lnTo>
                        <a:pt x="71" y="753"/>
                      </a:lnTo>
                      <a:lnTo>
                        <a:pt x="81" y="753"/>
                      </a:lnTo>
                      <a:lnTo>
                        <a:pt x="79" y="760"/>
                      </a:lnTo>
                      <a:lnTo>
                        <a:pt x="77" y="768"/>
                      </a:lnTo>
                      <a:lnTo>
                        <a:pt x="74" y="776"/>
                      </a:lnTo>
                      <a:lnTo>
                        <a:pt x="71" y="784"/>
                      </a:lnTo>
                      <a:lnTo>
                        <a:pt x="63" y="799"/>
                      </a:lnTo>
                      <a:lnTo>
                        <a:pt x="60" y="808"/>
                      </a:lnTo>
                      <a:lnTo>
                        <a:pt x="61" y="813"/>
                      </a:lnTo>
                      <a:lnTo>
                        <a:pt x="63" y="817"/>
                      </a:lnTo>
                      <a:lnTo>
                        <a:pt x="66" y="822"/>
                      </a:lnTo>
                      <a:lnTo>
                        <a:pt x="71" y="827"/>
                      </a:lnTo>
                      <a:lnTo>
                        <a:pt x="74" y="832"/>
                      </a:lnTo>
                      <a:lnTo>
                        <a:pt x="77" y="838"/>
                      </a:lnTo>
                      <a:lnTo>
                        <a:pt x="79" y="844"/>
                      </a:lnTo>
                      <a:lnTo>
                        <a:pt x="81" y="850"/>
                      </a:lnTo>
                      <a:lnTo>
                        <a:pt x="79" y="858"/>
                      </a:lnTo>
                      <a:lnTo>
                        <a:pt x="76" y="864"/>
                      </a:lnTo>
                      <a:lnTo>
                        <a:pt x="72" y="870"/>
                      </a:lnTo>
                      <a:lnTo>
                        <a:pt x="67" y="876"/>
                      </a:lnTo>
                      <a:lnTo>
                        <a:pt x="62" y="881"/>
                      </a:lnTo>
                      <a:lnTo>
                        <a:pt x="57" y="887"/>
                      </a:lnTo>
                      <a:lnTo>
                        <a:pt x="54" y="893"/>
                      </a:lnTo>
                      <a:lnTo>
                        <a:pt x="53" y="900"/>
                      </a:lnTo>
                      <a:lnTo>
                        <a:pt x="54" y="909"/>
                      </a:lnTo>
                      <a:lnTo>
                        <a:pt x="55" y="918"/>
                      </a:lnTo>
                      <a:lnTo>
                        <a:pt x="56" y="925"/>
                      </a:lnTo>
                      <a:lnTo>
                        <a:pt x="59" y="932"/>
                      </a:lnTo>
                      <a:lnTo>
                        <a:pt x="64" y="945"/>
                      </a:lnTo>
                      <a:lnTo>
                        <a:pt x="71" y="958"/>
                      </a:lnTo>
                      <a:lnTo>
                        <a:pt x="76" y="970"/>
                      </a:lnTo>
                      <a:lnTo>
                        <a:pt x="82" y="983"/>
                      </a:lnTo>
                      <a:lnTo>
                        <a:pt x="84" y="989"/>
                      </a:lnTo>
                      <a:lnTo>
                        <a:pt x="85" y="996"/>
                      </a:lnTo>
                      <a:lnTo>
                        <a:pt x="86" y="1003"/>
                      </a:lnTo>
                      <a:lnTo>
                        <a:pt x="87" y="1011"/>
                      </a:lnTo>
                      <a:lnTo>
                        <a:pt x="86" y="1022"/>
                      </a:lnTo>
                      <a:lnTo>
                        <a:pt x="85" y="1034"/>
                      </a:lnTo>
                      <a:lnTo>
                        <a:pt x="83" y="1044"/>
                      </a:lnTo>
                      <a:lnTo>
                        <a:pt x="81" y="1055"/>
                      </a:lnTo>
                      <a:lnTo>
                        <a:pt x="77" y="1066"/>
                      </a:lnTo>
                      <a:lnTo>
                        <a:pt x="75" y="1077"/>
                      </a:lnTo>
                      <a:lnTo>
                        <a:pt x="74" y="1090"/>
                      </a:lnTo>
                      <a:lnTo>
                        <a:pt x="74" y="1103"/>
                      </a:lnTo>
                      <a:lnTo>
                        <a:pt x="74" y="1116"/>
                      </a:lnTo>
                      <a:lnTo>
                        <a:pt x="75" y="1128"/>
                      </a:lnTo>
                      <a:lnTo>
                        <a:pt x="76" y="1141"/>
                      </a:lnTo>
                      <a:lnTo>
                        <a:pt x="78" y="1152"/>
                      </a:lnTo>
                      <a:lnTo>
                        <a:pt x="82" y="1163"/>
                      </a:lnTo>
                      <a:lnTo>
                        <a:pt x="85" y="1174"/>
                      </a:lnTo>
                      <a:lnTo>
                        <a:pt x="89" y="1184"/>
                      </a:lnTo>
                      <a:lnTo>
                        <a:pt x="94" y="1195"/>
                      </a:lnTo>
                      <a:lnTo>
                        <a:pt x="103" y="1213"/>
                      </a:lnTo>
                      <a:lnTo>
                        <a:pt x="113" y="1231"/>
                      </a:lnTo>
                      <a:lnTo>
                        <a:pt x="124" y="1249"/>
                      </a:lnTo>
                      <a:lnTo>
                        <a:pt x="137" y="1265"/>
                      </a:lnTo>
                      <a:lnTo>
                        <a:pt x="149" y="1282"/>
                      </a:lnTo>
                      <a:lnTo>
                        <a:pt x="160" y="1298"/>
                      </a:lnTo>
                      <a:lnTo>
                        <a:pt x="171" y="1316"/>
                      </a:lnTo>
                      <a:lnTo>
                        <a:pt x="180" y="1334"/>
                      </a:lnTo>
                      <a:lnTo>
                        <a:pt x="188" y="1352"/>
                      </a:lnTo>
                      <a:lnTo>
                        <a:pt x="195" y="1373"/>
                      </a:lnTo>
                      <a:lnTo>
                        <a:pt x="197" y="1383"/>
                      </a:lnTo>
                      <a:lnTo>
                        <a:pt x="198" y="1394"/>
                      </a:lnTo>
                      <a:lnTo>
                        <a:pt x="199" y="1405"/>
                      </a:lnTo>
                      <a:lnTo>
                        <a:pt x="200" y="1418"/>
                      </a:lnTo>
                      <a:lnTo>
                        <a:pt x="200" y="1425"/>
                      </a:lnTo>
                      <a:lnTo>
                        <a:pt x="201" y="1431"/>
                      </a:lnTo>
                      <a:lnTo>
                        <a:pt x="202" y="1437"/>
                      </a:lnTo>
                      <a:lnTo>
                        <a:pt x="205" y="1442"/>
                      </a:lnTo>
                      <a:lnTo>
                        <a:pt x="210" y="1453"/>
                      </a:lnTo>
                      <a:lnTo>
                        <a:pt x="217" y="1463"/>
                      </a:lnTo>
                      <a:lnTo>
                        <a:pt x="222" y="1475"/>
                      </a:lnTo>
                      <a:lnTo>
                        <a:pt x="228" y="1485"/>
                      </a:lnTo>
                      <a:lnTo>
                        <a:pt x="230" y="1491"/>
                      </a:lnTo>
                      <a:lnTo>
                        <a:pt x="231" y="1497"/>
                      </a:lnTo>
                      <a:lnTo>
                        <a:pt x="232" y="1503"/>
                      </a:lnTo>
                      <a:lnTo>
                        <a:pt x="233" y="1510"/>
                      </a:lnTo>
                      <a:lnTo>
                        <a:pt x="232" y="1518"/>
                      </a:lnTo>
                      <a:lnTo>
                        <a:pt x="230" y="1526"/>
                      </a:lnTo>
                      <a:lnTo>
                        <a:pt x="227" y="1532"/>
                      </a:lnTo>
                      <a:lnTo>
                        <a:pt x="223" y="1537"/>
                      </a:lnTo>
                      <a:lnTo>
                        <a:pt x="219" y="1542"/>
                      </a:lnTo>
                      <a:lnTo>
                        <a:pt x="216" y="1547"/>
                      </a:lnTo>
                      <a:lnTo>
                        <a:pt x="213" y="1553"/>
                      </a:lnTo>
                      <a:lnTo>
                        <a:pt x="213" y="1559"/>
                      </a:lnTo>
                      <a:lnTo>
                        <a:pt x="213" y="1578"/>
                      </a:lnTo>
                      <a:lnTo>
                        <a:pt x="213" y="1590"/>
                      </a:lnTo>
                      <a:lnTo>
                        <a:pt x="213" y="1598"/>
                      </a:lnTo>
                      <a:lnTo>
                        <a:pt x="213" y="1603"/>
                      </a:lnTo>
                      <a:lnTo>
                        <a:pt x="212" y="1609"/>
                      </a:lnTo>
                      <a:lnTo>
                        <a:pt x="211" y="1615"/>
                      </a:lnTo>
                      <a:lnTo>
                        <a:pt x="209" y="1622"/>
                      </a:lnTo>
                      <a:lnTo>
                        <a:pt x="207" y="1628"/>
                      </a:lnTo>
                      <a:lnTo>
                        <a:pt x="204" y="1635"/>
                      </a:lnTo>
                      <a:lnTo>
                        <a:pt x="201" y="1644"/>
                      </a:lnTo>
                      <a:lnTo>
                        <a:pt x="200" y="1654"/>
                      </a:lnTo>
                      <a:lnTo>
                        <a:pt x="200" y="1664"/>
                      </a:lnTo>
                      <a:lnTo>
                        <a:pt x="200" y="1672"/>
                      </a:lnTo>
                      <a:lnTo>
                        <a:pt x="204" y="1681"/>
                      </a:lnTo>
                      <a:lnTo>
                        <a:pt x="207" y="1690"/>
                      </a:lnTo>
                      <a:lnTo>
                        <a:pt x="213" y="1700"/>
                      </a:lnTo>
                      <a:lnTo>
                        <a:pt x="220" y="1709"/>
                      </a:lnTo>
                      <a:lnTo>
                        <a:pt x="228" y="1718"/>
                      </a:lnTo>
                      <a:lnTo>
                        <a:pt x="236" y="1727"/>
                      </a:lnTo>
                      <a:lnTo>
                        <a:pt x="246" y="1735"/>
                      </a:lnTo>
                      <a:lnTo>
                        <a:pt x="256" y="1743"/>
                      </a:lnTo>
                      <a:lnTo>
                        <a:pt x="267" y="1752"/>
                      </a:lnTo>
                      <a:lnTo>
                        <a:pt x="278" y="1758"/>
                      </a:lnTo>
                      <a:lnTo>
                        <a:pt x="289" y="1764"/>
                      </a:lnTo>
                      <a:lnTo>
                        <a:pt x="300" y="1769"/>
                      </a:lnTo>
                      <a:lnTo>
                        <a:pt x="311" y="1772"/>
                      </a:lnTo>
                      <a:lnTo>
                        <a:pt x="322" y="1774"/>
                      </a:lnTo>
                      <a:lnTo>
                        <a:pt x="333" y="1775"/>
                      </a:lnTo>
                      <a:lnTo>
                        <a:pt x="342" y="1776"/>
                      </a:lnTo>
                      <a:lnTo>
                        <a:pt x="351" y="1779"/>
                      </a:lnTo>
                      <a:lnTo>
                        <a:pt x="358" y="1781"/>
                      </a:lnTo>
                      <a:lnTo>
                        <a:pt x="366" y="1784"/>
                      </a:lnTo>
                      <a:lnTo>
                        <a:pt x="380" y="1791"/>
                      </a:lnTo>
                      <a:lnTo>
                        <a:pt x="392" y="1798"/>
                      </a:lnTo>
                      <a:lnTo>
                        <a:pt x="404" y="1807"/>
                      </a:lnTo>
                      <a:lnTo>
                        <a:pt x="419" y="1813"/>
                      </a:lnTo>
                      <a:lnTo>
                        <a:pt x="426" y="1815"/>
                      </a:lnTo>
                      <a:lnTo>
                        <a:pt x="434" y="1817"/>
                      </a:lnTo>
                      <a:lnTo>
                        <a:pt x="443" y="1818"/>
                      </a:lnTo>
                      <a:lnTo>
                        <a:pt x="452" y="1818"/>
                      </a:lnTo>
                      <a:lnTo>
                        <a:pt x="452" y="1803"/>
                      </a:lnTo>
                      <a:lnTo>
                        <a:pt x="451" y="1786"/>
                      </a:lnTo>
                      <a:lnTo>
                        <a:pt x="448" y="1772"/>
                      </a:lnTo>
                      <a:lnTo>
                        <a:pt x="445" y="1758"/>
                      </a:lnTo>
                      <a:lnTo>
                        <a:pt x="441" y="1736"/>
                      </a:lnTo>
                      <a:lnTo>
                        <a:pt x="439" y="1726"/>
                      </a:lnTo>
                      <a:lnTo>
                        <a:pt x="440" y="1721"/>
                      </a:lnTo>
                      <a:lnTo>
                        <a:pt x="443" y="1715"/>
                      </a:lnTo>
                      <a:lnTo>
                        <a:pt x="448" y="1709"/>
                      </a:lnTo>
                      <a:lnTo>
                        <a:pt x="454" y="1703"/>
                      </a:lnTo>
                      <a:lnTo>
                        <a:pt x="460" y="1698"/>
                      </a:lnTo>
                      <a:lnTo>
                        <a:pt x="467" y="1693"/>
                      </a:lnTo>
                      <a:lnTo>
                        <a:pt x="474" y="1689"/>
                      </a:lnTo>
                      <a:lnTo>
                        <a:pt x="479" y="1688"/>
                      </a:lnTo>
                      <a:lnTo>
                        <a:pt x="466" y="1633"/>
                      </a:lnTo>
                      <a:lnTo>
                        <a:pt x="459" y="1633"/>
                      </a:lnTo>
                      <a:lnTo>
                        <a:pt x="459" y="1615"/>
                      </a:lnTo>
                      <a:lnTo>
                        <a:pt x="470" y="1612"/>
                      </a:lnTo>
                      <a:lnTo>
                        <a:pt x="479" y="1610"/>
                      </a:lnTo>
                      <a:lnTo>
                        <a:pt x="487" y="1608"/>
                      </a:lnTo>
                      <a:lnTo>
                        <a:pt x="493" y="1605"/>
                      </a:lnTo>
                      <a:lnTo>
                        <a:pt x="505" y="1599"/>
                      </a:lnTo>
                      <a:lnTo>
                        <a:pt x="519" y="1590"/>
                      </a:lnTo>
                      <a:lnTo>
                        <a:pt x="519" y="1510"/>
                      </a:lnTo>
                      <a:lnTo>
                        <a:pt x="507" y="1510"/>
                      </a:lnTo>
                      <a:lnTo>
                        <a:pt x="495" y="1509"/>
                      </a:lnTo>
                      <a:lnTo>
                        <a:pt x="482" y="1508"/>
                      </a:lnTo>
                      <a:lnTo>
                        <a:pt x="471" y="1506"/>
                      </a:lnTo>
                      <a:lnTo>
                        <a:pt x="462" y="1504"/>
                      </a:lnTo>
                      <a:lnTo>
                        <a:pt x="452" y="1502"/>
                      </a:lnTo>
                      <a:lnTo>
                        <a:pt x="443" y="1498"/>
                      </a:lnTo>
                      <a:lnTo>
                        <a:pt x="434" y="1495"/>
                      </a:lnTo>
                      <a:lnTo>
                        <a:pt x="426" y="1490"/>
                      </a:lnTo>
                      <a:lnTo>
                        <a:pt x="420" y="1486"/>
                      </a:lnTo>
                      <a:lnTo>
                        <a:pt x="413" y="1480"/>
                      </a:lnTo>
                      <a:lnTo>
                        <a:pt x="409" y="1474"/>
                      </a:lnTo>
                      <a:lnTo>
                        <a:pt x="404" y="1466"/>
                      </a:lnTo>
                      <a:lnTo>
                        <a:pt x="401" y="1459"/>
                      </a:lnTo>
                      <a:lnTo>
                        <a:pt x="400" y="1451"/>
                      </a:lnTo>
                      <a:lnTo>
                        <a:pt x="399" y="1442"/>
                      </a:lnTo>
                      <a:lnTo>
                        <a:pt x="400" y="1436"/>
                      </a:lnTo>
                      <a:lnTo>
                        <a:pt x="401" y="1430"/>
                      </a:lnTo>
                      <a:lnTo>
                        <a:pt x="404" y="1424"/>
                      </a:lnTo>
                      <a:lnTo>
                        <a:pt x="408" y="1419"/>
                      </a:lnTo>
                      <a:lnTo>
                        <a:pt x="412" y="1415"/>
                      </a:lnTo>
                      <a:lnTo>
                        <a:pt x="417" y="1410"/>
                      </a:lnTo>
                      <a:lnTo>
                        <a:pt x="422" y="1407"/>
                      </a:lnTo>
                      <a:lnTo>
                        <a:pt x="429" y="1403"/>
                      </a:lnTo>
                      <a:lnTo>
                        <a:pt x="441" y="1399"/>
                      </a:lnTo>
                      <a:lnTo>
                        <a:pt x="453" y="1395"/>
                      </a:lnTo>
                      <a:lnTo>
                        <a:pt x="464" y="1393"/>
                      </a:lnTo>
                      <a:lnTo>
                        <a:pt x="473" y="1393"/>
                      </a:lnTo>
                      <a:lnTo>
                        <a:pt x="473" y="1384"/>
                      </a:lnTo>
                      <a:lnTo>
                        <a:pt x="474" y="1374"/>
                      </a:lnTo>
                      <a:lnTo>
                        <a:pt x="476" y="1364"/>
                      </a:lnTo>
                      <a:lnTo>
                        <a:pt x="479" y="1353"/>
                      </a:lnTo>
                      <a:lnTo>
                        <a:pt x="481" y="1342"/>
                      </a:lnTo>
                      <a:lnTo>
                        <a:pt x="484" y="1332"/>
                      </a:lnTo>
                      <a:lnTo>
                        <a:pt x="485" y="1323"/>
                      </a:lnTo>
                      <a:lnTo>
                        <a:pt x="486" y="1313"/>
                      </a:lnTo>
                      <a:lnTo>
                        <a:pt x="485" y="1301"/>
                      </a:lnTo>
                      <a:lnTo>
                        <a:pt x="482" y="1290"/>
                      </a:lnTo>
                      <a:lnTo>
                        <a:pt x="480" y="1278"/>
                      </a:lnTo>
                      <a:lnTo>
                        <a:pt x="476" y="1267"/>
                      </a:lnTo>
                      <a:lnTo>
                        <a:pt x="466" y="1245"/>
                      </a:lnTo>
                      <a:lnTo>
                        <a:pt x="455" y="1224"/>
                      </a:lnTo>
                      <a:lnTo>
                        <a:pt x="444" y="1205"/>
                      </a:lnTo>
                      <a:lnTo>
                        <a:pt x="435" y="1187"/>
                      </a:lnTo>
                      <a:lnTo>
                        <a:pt x="431" y="1179"/>
                      </a:lnTo>
                      <a:lnTo>
                        <a:pt x="429" y="1172"/>
                      </a:lnTo>
                      <a:lnTo>
                        <a:pt x="426" y="1165"/>
                      </a:lnTo>
                      <a:lnTo>
                        <a:pt x="425" y="1159"/>
                      </a:lnTo>
                      <a:lnTo>
                        <a:pt x="425" y="1148"/>
                      </a:lnTo>
                      <a:lnTo>
                        <a:pt x="425" y="1141"/>
                      </a:lnTo>
                      <a:lnTo>
                        <a:pt x="433" y="1141"/>
                      </a:lnTo>
                      <a:lnTo>
                        <a:pt x="441" y="1142"/>
                      </a:lnTo>
                      <a:lnTo>
                        <a:pt x="448" y="1144"/>
                      </a:lnTo>
                      <a:lnTo>
                        <a:pt x="456" y="1145"/>
                      </a:lnTo>
                      <a:lnTo>
                        <a:pt x="473" y="1150"/>
                      </a:lnTo>
                      <a:lnTo>
                        <a:pt x="488" y="1156"/>
                      </a:lnTo>
                      <a:lnTo>
                        <a:pt x="503" y="1161"/>
                      </a:lnTo>
                      <a:lnTo>
                        <a:pt x="518" y="1166"/>
                      </a:lnTo>
                      <a:lnTo>
                        <a:pt x="532" y="1170"/>
                      </a:lnTo>
                      <a:lnTo>
                        <a:pt x="545" y="1171"/>
                      </a:lnTo>
                      <a:lnTo>
                        <a:pt x="549" y="1171"/>
                      </a:lnTo>
                      <a:lnTo>
                        <a:pt x="554" y="1169"/>
                      </a:lnTo>
                      <a:lnTo>
                        <a:pt x="557" y="1168"/>
                      </a:lnTo>
                      <a:lnTo>
                        <a:pt x="560" y="1165"/>
                      </a:lnTo>
                      <a:lnTo>
                        <a:pt x="565" y="1159"/>
                      </a:lnTo>
                      <a:lnTo>
                        <a:pt x="568" y="1151"/>
                      </a:lnTo>
                      <a:lnTo>
                        <a:pt x="570" y="1142"/>
                      </a:lnTo>
                      <a:lnTo>
                        <a:pt x="571" y="1132"/>
                      </a:lnTo>
                      <a:lnTo>
                        <a:pt x="571" y="1123"/>
                      </a:lnTo>
                      <a:lnTo>
                        <a:pt x="571" y="1116"/>
                      </a:lnTo>
                      <a:lnTo>
                        <a:pt x="569" y="1112"/>
                      </a:lnTo>
                      <a:lnTo>
                        <a:pt x="565" y="1102"/>
                      </a:lnTo>
                      <a:lnTo>
                        <a:pt x="560" y="1090"/>
                      </a:lnTo>
                      <a:lnTo>
                        <a:pt x="558" y="1078"/>
                      </a:lnTo>
                      <a:lnTo>
                        <a:pt x="552" y="1066"/>
                      </a:lnTo>
                      <a:lnTo>
                        <a:pt x="545" y="1054"/>
                      </a:lnTo>
                      <a:lnTo>
                        <a:pt x="546" y="1049"/>
                      </a:lnTo>
                      <a:lnTo>
                        <a:pt x="548" y="1044"/>
                      </a:lnTo>
                      <a:lnTo>
                        <a:pt x="551" y="1040"/>
                      </a:lnTo>
                      <a:lnTo>
                        <a:pt x="555" y="1036"/>
                      </a:lnTo>
                      <a:lnTo>
                        <a:pt x="559" y="1032"/>
                      </a:lnTo>
                      <a:lnTo>
                        <a:pt x="565" y="1030"/>
                      </a:lnTo>
                      <a:lnTo>
                        <a:pt x="571" y="1027"/>
                      </a:lnTo>
                      <a:lnTo>
                        <a:pt x="578" y="1025"/>
                      </a:lnTo>
                      <a:lnTo>
                        <a:pt x="591" y="1022"/>
                      </a:lnTo>
                      <a:lnTo>
                        <a:pt x="604" y="1021"/>
                      </a:lnTo>
                      <a:lnTo>
                        <a:pt x="615" y="1021"/>
                      </a:lnTo>
                      <a:lnTo>
                        <a:pt x="625" y="1023"/>
                      </a:lnTo>
                      <a:lnTo>
                        <a:pt x="652" y="1023"/>
                      </a:lnTo>
                      <a:lnTo>
                        <a:pt x="676" y="1023"/>
                      </a:lnTo>
                      <a:lnTo>
                        <a:pt x="697" y="1021"/>
                      </a:lnTo>
                      <a:lnTo>
                        <a:pt x="716" y="1017"/>
                      </a:lnTo>
                      <a:lnTo>
                        <a:pt x="734" y="1013"/>
                      </a:lnTo>
                      <a:lnTo>
                        <a:pt x="750" y="1007"/>
                      </a:lnTo>
                      <a:lnTo>
                        <a:pt x="764" y="1001"/>
                      </a:lnTo>
                      <a:lnTo>
                        <a:pt x="776" y="993"/>
                      </a:lnTo>
                      <a:lnTo>
                        <a:pt x="787" y="984"/>
                      </a:lnTo>
                      <a:lnTo>
                        <a:pt x="795" y="973"/>
                      </a:lnTo>
                      <a:lnTo>
                        <a:pt x="802" y="961"/>
                      </a:lnTo>
                      <a:lnTo>
                        <a:pt x="809" y="949"/>
                      </a:lnTo>
                      <a:lnTo>
                        <a:pt x="812" y="935"/>
                      </a:lnTo>
                      <a:lnTo>
                        <a:pt x="815" y="921"/>
                      </a:lnTo>
                      <a:lnTo>
                        <a:pt x="817" y="904"/>
                      </a:lnTo>
                      <a:lnTo>
                        <a:pt x="817" y="888"/>
                      </a:lnTo>
                      <a:lnTo>
                        <a:pt x="817" y="884"/>
                      </a:lnTo>
                      <a:lnTo>
                        <a:pt x="816" y="882"/>
                      </a:lnTo>
                      <a:lnTo>
                        <a:pt x="815" y="879"/>
                      </a:lnTo>
                      <a:lnTo>
                        <a:pt x="813" y="877"/>
                      </a:lnTo>
                      <a:lnTo>
                        <a:pt x="809" y="874"/>
                      </a:lnTo>
                      <a:lnTo>
                        <a:pt x="803" y="871"/>
                      </a:lnTo>
                      <a:lnTo>
                        <a:pt x="792" y="867"/>
                      </a:lnTo>
                      <a:lnTo>
                        <a:pt x="784" y="863"/>
                      </a:lnTo>
                      <a:lnTo>
                        <a:pt x="782" y="859"/>
                      </a:lnTo>
                      <a:lnTo>
                        <a:pt x="781" y="852"/>
                      </a:lnTo>
                      <a:lnTo>
                        <a:pt x="780" y="847"/>
                      </a:lnTo>
                      <a:lnTo>
                        <a:pt x="779" y="841"/>
                      </a:lnTo>
                      <a:lnTo>
                        <a:pt x="780" y="836"/>
                      </a:lnTo>
                      <a:lnTo>
                        <a:pt x="781" y="830"/>
                      </a:lnTo>
                      <a:lnTo>
                        <a:pt x="782" y="825"/>
                      </a:lnTo>
                      <a:lnTo>
                        <a:pt x="784" y="820"/>
                      </a:lnTo>
                      <a:lnTo>
                        <a:pt x="772" y="816"/>
                      </a:lnTo>
                      <a:lnTo>
                        <a:pt x="758" y="810"/>
                      </a:lnTo>
                      <a:lnTo>
                        <a:pt x="742" y="800"/>
                      </a:lnTo>
                      <a:lnTo>
                        <a:pt x="725" y="789"/>
                      </a:lnTo>
                      <a:lnTo>
                        <a:pt x="717" y="783"/>
                      </a:lnTo>
                      <a:lnTo>
                        <a:pt x="711" y="777"/>
                      </a:lnTo>
                      <a:lnTo>
                        <a:pt x="704" y="771"/>
                      </a:lnTo>
                      <a:lnTo>
                        <a:pt x="700" y="765"/>
                      </a:lnTo>
                      <a:lnTo>
                        <a:pt x="695" y="758"/>
                      </a:lnTo>
                      <a:lnTo>
                        <a:pt x="692" y="752"/>
                      </a:lnTo>
                      <a:lnTo>
                        <a:pt x="691" y="745"/>
                      </a:lnTo>
                      <a:lnTo>
                        <a:pt x="691" y="739"/>
                      </a:lnTo>
                      <a:lnTo>
                        <a:pt x="698" y="616"/>
                      </a:lnTo>
                      <a:lnTo>
                        <a:pt x="697" y="585"/>
                      </a:lnTo>
                      <a:lnTo>
                        <a:pt x="697" y="553"/>
                      </a:lnTo>
                      <a:lnTo>
                        <a:pt x="698" y="546"/>
                      </a:lnTo>
                      <a:lnTo>
                        <a:pt x="699" y="539"/>
                      </a:lnTo>
                      <a:lnTo>
                        <a:pt x="701" y="532"/>
                      </a:lnTo>
                      <a:lnTo>
                        <a:pt x="703" y="525"/>
                      </a:lnTo>
                      <a:lnTo>
                        <a:pt x="708" y="518"/>
                      </a:lnTo>
                      <a:lnTo>
                        <a:pt x="712" y="511"/>
                      </a:lnTo>
                      <a:lnTo>
                        <a:pt x="717" y="505"/>
                      </a:lnTo>
                      <a:lnTo>
                        <a:pt x="725" y="499"/>
                      </a:lnTo>
                      <a:lnTo>
                        <a:pt x="725" y="4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  <a:extLst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608" name="Freeform 442"/>
              <p:cNvSpPr>
                <a:spLocks/>
              </p:cNvSpPr>
              <p:nvPr/>
            </p:nvSpPr>
            <p:spPr bwMode="auto">
              <a:xfrm>
                <a:off x="5040313" y="2995575"/>
                <a:ext cx="123825" cy="109538"/>
              </a:xfrm>
              <a:custGeom>
                <a:avLst/>
                <a:gdLst>
                  <a:gd name="T0" fmla="*/ 2147483647 w 279"/>
                  <a:gd name="T1" fmla="*/ 2147483647 h 204"/>
                  <a:gd name="T2" fmla="*/ 2147483647 w 279"/>
                  <a:gd name="T3" fmla="*/ 2147483647 h 204"/>
                  <a:gd name="T4" fmla="*/ 2147483647 w 279"/>
                  <a:gd name="T5" fmla="*/ 2147483647 h 204"/>
                  <a:gd name="T6" fmla="*/ 2147483647 w 279"/>
                  <a:gd name="T7" fmla="*/ 2147483647 h 204"/>
                  <a:gd name="T8" fmla="*/ 2147483647 w 279"/>
                  <a:gd name="T9" fmla="*/ 2147483647 h 204"/>
                  <a:gd name="T10" fmla="*/ 2147483647 w 279"/>
                  <a:gd name="T11" fmla="*/ 2147483647 h 204"/>
                  <a:gd name="T12" fmla="*/ 2147483647 w 279"/>
                  <a:gd name="T13" fmla="*/ 2147483647 h 204"/>
                  <a:gd name="T14" fmla="*/ 2147483647 w 279"/>
                  <a:gd name="T15" fmla="*/ 2147483647 h 204"/>
                  <a:gd name="T16" fmla="*/ 2147483647 w 279"/>
                  <a:gd name="T17" fmla="*/ 2147483647 h 204"/>
                  <a:gd name="T18" fmla="*/ 2147483647 w 279"/>
                  <a:gd name="T19" fmla="*/ 2147483647 h 204"/>
                  <a:gd name="T20" fmla="*/ 2147483647 w 279"/>
                  <a:gd name="T21" fmla="*/ 2147483647 h 204"/>
                  <a:gd name="T22" fmla="*/ 2147483647 w 279"/>
                  <a:gd name="T23" fmla="*/ 2147483647 h 204"/>
                  <a:gd name="T24" fmla="*/ 2147483647 w 279"/>
                  <a:gd name="T25" fmla="*/ 2147483647 h 204"/>
                  <a:gd name="T26" fmla="*/ 2147483647 w 279"/>
                  <a:gd name="T27" fmla="*/ 2147483647 h 204"/>
                  <a:gd name="T28" fmla="*/ 2147483647 w 279"/>
                  <a:gd name="T29" fmla="*/ 2147483647 h 204"/>
                  <a:gd name="T30" fmla="*/ 2147483647 w 279"/>
                  <a:gd name="T31" fmla="*/ 2147483647 h 204"/>
                  <a:gd name="T32" fmla="*/ 2147483647 w 279"/>
                  <a:gd name="T33" fmla="*/ 2147483647 h 204"/>
                  <a:gd name="T34" fmla="*/ 2147483647 w 279"/>
                  <a:gd name="T35" fmla="*/ 2147483647 h 204"/>
                  <a:gd name="T36" fmla="*/ 2147483647 w 279"/>
                  <a:gd name="T37" fmla="*/ 2147483647 h 204"/>
                  <a:gd name="T38" fmla="*/ 2147483647 w 279"/>
                  <a:gd name="T39" fmla="*/ 2147483647 h 204"/>
                  <a:gd name="T40" fmla="*/ 2147483647 w 279"/>
                  <a:gd name="T41" fmla="*/ 2147483647 h 204"/>
                  <a:gd name="T42" fmla="*/ 2147483647 w 279"/>
                  <a:gd name="T43" fmla="*/ 2147483647 h 204"/>
                  <a:gd name="T44" fmla="*/ 2147483647 w 279"/>
                  <a:gd name="T45" fmla="*/ 2147483647 h 204"/>
                  <a:gd name="T46" fmla="*/ 2147483647 w 279"/>
                  <a:gd name="T47" fmla="*/ 2147483647 h 204"/>
                  <a:gd name="T48" fmla="*/ 2147483647 w 279"/>
                  <a:gd name="T49" fmla="*/ 2147483647 h 204"/>
                  <a:gd name="T50" fmla="*/ 2147483647 w 279"/>
                  <a:gd name="T51" fmla="*/ 2147483647 h 204"/>
                  <a:gd name="T52" fmla="*/ 2147483647 w 279"/>
                  <a:gd name="T53" fmla="*/ 2147483647 h 204"/>
                  <a:gd name="T54" fmla="*/ 2147483647 w 279"/>
                  <a:gd name="T55" fmla="*/ 2147483647 h 204"/>
                  <a:gd name="T56" fmla="*/ 2147483647 w 279"/>
                  <a:gd name="T57" fmla="*/ 2147483647 h 204"/>
                  <a:gd name="T58" fmla="*/ 2147483647 w 279"/>
                  <a:gd name="T59" fmla="*/ 2147483647 h 204"/>
                  <a:gd name="T60" fmla="*/ 2147483647 w 279"/>
                  <a:gd name="T61" fmla="*/ 1857622188 h 204"/>
                  <a:gd name="T62" fmla="*/ 2147483647 w 279"/>
                  <a:gd name="T63" fmla="*/ 2147483647 h 204"/>
                  <a:gd name="T64" fmla="*/ 0 w 279"/>
                  <a:gd name="T65" fmla="*/ 2147483647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204">
                    <a:moveTo>
                      <a:pt x="0" y="56"/>
                    </a:moveTo>
                    <a:lnTo>
                      <a:pt x="33" y="87"/>
                    </a:lnTo>
                    <a:lnTo>
                      <a:pt x="46" y="123"/>
                    </a:lnTo>
                    <a:lnTo>
                      <a:pt x="59" y="142"/>
                    </a:lnTo>
                    <a:lnTo>
                      <a:pt x="59" y="173"/>
                    </a:lnTo>
                    <a:lnTo>
                      <a:pt x="59" y="179"/>
                    </a:lnTo>
                    <a:lnTo>
                      <a:pt x="80" y="188"/>
                    </a:lnTo>
                    <a:lnTo>
                      <a:pt x="102" y="196"/>
                    </a:lnTo>
                    <a:lnTo>
                      <a:pt x="112" y="199"/>
                    </a:lnTo>
                    <a:lnTo>
                      <a:pt x="122" y="202"/>
                    </a:lnTo>
                    <a:lnTo>
                      <a:pt x="130" y="203"/>
                    </a:lnTo>
                    <a:lnTo>
                      <a:pt x="139" y="204"/>
                    </a:lnTo>
                    <a:lnTo>
                      <a:pt x="142" y="203"/>
                    </a:lnTo>
                    <a:lnTo>
                      <a:pt x="146" y="201"/>
                    </a:lnTo>
                    <a:lnTo>
                      <a:pt x="148" y="198"/>
                    </a:lnTo>
                    <a:lnTo>
                      <a:pt x="151" y="194"/>
                    </a:lnTo>
                    <a:lnTo>
                      <a:pt x="156" y="183"/>
                    </a:lnTo>
                    <a:lnTo>
                      <a:pt x="160" y="172"/>
                    </a:lnTo>
                    <a:lnTo>
                      <a:pt x="165" y="160"/>
                    </a:lnTo>
                    <a:lnTo>
                      <a:pt x="172" y="149"/>
                    </a:lnTo>
                    <a:lnTo>
                      <a:pt x="176" y="145"/>
                    </a:lnTo>
                    <a:lnTo>
                      <a:pt x="181" y="141"/>
                    </a:lnTo>
                    <a:lnTo>
                      <a:pt x="186" y="138"/>
                    </a:lnTo>
                    <a:lnTo>
                      <a:pt x="192" y="136"/>
                    </a:lnTo>
                    <a:lnTo>
                      <a:pt x="201" y="137"/>
                    </a:lnTo>
                    <a:lnTo>
                      <a:pt x="209" y="138"/>
                    </a:lnTo>
                    <a:lnTo>
                      <a:pt x="215" y="140"/>
                    </a:lnTo>
                    <a:lnTo>
                      <a:pt x="220" y="142"/>
                    </a:lnTo>
                    <a:lnTo>
                      <a:pt x="225" y="145"/>
                    </a:lnTo>
                    <a:lnTo>
                      <a:pt x="228" y="148"/>
                    </a:lnTo>
                    <a:lnTo>
                      <a:pt x="230" y="151"/>
                    </a:lnTo>
                    <a:lnTo>
                      <a:pt x="231" y="154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2" y="167"/>
                    </a:lnTo>
                    <a:lnTo>
                      <a:pt x="231" y="167"/>
                    </a:lnTo>
                    <a:lnTo>
                      <a:pt x="232" y="160"/>
                    </a:lnTo>
                    <a:lnTo>
                      <a:pt x="234" y="153"/>
                    </a:lnTo>
                    <a:lnTo>
                      <a:pt x="236" y="147"/>
                    </a:lnTo>
                    <a:lnTo>
                      <a:pt x="238" y="140"/>
                    </a:lnTo>
                    <a:lnTo>
                      <a:pt x="243" y="127"/>
                    </a:lnTo>
                    <a:lnTo>
                      <a:pt x="245" y="117"/>
                    </a:lnTo>
                    <a:lnTo>
                      <a:pt x="250" y="117"/>
                    </a:lnTo>
                    <a:lnTo>
                      <a:pt x="254" y="115"/>
                    </a:lnTo>
                    <a:lnTo>
                      <a:pt x="260" y="113"/>
                    </a:lnTo>
                    <a:lnTo>
                      <a:pt x="264" y="110"/>
                    </a:lnTo>
                    <a:lnTo>
                      <a:pt x="272" y="104"/>
                    </a:lnTo>
                    <a:lnTo>
                      <a:pt x="279" y="99"/>
                    </a:lnTo>
                    <a:lnTo>
                      <a:pt x="265" y="87"/>
                    </a:lnTo>
                    <a:lnTo>
                      <a:pt x="252" y="75"/>
                    </a:lnTo>
                    <a:lnTo>
                      <a:pt x="239" y="66"/>
                    </a:lnTo>
                    <a:lnTo>
                      <a:pt x="227" y="58"/>
                    </a:lnTo>
                    <a:lnTo>
                      <a:pt x="215" y="51"/>
                    </a:lnTo>
                    <a:lnTo>
                      <a:pt x="204" y="44"/>
                    </a:lnTo>
                    <a:lnTo>
                      <a:pt x="194" y="38"/>
                    </a:lnTo>
                    <a:lnTo>
                      <a:pt x="185" y="31"/>
                    </a:lnTo>
                    <a:lnTo>
                      <a:pt x="172" y="31"/>
                    </a:lnTo>
                    <a:lnTo>
                      <a:pt x="146" y="68"/>
                    </a:lnTo>
                    <a:lnTo>
                      <a:pt x="112" y="50"/>
                    </a:lnTo>
                    <a:lnTo>
                      <a:pt x="79" y="25"/>
                    </a:lnTo>
                    <a:lnTo>
                      <a:pt x="33" y="0"/>
                    </a:lnTo>
                    <a:lnTo>
                      <a:pt x="52" y="12"/>
                    </a:lnTo>
                    <a:lnTo>
                      <a:pt x="72" y="74"/>
                    </a:lnTo>
                    <a:lnTo>
                      <a:pt x="46" y="62"/>
                    </a:lnTo>
                    <a:lnTo>
                      <a:pt x="19" y="5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09" name="Freeform 443"/>
              <p:cNvSpPr>
                <a:spLocks/>
              </p:cNvSpPr>
              <p:nvPr/>
            </p:nvSpPr>
            <p:spPr bwMode="auto">
              <a:xfrm>
                <a:off x="4506913" y="2568538"/>
                <a:ext cx="209550" cy="150812"/>
              </a:xfrm>
              <a:custGeom>
                <a:avLst/>
                <a:gdLst>
                  <a:gd name="T0" fmla="*/ 2147483647 w 485"/>
                  <a:gd name="T1" fmla="*/ 2147483647 h 291"/>
                  <a:gd name="T2" fmla="*/ 2147483647 w 485"/>
                  <a:gd name="T3" fmla="*/ 2147483647 h 291"/>
                  <a:gd name="T4" fmla="*/ 2147483647 w 485"/>
                  <a:gd name="T5" fmla="*/ 2147483647 h 291"/>
                  <a:gd name="T6" fmla="*/ 2147483647 w 485"/>
                  <a:gd name="T7" fmla="*/ 2147483647 h 291"/>
                  <a:gd name="T8" fmla="*/ 2147483647 w 485"/>
                  <a:gd name="T9" fmla="*/ 2147483647 h 291"/>
                  <a:gd name="T10" fmla="*/ 2147483647 w 485"/>
                  <a:gd name="T11" fmla="*/ 2147483647 h 291"/>
                  <a:gd name="T12" fmla="*/ 2147483647 w 485"/>
                  <a:gd name="T13" fmla="*/ 2147483647 h 291"/>
                  <a:gd name="T14" fmla="*/ 2147483647 w 485"/>
                  <a:gd name="T15" fmla="*/ 2147483647 h 291"/>
                  <a:gd name="T16" fmla="*/ 2147483647 w 485"/>
                  <a:gd name="T17" fmla="*/ 2147483647 h 291"/>
                  <a:gd name="T18" fmla="*/ 2147483647 w 485"/>
                  <a:gd name="T19" fmla="*/ 2147483647 h 291"/>
                  <a:gd name="T20" fmla="*/ 2147483647 w 485"/>
                  <a:gd name="T21" fmla="*/ 2147483647 h 291"/>
                  <a:gd name="T22" fmla="*/ 2147483647 w 485"/>
                  <a:gd name="T23" fmla="*/ 2147483647 h 291"/>
                  <a:gd name="T24" fmla="*/ 1209856584 w 485"/>
                  <a:gd name="T25" fmla="*/ 2147483647 h 291"/>
                  <a:gd name="T26" fmla="*/ 645157355 w 485"/>
                  <a:gd name="T27" fmla="*/ 2147483647 h 291"/>
                  <a:gd name="T28" fmla="*/ 241933900 w 485"/>
                  <a:gd name="T29" fmla="*/ 2147483647 h 291"/>
                  <a:gd name="T30" fmla="*/ 0 w 485"/>
                  <a:gd name="T31" fmla="*/ 2147483647 h 291"/>
                  <a:gd name="T32" fmla="*/ 403223455 w 485"/>
                  <a:gd name="T33" fmla="*/ 2147483647 h 291"/>
                  <a:gd name="T34" fmla="*/ 1129211806 w 485"/>
                  <a:gd name="T35" fmla="*/ 2147483647 h 291"/>
                  <a:gd name="T36" fmla="*/ 1855013939 w 485"/>
                  <a:gd name="T37" fmla="*/ 2147483647 h 291"/>
                  <a:gd name="T38" fmla="*/ 2147483647 w 485"/>
                  <a:gd name="T39" fmla="*/ 2147483647 h 291"/>
                  <a:gd name="T40" fmla="*/ 2147483647 w 485"/>
                  <a:gd name="T41" fmla="*/ 2147483647 h 291"/>
                  <a:gd name="T42" fmla="*/ 2147483647 w 485"/>
                  <a:gd name="T43" fmla="*/ 2147483647 h 291"/>
                  <a:gd name="T44" fmla="*/ 2147483647 w 485"/>
                  <a:gd name="T45" fmla="*/ 2147483647 h 291"/>
                  <a:gd name="T46" fmla="*/ 2147483647 w 485"/>
                  <a:gd name="T47" fmla="*/ 2147483647 h 291"/>
                  <a:gd name="T48" fmla="*/ 2147483647 w 485"/>
                  <a:gd name="T49" fmla="*/ 2147483647 h 291"/>
                  <a:gd name="T50" fmla="*/ 2147483647 w 485"/>
                  <a:gd name="T51" fmla="*/ 2147483647 h 291"/>
                  <a:gd name="T52" fmla="*/ 2147483647 w 485"/>
                  <a:gd name="T53" fmla="*/ 2147483647 h 291"/>
                  <a:gd name="T54" fmla="*/ 2147483647 w 485"/>
                  <a:gd name="T55" fmla="*/ 2147483647 h 291"/>
                  <a:gd name="T56" fmla="*/ 2147483647 w 485"/>
                  <a:gd name="T57" fmla="*/ 2147483647 h 291"/>
                  <a:gd name="T58" fmla="*/ 2147483647 w 485"/>
                  <a:gd name="T59" fmla="*/ 2147483647 h 291"/>
                  <a:gd name="T60" fmla="*/ 2147483647 w 485"/>
                  <a:gd name="T61" fmla="*/ 2147483647 h 291"/>
                  <a:gd name="T62" fmla="*/ 2147483647 w 485"/>
                  <a:gd name="T63" fmla="*/ 2147483647 h 291"/>
                  <a:gd name="T64" fmla="*/ 2147483647 w 485"/>
                  <a:gd name="T65" fmla="*/ 2147483647 h 291"/>
                  <a:gd name="T66" fmla="*/ 2147483647 w 485"/>
                  <a:gd name="T67" fmla="*/ 2147483647 h 291"/>
                  <a:gd name="T68" fmla="*/ 2147483647 w 485"/>
                  <a:gd name="T69" fmla="*/ 2147483647 h 291"/>
                  <a:gd name="T70" fmla="*/ 2147483647 w 485"/>
                  <a:gd name="T71" fmla="*/ 2147483647 h 291"/>
                  <a:gd name="T72" fmla="*/ 2147483647 w 485"/>
                  <a:gd name="T73" fmla="*/ 2147483647 h 291"/>
                  <a:gd name="T74" fmla="*/ 2147483647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0" name="Freeform 444"/>
              <p:cNvSpPr>
                <a:spLocks/>
              </p:cNvSpPr>
              <p:nvPr/>
            </p:nvSpPr>
            <p:spPr bwMode="auto">
              <a:xfrm>
                <a:off x="4364038" y="2900325"/>
                <a:ext cx="82550" cy="87313"/>
              </a:xfrm>
              <a:custGeom>
                <a:avLst/>
                <a:gdLst>
                  <a:gd name="T0" fmla="*/ 2147483647 w 186"/>
                  <a:gd name="T1" fmla="*/ 2147483647 h 166"/>
                  <a:gd name="T2" fmla="*/ 2147483647 w 186"/>
                  <a:gd name="T3" fmla="*/ 2147483647 h 166"/>
                  <a:gd name="T4" fmla="*/ 2147483647 w 186"/>
                  <a:gd name="T5" fmla="*/ 2147483647 h 166"/>
                  <a:gd name="T6" fmla="*/ 2147483647 w 186"/>
                  <a:gd name="T7" fmla="*/ 2147483647 h 166"/>
                  <a:gd name="T8" fmla="*/ 2147483647 w 186"/>
                  <a:gd name="T9" fmla="*/ 2147483647 h 166"/>
                  <a:gd name="T10" fmla="*/ 2147483647 w 186"/>
                  <a:gd name="T11" fmla="*/ 2147483647 h 166"/>
                  <a:gd name="T12" fmla="*/ 2147483647 w 186"/>
                  <a:gd name="T13" fmla="*/ 2147483647 h 166"/>
                  <a:gd name="T14" fmla="*/ 2147483647 w 186"/>
                  <a:gd name="T15" fmla="*/ 2147483647 h 166"/>
                  <a:gd name="T16" fmla="*/ 2147483647 w 186"/>
                  <a:gd name="T17" fmla="*/ 2147483647 h 166"/>
                  <a:gd name="T18" fmla="*/ 1136538192 w 186"/>
                  <a:gd name="T19" fmla="*/ 2147483647 h 166"/>
                  <a:gd name="T20" fmla="*/ 0 w 186"/>
                  <a:gd name="T21" fmla="*/ 2147483647 h 166"/>
                  <a:gd name="T22" fmla="*/ 0 w 186"/>
                  <a:gd name="T23" fmla="*/ 0 h 166"/>
                  <a:gd name="T24" fmla="*/ 611997296 w 186"/>
                  <a:gd name="T25" fmla="*/ 291043158 h 166"/>
                  <a:gd name="T26" fmla="*/ 1223797537 w 186"/>
                  <a:gd name="T27" fmla="*/ 436564474 h 166"/>
                  <a:gd name="T28" fmla="*/ 1748338877 w 186"/>
                  <a:gd name="T29" fmla="*/ 582086316 h 166"/>
                  <a:gd name="T30" fmla="*/ 2147483647 w 186"/>
                  <a:gd name="T31" fmla="*/ 582086316 h 166"/>
                  <a:gd name="T32" fmla="*/ 2147483647 w 186"/>
                  <a:gd name="T33" fmla="*/ 582086316 h 166"/>
                  <a:gd name="T34" fmla="*/ 2147483647 w 186"/>
                  <a:gd name="T35" fmla="*/ 436564474 h 166"/>
                  <a:gd name="T36" fmla="*/ 2147483647 w 186"/>
                  <a:gd name="T37" fmla="*/ 291043158 h 166"/>
                  <a:gd name="T38" fmla="*/ 2147483647 w 186"/>
                  <a:gd name="T39" fmla="*/ 0 h 166"/>
                  <a:gd name="T40" fmla="*/ 2147483647 w 186"/>
                  <a:gd name="T41" fmla="*/ 1746258948 h 166"/>
                  <a:gd name="T42" fmla="*/ 2147483647 w 186"/>
                  <a:gd name="T43" fmla="*/ 2147483647 h 166"/>
                  <a:gd name="T44" fmla="*/ 2147483647 w 186"/>
                  <a:gd name="T45" fmla="*/ 2147483647 h 166"/>
                  <a:gd name="T46" fmla="*/ 2147483647 w 186"/>
                  <a:gd name="T47" fmla="*/ 2147483647 h 166"/>
                  <a:gd name="T48" fmla="*/ 2147483647 w 186"/>
                  <a:gd name="T49" fmla="*/ 2147483647 h 166"/>
                  <a:gd name="T50" fmla="*/ 2147483647 w 186"/>
                  <a:gd name="T51" fmla="*/ 2147483647 h 166"/>
                  <a:gd name="T52" fmla="*/ 2147483647 w 186"/>
                  <a:gd name="T53" fmla="*/ 2147483647 h 166"/>
                  <a:gd name="T54" fmla="*/ 2147483647 w 186"/>
                  <a:gd name="T55" fmla="*/ 2147483647 h 166"/>
                  <a:gd name="T56" fmla="*/ 2147483647 w 186"/>
                  <a:gd name="T57" fmla="*/ 2147483647 h 166"/>
                  <a:gd name="T58" fmla="*/ 2147483647 w 186"/>
                  <a:gd name="T59" fmla="*/ 2147483647 h 166"/>
                  <a:gd name="T60" fmla="*/ 2147483647 w 186"/>
                  <a:gd name="T61" fmla="*/ 2147483647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1" name="Freeform 445"/>
              <p:cNvSpPr>
                <a:spLocks/>
              </p:cNvSpPr>
              <p:nvPr/>
            </p:nvSpPr>
            <p:spPr bwMode="auto">
              <a:xfrm>
                <a:off x="2728913" y="4337013"/>
                <a:ext cx="82550" cy="57150"/>
              </a:xfrm>
              <a:custGeom>
                <a:avLst/>
                <a:gdLst>
                  <a:gd name="T0" fmla="*/ 2147483647 w 186"/>
                  <a:gd name="T1" fmla="*/ 2147483647 h 104"/>
                  <a:gd name="T2" fmla="*/ 2147483647 w 186"/>
                  <a:gd name="T3" fmla="*/ 2147483647 h 104"/>
                  <a:gd name="T4" fmla="*/ 2147483647 w 186"/>
                  <a:gd name="T5" fmla="*/ 2147483647 h 104"/>
                  <a:gd name="T6" fmla="*/ 2147483647 w 186"/>
                  <a:gd name="T7" fmla="*/ 2147483647 h 104"/>
                  <a:gd name="T8" fmla="*/ 2147483647 w 186"/>
                  <a:gd name="T9" fmla="*/ 2147483647 h 104"/>
                  <a:gd name="T10" fmla="*/ 2147483647 w 186"/>
                  <a:gd name="T11" fmla="*/ 2147483647 h 104"/>
                  <a:gd name="T12" fmla="*/ 2147483647 w 186"/>
                  <a:gd name="T13" fmla="*/ 1825417160 h 104"/>
                  <a:gd name="T14" fmla="*/ 2147483647 w 186"/>
                  <a:gd name="T15" fmla="*/ 1659332665 h 104"/>
                  <a:gd name="T16" fmla="*/ 2147483647 w 186"/>
                  <a:gd name="T17" fmla="*/ 1493550407 h 104"/>
                  <a:gd name="T18" fmla="*/ 2147483647 w 186"/>
                  <a:gd name="T19" fmla="*/ 1327466462 h 104"/>
                  <a:gd name="T20" fmla="*/ 2147483647 w 186"/>
                  <a:gd name="T21" fmla="*/ 995599709 h 104"/>
                  <a:gd name="T22" fmla="*/ 2147483647 w 186"/>
                  <a:gd name="T23" fmla="*/ 497950698 h 104"/>
                  <a:gd name="T24" fmla="*/ 2147483647 w 186"/>
                  <a:gd name="T25" fmla="*/ 166084494 h 104"/>
                  <a:gd name="T26" fmla="*/ 2147483647 w 186"/>
                  <a:gd name="T27" fmla="*/ 0 h 104"/>
                  <a:gd name="T28" fmla="*/ 2147483647 w 186"/>
                  <a:gd name="T29" fmla="*/ 0 h 104"/>
                  <a:gd name="T30" fmla="*/ 2147483647 w 186"/>
                  <a:gd name="T31" fmla="*/ 166084494 h 104"/>
                  <a:gd name="T32" fmla="*/ 2147483647 w 186"/>
                  <a:gd name="T33" fmla="*/ 331866753 h 104"/>
                  <a:gd name="T34" fmla="*/ 2147483647 w 186"/>
                  <a:gd name="T35" fmla="*/ 663732956 h 104"/>
                  <a:gd name="T36" fmla="*/ 2147483647 w 186"/>
                  <a:gd name="T37" fmla="*/ 995599709 h 104"/>
                  <a:gd name="T38" fmla="*/ 2147483647 w 186"/>
                  <a:gd name="T39" fmla="*/ 1659332665 h 104"/>
                  <a:gd name="T40" fmla="*/ 2147483647 w 186"/>
                  <a:gd name="T41" fmla="*/ 2147483647 h 104"/>
                  <a:gd name="T42" fmla="*/ 2147483647 w 186"/>
                  <a:gd name="T43" fmla="*/ 2147483647 h 104"/>
                  <a:gd name="T44" fmla="*/ 1748338877 w 186"/>
                  <a:gd name="T45" fmla="*/ 2147483647 h 104"/>
                  <a:gd name="T46" fmla="*/ 611997296 w 186"/>
                  <a:gd name="T47" fmla="*/ 2147483647 h 104"/>
                  <a:gd name="T48" fmla="*/ 0 w 186"/>
                  <a:gd name="T49" fmla="*/ 2147483647 h 104"/>
                  <a:gd name="T50" fmla="*/ 699453695 w 186"/>
                  <a:gd name="T51" fmla="*/ 2147483647 h 104"/>
                  <a:gd name="T52" fmla="*/ 1398710335 w 186"/>
                  <a:gd name="T53" fmla="*/ 2147483647 h 104"/>
                  <a:gd name="T54" fmla="*/ 1835794832 w 186"/>
                  <a:gd name="T55" fmla="*/ 2147483647 h 104"/>
                  <a:gd name="T56" fmla="*/ 2147483647 w 186"/>
                  <a:gd name="T57" fmla="*/ 2147483647 h 104"/>
                  <a:gd name="T58" fmla="*/ 2147483647 w 186"/>
                  <a:gd name="T59" fmla="*/ 2147483647 h 104"/>
                  <a:gd name="T60" fmla="*/ 2147483647 w 186"/>
                  <a:gd name="T61" fmla="*/ 2147483647 h 104"/>
                  <a:gd name="T62" fmla="*/ 2147483647 w 186"/>
                  <a:gd name="T63" fmla="*/ 2147483647 h 104"/>
                  <a:gd name="T64" fmla="*/ 2147483647 w 186"/>
                  <a:gd name="T65" fmla="*/ 2147483647 h 104"/>
                  <a:gd name="T66" fmla="*/ 2147483647 w 186"/>
                  <a:gd name="T67" fmla="*/ 2147483647 h 104"/>
                  <a:gd name="T68" fmla="*/ 2147483647 w 186"/>
                  <a:gd name="T69" fmla="*/ 2147483647 h 104"/>
                  <a:gd name="T70" fmla="*/ 2147483647 w 186"/>
                  <a:gd name="T71" fmla="*/ 2147483647 h 104"/>
                  <a:gd name="T72" fmla="*/ 2147483647 w 186"/>
                  <a:gd name="T73" fmla="*/ 2147483647 h 104"/>
                  <a:gd name="T74" fmla="*/ 2147483647 w 186"/>
                  <a:gd name="T75" fmla="*/ 2147483647 h 104"/>
                  <a:gd name="T76" fmla="*/ 2147483647 w 186"/>
                  <a:gd name="T77" fmla="*/ 2147483647 h 104"/>
                  <a:gd name="T78" fmla="*/ 2147483647 w 186"/>
                  <a:gd name="T79" fmla="*/ 2147483647 h 104"/>
                  <a:gd name="T80" fmla="*/ 2147483647 w 186"/>
                  <a:gd name="T81" fmla="*/ 2147483647 h 104"/>
                  <a:gd name="T82" fmla="*/ 2147483647 w 186"/>
                  <a:gd name="T83" fmla="*/ 2147483647 h 104"/>
                  <a:gd name="T84" fmla="*/ 2147483647 w 186"/>
                  <a:gd name="T85" fmla="*/ 2147483647 h 104"/>
                  <a:gd name="T86" fmla="*/ 2147483647 w 186"/>
                  <a:gd name="T87" fmla="*/ 2147483647 h 104"/>
                  <a:gd name="T88" fmla="*/ 2147483647 w 186"/>
                  <a:gd name="T89" fmla="*/ 2147483647 h 104"/>
                  <a:gd name="T90" fmla="*/ 2147483647 w 186"/>
                  <a:gd name="T91" fmla="*/ 2147483647 h 104"/>
                  <a:gd name="T92" fmla="*/ 2147483647 w 186"/>
                  <a:gd name="T93" fmla="*/ 2147483647 h 104"/>
                  <a:gd name="T94" fmla="*/ 2147483647 w 186"/>
                  <a:gd name="T95" fmla="*/ 2147483647 h 104"/>
                  <a:gd name="T96" fmla="*/ 2147483647 w 186"/>
                  <a:gd name="T97" fmla="*/ 2147483647 h 1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6" h="104">
                    <a:moveTo>
                      <a:pt x="153" y="21"/>
                    </a:moveTo>
                    <a:lnTo>
                      <a:pt x="146" y="21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5" y="11"/>
                    </a:lnTo>
                    <a:lnTo>
                      <a:pt x="120" y="10"/>
                    </a:lnTo>
                    <a:lnTo>
                      <a:pt x="113" y="9"/>
                    </a:lnTo>
                    <a:lnTo>
                      <a:pt x="100" y="8"/>
                    </a:lnTo>
                    <a:lnTo>
                      <a:pt x="88" y="6"/>
                    </a:lnTo>
                    <a:lnTo>
                      <a:pt x="75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4" y="27"/>
                    </a:lnTo>
                    <a:lnTo>
                      <a:pt x="20" y="47"/>
                    </a:lnTo>
                    <a:lnTo>
                      <a:pt x="7" y="66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6" y="78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33" y="85"/>
                    </a:lnTo>
                    <a:lnTo>
                      <a:pt x="40" y="89"/>
                    </a:lnTo>
                    <a:lnTo>
                      <a:pt x="45" y="94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1" y="101"/>
                    </a:lnTo>
                    <a:lnTo>
                      <a:pt x="66" y="102"/>
                    </a:lnTo>
                    <a:lnTo>
                      <a:pt x="74" y="102"/>
                    </a:lnTo>
                    <a:lnTo>
                      <a:pt x="107" y="103"/>
                    </a:lnTo>
                    <a:lnTo>
                      <a:pt x="131" y="104"/>
                    </a:lnTo>
                    <a:lnTo>
                      <a:pt x="135" y="103"/>
                    </a:lnTo>
                    <a:lnTo>
                      <a:pt x="139" y="102"/>
                    </a:lnTo>
                    <a:lnTo>
                      <a:pt x="142" y="100"/>
                    </a:lnTo>
                    <a:lnTo>
                      <a:pt x="145" y="97"/>
                    </a:lnTo>
                    <a:lnTo>
                      <a:pt x="147" y="94"/>
                    </a:lnTo>
                    <a:lnTo>
                      <a:pt x="150" y="88"/>
                    </a:lnTo>
                    <a:lnTo>
                      <a:pt x="152" y="83"/>
                    </a:lnTo>
                    <a:lnTo>
                      <a:pt x="153" y="77"/>
                    </a:lnTo>
                    <a:lnTo>
                      <a:pt x="186" y="27"/>
                    </a:lnTo>
                    <a:lnTo>
                      <a:pt x="153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4" name="Freeform 446"/>
              <p:cNvSpPr>
                <a:spLocks/>
              </p:cNvSpPr>
              <p:nvPr/>
            </p:nvSpPr>
            <p:spPr bwMode="auto">
              <a:xfrm>
                <a:off x="4522512" y="2934178"/>
                <a:ext cx="133918" cy="97673"/>
              </a:xfrm>
              <a:custGeom>
                <a:avLst/>
                <a:gdLst>
                  <a:gd name="T0" fmla="*/ 14524002 w 311"/>
                  <a:gd name="T1" fmla="*/ 11121763 h 179"/>
                  <a:gd name="T2" fmla="*/ 21142621 w 311"/>
                  <a:gd name="T3" fmla="*/ 7609627 h 179"/>
                  <a:gd name="T4" fmla="*/ 27209832 w 311"/>
                  <a:gd name="T5" fmla="*/ 4097492 h 179"/>
                  <a:gd name="T6" fmla="*/ 32725634 w 311"/>
                  <a:gd name="T7" fmla="*/ 1170712 h 179"/>
                  <a:gd name="T8" fmla="*/ 38792415 w 311"/>
                  <a:gd name="T9" fmla="*/ 0 h 179"/>
                  <a:gd name="T10" fmla="*/ 43388917 w 311"/>
                  <a:gd name="T11" fmla="*/ 585356 h 179"/>
                  <a:gd name="T12" fmla="*/ 47065690 w 311"/>
                  <a:gd name="T13" fmla="*/ 1756068 h 179"/>
                  <a:gd name="T14" fmla="*/ 53684309 w 311"/>
                  <a:gd name="T15" fmla="*/ 3512136 h 179"/>
                  <a:gd name="T16" fmla="*/ 52765009 w 311"/>
                  <a:gd name="T17" fmla="*/ 8194983 h 179"/>
                  <a:gd name="T18" fmla="*/ 51110354 w 311"/>
                  <a:gd name="T19" fmla="*/ 12292475 h 179"/>
                  <a:gd name="T20" fmla="*/ 49455699 w 311"/>
                  <a:gd name="T21" fmla="*/ 15511933 h 179"/>
                  <a:gd name="T22" fmla="*/ 48720344 w 311"/>
                  <a:gd name="T23" fmla="*/ 18146035 h 179"/>
                  <a:gd name="T24" fmla="*/ 48904290 w 311"/>
                  <a:gd name="T25" fmla="*/ 19316747 h 179"/>
                  <a:gd name="T26" fmla="*/ 49823591 w 311"/>
                  <a:gd name="T27" fmla="*/ 20780136 h 179"/>
                  <a:gd name="T28" fmla="*/ 52397546 w 311"/>
                  <a:gd name="T29" fmla="*/ 23121560 h 179"/>
                  <a:gd name="T30" fmla="*/ 57177564 w 311"/>
                  <a:gd name="T31" fmla="*/ 27218511 h 179"/>
                  <a:gd name="T32" fmla="*/ 52765009 w 311"/>
                  <a:gd name="T33" fmla="*/ 31316003 h 179"/>
                  <a:gd name="T34" fmla="*/ 51662191 w 311"/>
                  <a:gd name="T35" fmla="*/ 33657426 h 179"/>
                  <a:gd name="T36" fmla="*/ 51110354 w 311"/>
                  <a:gd name="T37" fmla="*/ 37754918 h 179"/>
                  <a:gd name="T38" fmla="*/ 46330335 w 311"/>
                  <a:gd name="T39" fmla="*/ 39803664 h 179"/>
                  <a:gd name="T40" fmla="*/ 38792415 w 311"/>
                  <a:gd name="T41" fmla="*/ 43315800 h 179"/>
                  <a:gd name="T42" fmla="*/ 35115643 w 311"/>
                  <a:gd name="T43" fmla="*/ 49169359 h 179"/>
                  <a:gd name="T44" fmla="*/ 32725634 w 311"/>
                  <a:gd name="T45" fmla="*/ 51510783 h 179"/>
                  <a:gd name="T46" fmla="*/ 30335195 w 311"/>
                  <a:gd name="T47" fmla="*/ 52388817 h 179"/>
                  <a:gd name="T48" fmla="*/ 27761240 w 311"/>
                  <a:gd name="T49" fmla="*/ 51218105 h 179"/>
                  <a:gd name="T50" fmla="*/ 25187714 w 311"/>
                  <a:gd name="T51" fmla="*/ 48876681 h 179"/>
                  <a:gd name="T52" fmla="*/ 22061921 w 311"/>
                  <a:gd name="T53" fmla="*/ 46242579 h 179"/>
                  <a:gd name="T54" fmla="*/ 18017257 w 311"/>
                  <a:gd name="T55" fmla="*/ 45364546 h 179"/>
                  <a:gd name="T56" fmla="*/ 12133992 w 311"/>
                  <a:gd name="T57" fmla="*/ 45364546 h 179"/>
                  <a:gd name="T58" fmla="*/ 9376520 w 311"/>
                  <a:gd name="T59" fmla="*/ 45949901 h 179"/>
                  <a:gd name="T60" fmla="*/ 7170028 w 311"/>
                  <a:gd name="T61" fmla="*/ 47120613 h 179"/>
                  <a:gd name="T62" fmla="*/ 6618619 w 311"/>
                  <a:gd name="T63" fmla="*/ 41559732 h 179"/>
                  <a:gd name="T64" fmla="*/ 5883265 w 311"/>
                  <a:gd name="T65" fmla="*/ 35998850 h 179"/>
                  <a:gd name="T66" fmla="*/ 3860718 w 311"/>
                  <a:gd name="T67" fmla="*/ 37462240 h 179"/>
                  <a:gd name="T68" fmla="*/ 2390009 w 311"/>
                  <a:gd name="T69" fmla="*/ 37754918 h 179"/>
                  <a:gd name="T70" fmla="*/ 1286763 w 311"/>
                  <a:gd name="T71" fmla="*/ 36876884 h 179"/>
                  <a:gd name="T72" fmla="*/ 551409 w 311"/>
                  <a:gd name="T73" fmla="*/ 35413494 h 179"/>
                  <a:gd name="T74" fmla="*/ 0 w 311"/>
                  <a:gd name="T75" fmla="*/ 30730647 h 179"/>
                  <a:gd name="T76" fmla="*/ 0 w 311"/>
                  <a:gd name="T77" fmla="*/ 25462984 h 179"/>
                  <a:gd name="T78" fmla="*/ 551409 w 311"/>
                  <a:gd name="T79" fmla="*/ 23999594 h 179"/>
                  <a:gd name="T80" fmla="*/ 2390009 w 311"/>
                  <a:gd name="T81" fmla="*/ 22828882 h 179"/>
                  <a:gd name="T82" fmla="*/ 3860718 w 311"/>
                  <a:gd name="T83" fmla="*/ 21072814 h 179"/>
                  <a:gd name="T84" fmla="*/ 4596073 w 311"/>
                  <a:gd name="T85" fmla="*/ 19902102 h 179"/>
                  <a:gd name="T86" fmla="*/ 4780019 w 311"/>
                  <a:gd name="T87" fmla="*/ 18146035 h 179"/>
                  <a:gd name="T88" fmla="*/ 4412556 w 311"/>
                  <a:gd name="T89" fmla="*/ 14926577 h 179"/>
                  <a:gd name="T90" fmla="*/ 3493255 w 311"/>
                  <a:gd name="T91" fmla="*/ 12585153 h 179"/>
                  <a:gd name="T92" fmla="*/ 1470709 w 311"/>
                  <a:gd name="T93" fmla="*/ 8487661 h 179"/>
                  <a:gd name="T94" fmla="*/ 183946 w 311"/>
                  <a:gd name="T95" fmla="*/ 5268204 h 179"/>
                  <a:gd name="T96" fmla="*/ 183946 w 311"/>
                  <a:gd name="T97" fmla="*/ 3804814 h 179"/>
                  <a:gd name="T98" fmla="*/ 1103246 w 311"/>
                  <a:gd name="T99" fmla="*/ 1756068 h 179"/>
                  <a:gd name="T100" fmla="*/ 0 w 311"/>
                  <a:gd name="T101" fmla="*/ 1756068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3" name="Freeform 447"/>
              <p:cNvSpPr>
                <a:spLocks/>
              </p:cNvSpPr>
              <p:nvPr/>
            </p:nvSpPr>
            <p:spPr bwMode="auto">
              <a:xfrm>
                <a:off x="3878263" y="3862350"/>
                <a:ext cx="177800" cy="165100"/>
              </a:xfrm>
              <a:custGeom>
                <a:avLst/>
                <a:gdLst>
                  <a:gd name="T0" fmla="*/ 507655877 w 405"/>
                  <a:gd name="T1" fmla="*/ 2147483647 h 314"/>
                  <a:gd name="T2" fmla="*/ 1099920408 w 405"/>
                  <a:gd name="T3" fmla="*/ 2147483647 h 314"/>
                  <a:gd name="T4" fmla="*/ 1438357660 w 405"/>
                  <a:gd name="T5" fmla="*/ 2147483647 h 314"/>
                  <a:gd name="T6" fmla="*/ 1946013537 w 405"/>
                  <a:gd name="T7" fmla="*/ 2147483647 h 314"/>
                  <a:gd name="T8" fmla="*/ 2147483647 w 405"/>
                  <a:gd name="T9" fmla="*/ 2147483647 h 314"/>
                  <a:gd name="T10" fmla="*/ 2147483647 w 405"/>
                  <a:gd name="T11" fmla="*/ 2147483647 h 314"/>
                  <a:gd name="T12" fmla="*/ 2147483647 w 405"/>
                  <a:gd name="T13" fmla="*/ 2147483647 h 314"/>
                  <a:gd name="T14" fmla="*/ 2147483647 w 405"/>
                  <a:gd name="T15" fmla="*/ 2147483647 h 314"/>
                  <a:gd name="T16" fmla="*/ 2147483647 w 405"/>
                  <a:gd name="T17" fmla="*/ 2147483647 h 314"/>
                  <a:gd name="T18" fmla="*/ 2147483647 w 405"/>
                  <a:gd name="T19" fmla="*/ 2147483647 h 314"/>
                  <a:gd name="T20" fmla="*/ 2147483647 w 405"/>
                  <a:gd name="T21" fmla="*/ 2147483647 h 314"/>
                  <a:gd name="T22" fmla="*/ 2147483647 w 405"/>
                  <a:gd name="T23" fmla="*/ 2147483647 h 314"/>
                  <a:gd name="T24" fmla="*/ 2147483647 w 405"/>
                  <a:gd name="T25" fmla="*/ 2147483647 h 314"/>
                  <a:gd name="T26" fmla="*/ 2147483647 w 405"/>
                  <a:gd name="T27" fmla="*/ 2147483647 h 314"/>
                  <a:gd name="T28" fmla="*/ 2147483647 w 405"/>
                  <a:gd name="T29" fmla="*/ 2147483647 h 314"/>
                  <a:gd name="T30" fmla="*/ 2147483647 w 405"/>
                  <a:gd name="T31" fmla="*/ 2147483647 h 314"/>
                  <a:gd name="T32" fmla="*/ 2147483647 w 405"/>
                  <a:gd name="T33" fmla="*/ 2147483647 h 314"/>
                  <a:gd name="T34" fmla="*/ 2147483647 w 405"/>
                  <a:gd name="T35" fmla="*/ 2147483647 h 314"/>
                  <a:gd name="T36" fmla="*/ 2147483647 w 405"/>
                  <a:gd name="T37" fmla="*/ 1599053967 h 314"/>
                  <a:gd name="T38" fmla="*/ 2147483647 w 405"/>
                  <a:gd name="T39" fmla="*/ 581398598 h 314"/>
                  <a:gd name="T40" fmla="*/ 2147483647 w 405"/>
                  <a:gd name="T41" fmla="*/ 0 h 314"/>
                  <a:gd name="T42" fmla="*/ 2147483647 w 405"/>
                  <a:gd name="T43" fmla="*/ 2035034168 h 314"/>
                  <a:gd name="T44" fmla="*/ 2147483647 w 405"/>
                  <a:gd name="T45" fmla="*/ 2147483647 h 314"/>
                  <a:gd name="T46" fmla="*/ 2147483647 w 405"/>
                  <a:gd name="T47" fmla="*/ 2147483647 h 314"/>
                  <a:gd name="T48" fmla="*/ 2147483647 w 405"/>
                  <a:gd name="T49" fmla="*/ 2147483647 h 314"/>
                  <a:gd name="T50" fmla="*/ 2147483647 w 405"/>
                  <a:gd name="T51" fmla="*/ 2147483647 h 314"/>
                  <a:gd name="T52" fmla="*/ 2147483647 w 405"/>
                  <a:gd name="T53" fmla="*/ 2147483647 h 314"/>
                  <a:gd name="T54" fmla="*/ 2147483647 w 405"/>
                  <a:gd name="T55" fmla="*/ 2147483647 h 314"/>
                  <a:gd name="T56" fmla="*/ 2147483647 w 405"/>
                  <a:gd name="T57" fmla="*/ 2147483647 h 314"/>
                  <a:gd name="T58" fmla="*/ 2147483647 w 405"/>
                  <a:gd name="T59" fmla="*/ 2147483647 h 314"/>
                  <a:gd name="T60" fmla="*/ 2147483647 w 405"/>
                  <a:gd name="T61" fmla="*/ 2147483647 h 314"/>
                  <a:gd name="T62" fmla="*/ 2147483647 w 405"/>
                  <a:gd name="T63" fmla="*/ 2147483647 h 314"/>
                  <a:gd name="T64" fmla="*/ 2147483647 w 405"/>
                  <a:gd name="T65" fmla="*/ 2147483647 h 314"/>
                  <a:gd name="T66" fmla="*/ 2147483647 w 405"/>
                  <a:gd name="T67" fmla="*/ 2147483647 h 314"/>
                  <a:gd name="T68" fmla="*/ 2147483647 w 405"/>
                  <a:gd name="T69" fmla="*/ 2147483647 h 314"/>
                  <a:gd name="T70" fmla="*/ 2147483647 w 405"/>
                  <a:gd name="T71" fmla="*/ 2147483647 h 314"/>
                  <a:gd name="T72" fmla="*/ 2147483647 w 405"/>
                  <a:gd name="T73" fmla="*/ 2147483647 h 314"/>
                  <a:gd name="T74" fmla="*/ 2147483647 w 405"/>
                  <a:gd name="T75" fmla="*/ 2147483647 h 314"/>
                  <a:gd name="T76" fmla="*/ 2147483647 w 405"/>
                  <a:gd name="T77" fmla="*/ 2147483647 h 314"/>
                  <a:gd name="T78" fmla="*/ 2147483647 w 405"/>
                  <a:gd name="T79" fmla="*/ 2147483647 h 314"/>
                  <a:gd name="T80" fmla="*/ 2147483647 w 405"/>
                  <a:gd name="T81" fmla="*/ 2147483647 h 314"/>
                  <a:gd name="T82" fmla="*/ 2147483647 w 405"/>
                  <a:gd name="T83" fmla="*/ 2147483647 h 314"/>
                  <a:gd name="T84" fmla="*/ 2147483647 w 405"/>
                  <a:gd name="T85" fmla="*/ 2147483647 h 314"/>
                  <a:gd name="T86" fmla="*/ 2147483647 w 405"/>
                  <a:gd name="T87" fmla="*/ 2147483647 h 314"/>
                  <a:gd name="T88" fmla="*/ 2147483647 w 405"/>
                  <a:gd name="T89" fmla="*/ 2147483647 h 314"/>
                  <a:gd name="T90" fmla="*/ 2147483647 w 405"/>
                  <a:gd name="T91" fmla="*/ 2147483647 h 314"/>
                  <a:gd name="T92" fmla="*/ 2147483647 w 405"/>
                  <a:gd name="T93" fmla="*/ 2147483647 h 314"/>
                  <a:gd name="T94" fmla="*/ 2147483647 w 405"/>
                  <a:gd name="T95" fmla="*/ 2147483647 h 314"/>
                  <a:gd name="T96" fmla="*/ 2147483647 w 405"/>
                  <a:gd name="T97" fmla="*/ 2147483647 h 314"/>
                  <a:gd name="T98" fmla="*/ 2147483647 w 405"/>
                  <a:gd name="T99" fmla="*/ 2147483647 h 314"/>
                  <a:gd name="T100" fmla="*/ 2147483647 w 405"/>
                  <a:gd name="T101" fmla="*/ 2147483647 h 314"/>
                  <a:gd name="T102" fmla="*/ 2147483647 w 405"/>
                  <a:gd name="T103" fmla="*/ 2147483647 h 314"/>
                  <a:gd name="T104" fmla="*/ 0 w 405"/>
                  <a:gd name="T105" fmla="*/ 2147483647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5" h="314">
                    <a:moveTo>
                      <a:pt x="0" y="272"/>
                    </a:moveTo>
                    <a:lnTo>
                      <a:pt x="6" y="260"/>
                    </a:lnTo>
                    <a:lnTo>
                      <a:pt x="11" y="248"/>
                    </a:lnTo>
                    <a:lnTo>
                      <a:pt x="13" y="237"/>
                    </a:lnTo>
                    <a:lnTo>
                      <a:pt x="15" y="226"/>
                    </a:lnTo>
                    <a:lnTo>
                      <a:pt x="17" y="202"/>
                    </a:lnTo>
                    <a:lnTo>
                      <a:pt x="20" y="179"/>
                    </a:lnTo>
                    <a:lnTo>
                      <a:pt x="23" y="173"/>
                    </a:lnTo>
                    <a:lnTo>
                      <a:pt x="26" y="167"/>
                    </a:lnTo>
                    <a:lnTo>
                      <a:pt x="32" y="162"/>
                    </a:lnTo>
                    <a:lnTo>
                      <a:pt x="36" y="158"/>
                    </a:lnTo>
                    <a:lnTo>
                      <a:pt x="48" y="150"/>
                    </a:lnTo>
                    <a:lnTo>
                      <a:pt x="60" y="145"/>
                    </a:lnTo>
                    <a:lnTo>
                      <a:pt x="72" y="141"/>
                    </a:lnTo>
                    <a:lnTo>
                      <a:pt x="83" y="137"/>
                    </a:lnTo>
                    <a:lnTo>
                      <a:pt x="93" y="134"/>
                    </a:lnTo>
                    <a:lnTo>
                      <a:pt x="100" y="130"/>
                    </a:lnTo>
                    <a:lnTo>
                      <a:pt x="104" y="125"/>
                    </a:lnTo>
                    <a:lnTo>
                      <a:pt x="109" y="120"/>
                    </a:lnTo>
                    <a:lnTo>
                      <a:pt x="113" y="114"/>
                    </a:lnTo>
                    <a:lnTo>
                      <a:pt x="116" y="107"/>
                    </a:lnTo>
                    <a:lnTo>
                      <a:pt x="123" y="93"/>
                    </a:lnTo>
                    <a:lnTo>
                      <a:pt x="129" y="81"/>
                    </a:lnTo>
                    <a:lnTo>
                      <a:pt x="136" y="69"/>
                    </a:lnTo>
                    <a:lnTo>
                      <a:pt x="143" y="59"/>
                    </a:lnTo>
                    <a:lnTo>
                      <a:pt x="147" y="55"/>
                    </a:lnTo>
                    <a:lnTo>
                      <a:pt x="150" y="53"/>
                    </a:lnTo>
                    <a:lnTo>
                      <a:pt x="155" y="51"/>
                    </a:lnTo>
                    <a:lnTo>
                      <a:pt x="159" y="50"/>
                    </a:lnTo>
                    <a:lnTo>
                      <a:pt x="170" y="51"/>
                    </a:lnTo>
                    <a:lnTo>
                      <a:pt x="180" y="50"/>
                    </a:lnTo>
                    <a:lnTo>
                      <a:pt x="189" y="48"/>
                    </a:lnTo>
                    <a:lnTo>
                      <a:pt x="196" y="44"/>
                    </a:lnTo>
                    <a:lnTo>
                      <a:pt x="213" y="35"/>
                    </a:lnTo>
                    <a:lnTo>
                      <a:pt x="228" y="25"/>
                    </a:lnTo>
                    <a:lnTo>
                      <a:pt x="237" y="20"/>
                    </a:lnTo>
                    <a:lnTo>
                      <a:pt x="247" y="15"/>
                    </a:lnTo>
                    <a:lnTo>
                      <a:pt x="257" y="11"/>
                    </a:lnTo>
                    <a:lnTo>
                      <a:pt x="269" y="7"/>
                    </a:lnTo>
                    <a:lnTo>
                      <a:pt x="282" y="4"/>
                    </a:lnTo>
                    <a:lnTo>
                      <a:pt x="296" y="1"/>
                    </a:lnTo>
                    <a:lnTo>
                      <a:pt x="314" y="0"/>
                    </a:lnTo>
                    <a:lnTo>
                      <a:pt x="332" y="1"/>
                    </a:lnTo>
                    <a:lnTo>
                      <a:pt x="332" y="14"/>
                    </a:lnTo>
                    <a:lnTo>
                      <a:pt x="335" y="25"/>
                    </a:lnTo>
                    <a:lnTo>
                      <a:pt x="337" y="34"/>
                    </a:lnTo>
                    <a:lnTo>
                      <a:pt x="340" y="43"/>
                    </a:lnTo>
                    <a:lnTo>
                      <a:pt x="343" y="50"/>
                    </a:lnTo>
                    <a:lnTo>
                      <a:pt x="348" y="56"/>
                    </a:lnTo>
                    <a:lnTo>
                      <a:pt x="352" y="62"/>
                    </a:lnTo>
                    <a:lnTo>
                      <a:pt x="357" y="66"/>
                    </a:lnTo>
                    <a:lnTo>
                      <a:pt x="368" y="74"/>
                    </a:lnTo>
                    <a:lnTo>
                      <a:pt x="378" y="81"/>
                    </a:lnTo>
                    <a:lnTo>
                      <a:pt x="382" y="85"/>
                    </a:lnTo>
                    <a:lnTo>
                      <a:pt x="385" y="89"/>
                    </a:lnTo>
                    <a:lnTo>
                      <a:pt x="390" y="93"/>
                    </a:lnTo>
                    <a:lnTo>
                      <a:pt x="392" y="100"/>
                    </a:lnTo>
                    <a:lnTo>
                      <a:pt x="396" y="115"/>
                    </a:lnTo>
                    <a:lnTo>
                      <a:pt x="398" y="129"/>
                    </a:lnTo>
                    <a:lnTo>
                      <a:pt x="398" y="143"/>
                    </a:lnTo>
                    <a:lnTo>
                      <a:pt x="398" y="157"/>
                    </a:lnTo>
                    <a:lnTo>
                      <a:pt x="398" y="170"/>
                    </a:lnTo>
                    <a:lnTo>
                      <a:pt x="399" y="183"/>
                    </a:lnTo>
                    <a:lnTo>
                      <a:pt x="402" y="196"/>
                    </a:lnTo>
                    <a:lnTo>
                      <a:pt x="405" y="211"/>
                    </a:lnTo>
                    <a:lnTo>
                      <a:pt x="398" y="217"/>
                    </a:lnTo>
                    <a:lnTo>
                      <a:pt x="390" y="221"/>
                    </a:lnTo>
                    <a:lnTo>
                      <a:pt x="382" y="226"/>
                    </a:lnTo>
                    <a:lnTo>
                      <a:pt x="374" y="233"/>
                    </a:lnTo>
                    <a:lnTo>
                      <a:pt x="365" y="241"/>
                    </a:lnTo>
                    <a:lnTo>
                      <a:pt x="365" y="239"/>
                    </a:lnTo>
                    <a:lnTo>
                      <a:pt x="363" y="237"/>
                    </a:lnTo>
                    <a:lnTo>
                      <a:pt x="361" y="235"/>
                    </a:lnTo>
                    <a:lnTo>
                      <a:pt x="358" y="233"/>
                    </a:lnTo>
                    <a:lnTo>
                      <a:pt x="351" y="230"/>
                    </a:lnTo>
                    <a:lnTo>
                      <a:pt x="342" y="227"/>
                    </a:lnTo>
                    <a:lnTo>
                      <a:pt x="326" y="224"/>
                    </a:lnTo>
                    <a:lnTo>
                      <a:pt x="319" y="223"/>
                    </a:lnTo>
                    <a:lnTo>
                      <a:pt x="300" y="241"/>
                    </a:lnTo>
                    <a:lnTo>
                      <a:pt x="152" y="241"/>
                    </a:lnTo>
                    <a:lnTo>
                      <a:pt x="151" y="249"/>
                    </a:lnTo>
                    <a:lnTo>
                      <a:pt x="150" y="257"/>
                    </a:lnTo>
                    <a:lnTo>
                      <a:pt x="150" y="266"/>
                    </a:lnTo>
                    <a:lnTo>
                      <a:pt x="150" y="274"/>
                    </a:lnTo>
                    <a:lnTo>
                      <a:pt x="152" y="291"/>
                    </a:lnTo>
                    <a:lnTo>
                      <a:pt x="152" y="314"/>
                    </a:lnTo>
                    <a:lnTo>
                      <a:pt x="146" y="314"/>
                    </a:lnTo>
                    <a:lnTo>
                      <a:pt x="139" y="312"/>
                    </a:lnTo>
                    <a:lnTo>
                      <a:pt x="133" y="308"/>
                    </a:lnTo>
                    <a:lnTo>
                      <a:pt x="126" y="305"/>
                    </a:lnTo>
                    <a:lnTo>
                      <a:pt x="114" y="297"/>
                    </a:lnTo>
                    <a:lnTo>
                      <a:pt x="100" y="290"/>
                    </a:lnTo>
                    <a:lnTo>
                      <a:pt x="94" y="299"/>
                    </a:lnTo>
                    <a:lnTo>
                      <a:pt x="89" y="307"/>
                    </a:lnTo>
                    <a:lnTo>
                      <a:pt x="85" y="310"/>
                    </a:lnTo>
                    <a:lnTo>
                      <a:pt x="82" y="312"/>
                    </a:lnTo>
                    <a:lnTo>
                      <a:pt x="78" y="314"/>
                    </a:lnTo>
                    <a:lnTo>
                      <a:pt x="73" y="314"/>
                    </a:lnTo>
                    <a:lnTo>
                      <a:pt x="66" y="313"/>
                    </a:lnTo>
                    <a:lnTo>
                      <a:pt x="60" y="311"/>
                    </a:lnTo>
                    <a:lnTo>
                      <a:pt x="54" y="306"/>
                    </a:lnTo>
                    <a:lnTo>
                      <a:pt x="47" y="302"/>
                    </a:lnTo>
                    <a:lnTo>
                      <a:pt x="38" y="296"/>
                    </a:lnTo>
                    <a:lnTo>
                      <a:pt x="28" y="291"/>
                    </a:lnTo>
                    <a:lnTo>
                      <a:pt x="16" y="287"/>
                    </a:lnTo>
                    <a:lnTo>
                      <a:pt x="0" y="284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4" name="Freeform 448"/>
              <p:cNvSpPr>
                <a:spLocks/>
              </p:cNvSpPr>
              <p:nvPr/>
            </p:nvSpPr>
            <p:spPr bwMode="auto">
              <a:xfrm>
                <a:off x="4225925" y="3930613"/>
                <a:ext cx="193675" cy="349250"/>
              </a:xfrm>
              <a:custGeom>
                <a:avLst/>
                <a:gdLst>
                  <a:gd name="T0" fmla="*/ 2147483647 w 453"/>
                  <a:gd name="T1" fmla="*/ 2147483647 h 661"/>
                  <a:gd name="T2" fmla="*/ 2147483647 w 453"/>
                  <a:gd name="T3" fmla="*/ 2147483647 h 661"/>
                  <a:gd name="T4" fmla="*/ 2147483647 w 453"/>
                  <a:gd name="T5" fmla="*/ 2147483647 h 661"/>
                  <a:gd name="T6" fmla="*/ 2147483647 w 453"/>
                  <a:gd name="T7" fmla="*/ 2147483647 h 661"/>
                  <a:gd name="T8" fmla="*/ 2147483647 w 453"/>
                  <a:gd name="T9" fmla="*/ 2147483647 h 661"/>
                  <a:gd name="T10" fmla="*/ 2147483647 w 453"/>
                  <a:gd name="T11" fmla="*/ 2147483647 h 661"/>
                  <a:gd name="T12" fmla="*/ 2147483647 w 453"/>
                  <a:gd name="T13" fmla="*/ 2147483647 h 661"/>
                  <a:gd name="T14" fmla="*/ 2147483647 w 453"/>
                  <a:gd name="T15" fmla="*/ 2147483647 h 661"/>
                  <a:gd name="T16" fmla="*/ 2147483647 w 453"/>
                  <a:gd name="T17" fmla="*/ 2147483647 h 661"/>
                  <a:gd name="T18" fmla="*/ 2147483647 w 453"/>
                  <a:gd name="T19" fmla="*/ 2147483647 h 661"/>
                  <a:gd name="T20" fmla="*/ 2147483647 w 453"/>
                  <a:gd name="T21" fmla="*/ 2147483647 h 661"/>
                  <a:gd name="T22" fmla="*/ 2147483647 w 453"/>
                  <a:gd name="T23" fmla="*/ 2147483647 h 661"/>
                  <a:gd name="T24" fmla="*/ 2147483647 w 453"/>
                  <a:gd name="T25" fmla="*/ 2147483647 h 661"/>
                  <a:gd name="T26" fmla="*/ 2147483647 w 453"/>
                  <a:gd name="T27" fmla="*/ 2147483647 h 661"/>
                  <a:gd name="T28" fmla="*/ 1641082239 w 453"/>
                  <a:gd name="T29" fmla="*/ 2147483647 h 661"/>
                  <a:gd name="T30" fmla="*/ 547088266 w 453"/>
                  <a:gd name="T31" fmla="*/ 2147483647 h 661"/>
                  <a:gd name="T32" fmla="*/ 78234012 w 453"/>
                  <a:gd name="T33" fmla="*/ 2147483647 h 661"/>
                  <a:gd name="T34" fmla="*/ 625139291 w 453"/>
                  <a:gd name="T35" fmla="*/ 2147483647 h 661"/>
                  <a:gd name="T36" fmla="*/ 1563031214 w 453"/>
                  <a:gd name="T37" fmla="*/ 2147483647 h 661"/>
                  <a:gd name="T38" fmla="*/ 2147483647 w 453"/>
                  <a:gd name="T39" fmla="*/ 2147483647 h 661"/>
                  <a:gd name="T40" fmla="*/ 2147483647 w 453"/>
                  <a:gd name="T41" fmla="*/ 2147483647 h 661"/>
                  <a:gd name="T42" fmla="*/ 2147483647 w 453"/>
                  <a:gd name="T43" fmla="*/ 2147483647 h 661"/>
                  <a:gd name="T44" fmla="*/ 2147483647 w 453"/>
                  <a:gd name="T45" fmla="*/ 2147483647 h 661"/>
                  <a:gd name="T46" fmla="*/ 2147483647 w 453"/>
                  <a:gd name="T47" fmla="*/ 2147483647 h 661"/>
                  <a:gd name="T48" fmla="*/ 2147483647 w 453"/>
                  <a:gd name="T49" fmla="*/ 2147483647 h 661"/>
                  <a:gd name="T50" fmla="*/ 2147483647 w 453"/>
                  <a:gd name="T51" fmla="*/ 2147483647 h 661"/>
                  <a:gd name="T52" fmla="*/ 2147483647 w 453"/>
                  <a:gd name="T53" fmla="*/ 2147483647 h 661"/>
                  <a:gd name="T54" fmla="*/ 2147483647 w 453"/>
                  <a:gd name="T55" fmla="*/ 2147483647 h 661"/>
                  <a:gd name="T56" fmla="*/ 2147483647 w 453"/>
                  <a:gd name="T57" fmla="*/ 2147483647 h 661"/>
                  <a:gd name="T58" fmla="*/ 2147483647 w 453"/>
                  <a:gd name="T59" fmla="*/ 2147483647 h 661"/>
                  <a:gd name="T60" fmla="*/ 2147483647 w 453"/>
                  <a:gd name="T61" fmla="*/ 2147483647 h 661"/>
                  <a:gd name="T62" fmla="*/ 2147483647 w 453"/>
                  <a:gd name="T63" fmla="*/ 2147483647 h 661"/>
                  <a:gd name="T64" fmla="*/ 2147483647 w 453"/>
                  <a:gd name="T65" fmla="*/ 2147483647 h 661"/>
                  <a:gd name="T66" fmla="*/ 2147483647 w 453"/>
                  <a:gd name="T67" fmla="*/ 2147483647 h 661"/>
                  <a:gd name="T68" fmla="*/ 2147483647 w 453"/>
                  <a:gd name="T69" fmla="*/ 2147483647 h 661"/>
                  <a:gd name="T70" fmla="*/ 2147483647 w 453"/>
                  <a:gd name="T71" fmla="*/ 2147483647 h 661"/>
                  <a:gd name="T72" fmla="*/ 2147483647 w 453"/>
                  <a:gd name="T73" fmla="*/ 2147483647 h 661"/>
                  <a:gd name="T74" fmla="*/ 2147483647 w 453"/>
                  <a:gd name="T75" fmla="*/ 2147483647 h 661"/>
                  <a:gd name="T76" fmla="*/ 2147483647 w 453"/>
                  <a:gd name="T77" fmla="*/ 2147483647 h 661"/>
                  <a:gd name="T78" fmla="*/ 2147483647 w 453"/>
                  <a:gd name="T79" fmla="*/ 2147483647 h 661"/>
                  <a:gd name="T80" fmla="*/ 2147483647 w 453"/>
                  <a:gd name="T81" fmla="*/ 2147483647 h 661"/>
                  <a:gd name="T82" fmla="*/ 2147483647 w 453"/>
                  <a:gd name="T83" fmla="*/ 2147483647 h 661"/>
                  <a:gd name="T84" fmla="*/ 2147483647 w 453"/>
                  <a:gd name="T85" fmla="*/ 2147483647 h 661"/>
                  <a:gd name="T86" fmla="*/ 2147483647 w 453"/>
                  <a:gd name="T87" fmla="*/ 2147483647 h 661"/>
                  <a:gd name="T88" fmla="*/ 2147483647 w 453"/>
                  <a:gd name="T89" fmla="*/ 2147483647 h 661"/>
                  <a:gd name="T90" fmla="*/ 2147483647 w 453"/>
                  <a:gd name="T91" fmla="*/ 2147483647 h 661"/>
                  <a:gd name="T92" fmla="*/ 2147483647 w 453"/>
                  <a:gd name="T93" fmla="*/ 2147483647 h 661"/>
                  <a:gd name="T94" fmla="*/ 2147483647 w 453"/>
                  <a:gd name="T95" fmla="*/ 1622540472 h 661"/>
                  <a:gd name="T96" fmla="*/ 2147483647 w 453"/>
                  <a:gd name="T97" fmla="*/ 0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53" h="661">
                    <a:moveTo>
                      <a:pt x="330" y="9"/>
                    </a:moveTo>
                    <a:lnTo>
                      <a:pt x="332" y="23"/>
                    </a:lnTo>
                    <a:lnTo>
                      <a:pt x="335" y="36"/>
                    </a:lnTo>
                    <a:lnTo>
                      <a:pt x="340" y="50"/>
                    </a:lnTo>
                    <a:lnTo>
                      <a:pt x="346" y="63"/>
                    </a:lnTo>
                    <a:lnTo>
                      <a:pt x="321" y="98"/>
                    </a:lnTo>
                    <a:lnTo>
                      <a:pt x="298" y="129"/>
                    </a:lnTo>
                    <a:lnTo>
                      <a:pt x="287" y="145"/>
                    </a:lnTo>
                    <a:lnTo>
                      <a:pt x="277" y="162"/>
                    </a:lnTo>
                    <a:lnTo>
                      <a:pt x="268" y="179"/>
                    </a:lnTo>
                    <a:lnTo>
                      <a:pt x="259" y="200"/>
                    </a:lnTo>
                    <a:lnTo>
                      <a:pt x="253" y="219"/>
                    </a:lnTo>
                    <a:lnTo>
                      <a:pt x="245" y="237"/>
                    </a:lnTo>
                    <a:lnTo>
                      <a:pt x="239" y="255"/>
                    </a:lnTo>
                    <a:lnTo>
                      <a:pt x="232" y="272"/>
                    </a:lnTo>
                    <a:lnTo>
                      <a:pt x="225" y="289"/>
                    </a:lnTo>
                    <a:lnTo>
                      <a:pt x="218" y="309"/>
                    </a:lnTo>
                    <a:lnTo>
                      <a:pt x="209" y="329"/>
                    </a:lnTo>
                    <a:lnTo>
                      <a:pt x="200" y="353"/>
                    </a:lnTo>
                    <a:lnTo>
                      <a:pt x="199" y="356"/>
                    </a:lnTo>
                    <a:lnTo>
                      <a:pt x="196" y="362"/>
                    </a:lnTo>
                    <a:lnTo>
                      <a:pt x="191" y="368"/>
                    </a:lnTo>
                    <a:lnTo>
                      <a:pt x="186" y="374"/>
                    </a:lnTo>
                    <a:lnTo>
                      <a:pt x="180" y="380"/>
                    </a:lnTo>
                    <a:lnTo>
                      <a:pt x="175" y="385"/>
                    </a:lnTo>
                    <a:lnTo>
                      <a:pt x="171" y="389"/>
                    </a:lnTo>
                    <a:lnTo>
                      <a:pt x="167" y="390"/>
                    </a:lnTo>
                    <a:lnTo>
                      <a:pt x="157" y="389"/>
                    </a:lnTo>
                    <a:lnTo>
                      <a:pt x="149" y="386"/>
                    </a:lnTo>
                    <a:lnTo>
                      <a:pt x="141" y="382"/>
                    </a:lnTo>
                    <a:lnTo>
                      <a:pt x="134" y="378"/>
                    </a:lnTo>
                    <a:lnTo>
                      <a:pt x="128" y="374"/>
                    </a:lnTo>
                    <a:lnTo>
                      <a:pt x="121" y="370"/>
                    </a:lnTo>
                    <a:lnTo>
                      <a:pt x="115" y="367"/>
                    </a:lnTo>
                    <a:lnTo>
                      <a:pt x="107" y="366"/>
                    </a:lnTo>
                    <a:lnTo>
                      <a:pt x="94" y="367"/>
                    </a:lnTo>
                    <a:lnTo>
                      <a:pt x="83" y="370"/>
                    </a:lnTo>
                    <a:lnTo>
                      <a:pt x="73" y="374"/>
                    </a:lnTo>
                    <a:lnTo>
                      <a:pt x="64" y="380"/>
                    </a:lnTo>
                    <a:lnTo>
                      <a:pt x="56" y="387"/>
                    </a:lnTo>
                    <a:lnTo>
                      <a:pt x="50" y="395"/>
                    </a:lnTo>
                    <a:lnTo>
                      <a:pt x="44" y="403"/>
                    </a:lnTo>
                    <a:lnTo>
                      <a:pt x="39" y="413"/>
                    </a:lnTo>
                    <a:lnTo>
                      <a:pt x="30" y="434"/>
                    </a:lnTo>
                    <a:lnTo>
                      <a:pt x="21" y="454"/>
                    </a:lnTo>
                    <a:lnTo>
                      <a:pt x="17" y="463"/>
                    </a:lnTo>
                    <a:lnTo>
                      <a:pt x="11" y="473"/>
                    </a:lnTo>
                    <a:lnTo>
                      <a:pt x="7" y="482"/>
                    </a:lnTo>
                    <a:lnTo>
                      <a:pt x="0" y="489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4" y="506"/>
                    </a:lnTo>
                    <a:lnTo>
                      <a:pt x="6" y="512"/>
                    </a:lnTo>
                    <a:lnTo>
                      <a:pt x="8" y="517"/>
                    </a:lnTo>
                    <a:lnTo>
                      <a:pt x="11" y="521"/>
                    </a:lnTo>
                    <a:lnTo>
                      <a:pt x="16" y="524"/>
                    </a:lnTo>
                    <a:lnTo>
                      <a:pt x="20" y="526"/>
                    </a:lnTo>
                    <a:lnTo>
                      <a:pt x="28" y="526"/>
                    </a:lnTo>
                    <a:lnTo>
                      <a:pt x="40" y="526"/>
                    </a:lnTo>
                    <a:lnTo>
                      <a:pt x="55" y="526"/>
                    </a:lnTo>
                    <a:lnTo>
                      <a:pt x="74" y="526"/>
                    </a:lnTo>
                    <a:lnTo>
                      <a:pt x="72" y="537"/>
                    </a:lnTo>
                    <a:lnTo>
                      <a:pt x="71" y="548"/>
                    </a:lnTo>
                    <a:lnTo>
                      <a:pt x="71" y="558"/>
                    </a:lnTo>
                    <a:lnTo>
                      <a:pt x="72" y="569"/>
                    </a:lnTo>
                    <a:lnTo>
                      <a:pt x="73" y="590"/>
                    </a:lnTo>
                    <a:lnTo>
                      <a:pt x="74" y="612"/>
                    </a:lnTo>
                    <a:lnTo>
                      <a:pt x="71" y="621"/>
                    </a:lnTo>
                    <a:lnTo>
                      <a:pt x="67" y="630"/>
                    </a:lnTo>
                    <a:lnTo>
                      <a:pt x="167" y="630"/>
                    </a:lnTo>
                    <a:lnTo>
                      <a:pt x="273" y="630"/>
                    </a:lnTo>
                    <a:lnTo>
                      <a:pt x="433" y="661"/>
                    </a:lnTo>
                    <a:lnTo>
                      <a:pt x="453" y="594"/>
                    </a:lnTo>
                    <a:lnTo>
                      <a:pt x="447" y="588"/>
                    </a:lnTo>
                    <a:lnTo>
                      <a:pt x="442" y="582"/>
                    </a:lnTo>
                    <a:lnTo>
                      <a:pt x="435" y="577"/>
                    </a:lnTo>
                    <a:lnTo>
                      <a:pt x="430" y="573"/>
                    </a:lnTo>
                    <a:lnTo>
                      <a:pt x="415" y="568"/>
                    </a:lnTo>
                    <a:lnTo>
                      <a:pt x="402" y="564"/>
                    </a:lnTo>
                    <a:lnTo>
                      <a:pt x="387" y="561"/>
                    </a:lnTo>
                    <a:lnTo>
                      <a:pt x="373" y="557"/>
                    </a:lnTo>
                    <a:lnTo>
                      <a:pt x="366" y="555"/>
                    </a:lnTo>
                    <a:lnTo>
                      <a:pt x="359" y="552"/>
                    </a:lnTo>
                    <a:lnTo>
                      <a:pt x="353" y="549"/>
                    </a:lnTo>
                    <a:lnTo>
                      <a:pt x="346" y="544"/>
                    </a:lnTo>
                    <a:lnTo>
                      <a:pt x="343" y="541"/>
                    </a:lnTo>
                    <a:lnTo>
                      <a:pt x="340" y="537"/>
                    </a:lnTo>
                    <a:lnTo>
                      <a:pt x="337" y="532"/>
                    </a:lnTo>
                    <a:lnTo>
                      <a:pt x="335" y="527"/>
                    </a:lnTo>
                    <a:lnTo>
                      <a:pt x="333" y="515"/>
                    </a:lnTo>
                    <a:lnTo>
                      <a:pt x="332" y="504"/>
                    </a:lnTo>
                    <a:lnTo>
                      <a:pt x="332" y="482"/>
                    </a:lnTo>
                    <a:lnTo>
                      <a:pt x="333" y="464"/>
                    </a:lnTo>
                    <a:lnTo>
                      <a:pt x="333" y="451"/>
                    </a:lnTo>
                    <a:lnTo>
                      <a:pt x="335" y="439"/>
                    </a:lnTo>
                    <a:lnTo>
                      <a:pt x="337" y="428"/>
                    </a:lnTo>
                    <a:lnTo>
                      <a:pt x="342" y="417"/>
                    </a:lnTo>
                    <a:lnTo>
                      <a:pt x="345" y="406"/>
                    </a:lnTo>
                    <a:lnTo>
                      <a:pt x="351" y="397"/>
                    </a:lnTo>
                    <a:lnTo>
                      <a:pt x="355" y="389"/>
                    </a:lnTo>
                    <a:lnTo>
                      <a:pt x="362" y="380"/>
                    </a:lnTo>
                    <a:lnTo>
                      <a:pt x="373" y="364"/>
                    </a:lnTo>
                    <a:lnTo>
                      <a:pt x="384" y="347"/>
                    </a:lnTo>
                    <a:lnTo>
                      <a:pt x="388" y="338"/>
                    </a:lnTo>
                    <a:lnTo>
                      <a:pt x="392" y="330"/>
                    </a:lnTo>
                    <a:lnTo>
                      <a:pt x="397" y="320"/>
                    </a:lnTo>
                    <a:lnTo>
                      <a:pt x="399" y="310"/>
                    </a:lnTo>
                    <a:lnTo>
                      <a:pt x="399" y="297"/>
                    </a:lnTo>
                    <a:lnTo>
                      <a:pt x="397" y="286"/>
                    </a:lnTo>
                    <a:lnTo>
                      <a:pt x="393" y="276"/>
                    </a:lnTo>
                    <a:lnTo>
                      <a:pt x="389" y="267"/>
                    </a:lnTo>
                    <a:lnTo>
                      <a:pt x="384" y="260"/>
                    </a:lnTo>
                    <a:lnTo>
                      <a:pt x="378" y="253"/>
                    </a:lnTo>
                    <a:lnTo>
                      <a:pt x="373" y="246"/>
                    </a:lnTo>
                    <a:lnTo>
                      <a:pt x="366" y="240"/>
                    </a:lnTo>
                    <a:lnTo>
                      <a:pt x="354" y="229"/>
                    </a:lnTo>
                    <a:lnTo>
                      <a:pt x="343" y="217"/>
                    </a:lnTo>
                    <a:lnTo>
                      <a:pt x="339" y="209"/>
                    </a:lnTo>
                    <a:lnTo>
                      <a:pt x="335" y="201"/>
                    </a:lnTo>
                    <a:lnTo>
                      <a:pt x="333" y="192"/>
                    </a:lnTo>
                    <a:lnTo>
                      <a:pt x="333" y="180"/>
                    </a:lnTo>
                    <a:lnTo>
                      <a:pt x="333" y="176"/>
                    </a:lnTo>
                    <a:lnTo>
                      <a:pt x="335" y="173"/>
                    </a:lnTo>
                    <a:lnTo>
                      <a:pt x="339" y="170"/>
                    </a:lnTo>
                    <a:lnTo>
                      <a:pt x="343" y="167"/>
                    </a:lnTo>
                    <a:lnTo>
                      <a:pt x="353" y="164"/>
                    </a:lnTo>
                    <a:lnTo>
                      <a:pt x="365" y="162"/>
                    </a:lnTo>
                    <a:lnTo>
                      <a:pt x="389" y="162"/>
                    </a:lnTo>
                    <a:lnTo>
                      <a:pt x="406" y="162"/>
                    </a:lnTo>
                    <a:lnTo>
                      <a:pt x="402" y="160"/>
                    </a:lnTo>
                    <a:lnTo>
                      <a:pt x="399" y="156"/>
                    </a:lnTo>
                    <a:lnTo>
                      <a:pt x="395" y="151"/>
                    </a:lnTo>
                    <a:lnTo>
                      <a:pt x="391" y="146"/>
                    </a:lnTo>
                    <a:lnTo>
                      <a:pt x="385" y="132"/>
                    </a:lnTo>
                    <a:lnTo>
                      <a:pt x="379" y="117"/>
                    </a:lnTo>
                    <a:lnTo>
                      <a:pt x="375" y="101"/>
                    </a:lnTo>
                    <a:lnTo>
                      <a:pt x="373" y="83"/>
                    </a:lnTo>
                    <a:lnTo>
                      <a:pt x="371" y="73"/>
                    </a:lnTo>
                    <a:lnTo>
                      <a:pt x="371" y="64"/>
                    </a:lnTo>
                    <a:lnTo>
                      <a:pt x="371" y="54"/>
                    </a:lnTo>
                    <a:lnTo>
                      <a:pt x="373" y="45"/>
                    </a:lnTo>
                    <a:lnTo>
                      <a:pt x="371" y="33"/>
                    </a:lnTo>
                    <a:lnTo>
                      <a:pt x="369" y="21"/>
                    </a:lnTo>
                    <a:lnTo>
                      <a:pt x="367" y="11"/>
                    </a:lnTo>
                    <a:lnTo>
                      <a:pt x="366" y="2"/>
                    </a:lnTo>
                    <a:lnTo>
                      <a:pt x="357" y="1"/>
                    </a:lnTo>
                    <a:lnTo>
                      <a:pt x="347" y="0"/>
                    </a:lnTo>
                    <a:lnTo>
                      <a:pt x="346" y="2"/>
                    </a:lnTo>
                    <a:lnTo>
                      <a:pt x="330" y="9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5" name="Freeform 449"/>
              <p:cNvSpPr>
                <a:spLocks/>
              </p:cNvSpPr>
              <p:nvPr/>
            </p:nvSpPr>
            <p:spPr bwMode="auto">
              <a:xfrm>
                <a:off x="6677025" y="3689313"/>
                <a:ext cx="55563" cy="57150"/>
              </a:xfrm>
              <a:custGeom>
                <a:avLst/>
                <a:gdLst>
                  <a:gd name="T0" fmla="*/ 0 w 126"/>
                  <a:gd name="T1" fmla="*/ 2147483647 h 105"/>
                  <a:gd name="T2" fmla="*/ 343027441 w 126"/>
                  <a:gd name="T3" fmla="*/ 2147483647 h 105"/>
                  <a:gd name="T4" fmla="*/ 857568603 w 126"/>
                  <a:gd name="T5" fmla="*/ 2147483647 h 105"/>
                  <a:gd name="T6" fmla="*/ 1372109764 w 126"/>
                  <a:gd name="T7" fmla="*/ 2147483647 h 105"/>
                  <a:gd name="T8" fmla="*/ 2057970176 w 126"/>
                  <a:gd name="T9" fmla="*/ 2147483647 h 105"/>
                  <a:gd name="T10" fmla="*/ 2147483647 w 126"/>
                  <a:gd name="T11" fmla="*/ 1773630656 h 105"/>
                  <a:gd name="T12" fmla="*/ 2147483647 w 126"/>
                  <a:gd name="T13" fmla="*/ 0 h 105"/>
                  <a:gd name="T14" fmla="*/ 2147483647 w 126"/>
                  <a:gd name="T15" fmla="*/ 0 h 105"/>
                  <a:gd name="T16" fmla="*/ 2147483647 w 126"/>
                  <a:gd name="T17" fmla="*/ 644929586 h 105"/>
                  <a:gd name="T18" fmla="*/ 2147483647 w 126"/>
                  <a:gd name="T19" fmla="*/ 1289859171 h 105"/>
                  <a:gd name="T20" fmla="*/ 2147483647 w 126"/>
                  <a:gd name="T21" fmla="*/ 1934788757 h 105"/>
                  <a:gd name="T22" fmla="*/ 2147483647 w 126"/>
                  <a:gd name="T23" fmla="*/ 2147483647 h 105"/>
                  <a:gd name="T24" fmla="*/ 2147483647 w 126"/>
                  <a:gd name="T25" fmla="*/ 2147483647 h 105"/>
                  <a:gd name="T26" fmla="*/ 2147483647 w 126"/>
                  <a:gd name="T27" fmla="*/ 2147483647 h 105"/>
                  <a:gd name="T28" fmla="*/ 2147483647 w 126"/>
                  <a:gd name="T29" fmla="*/ 2147483647 h 105"/>
                  <a:gd name="T30" fmla="*/ 2147483647 w 126"/>
                  <a:gd name="T31" fmla="*/ 2147483647 h 105"/>
                  <a:gd name="T32" fmla="*/ 2147483647 w 126"/>
                  <a:gd name="T33" fmla="*/ 2147483647 h 105"/>
                  <a:gd name="T34" fmla="*/ 2147483647 w 126"/>
                  <a:gd name="T35" fmla="*/ 2147483647 h 105"/>
                  <a:gd name="T36" fmla="*/ 2147483647 w 126"/>
                  <a:gd name="T37" fmla="*/ 2147483647 h 105"/>
                  <a:gd name="T38" fmla="*/ 2147483647 w 126"/>
                  <a:gd name="T39" fmla="*/ 2147483647 h 105"/>
                  <a:gd name="T40" fmla="*/ 2147483647 w 126"/>
                  <a:gd name="T41" fmla="*/ 2147483647 h 105"/>
                  <a:gd name="T42" fmla="*/ 2147483647 w 126"/>
                  <a:gd name="T43" fmla="*/ 2147483647 h 105"/>
                  <a:gd name="T44" fmla="*/ 2147483647 w 126"/>
                  <a:gd name="T45" fmla="*/ 2147483647 h 105"/>
                  <a:gd name="T46" fmla="*/ 2147483647 w 126"/>
                  <a:gd name="T47" fmla="*/ 2147483647 h 105"/>
                  <a:gd name="T48" fmla="*/ 2147483647 w 126"/>
                  <a:gd name="T49" fmla="*/ 2147483647 h 105"/>
                  <a:gd name="T50" fmla="*/ 2147483647 w 126"/>
                  <a:gd name="T51" fmla="*/ 2147483647 h 105"/>
                  <a:gd name="T52" fmla="*/ 2147483647 w 126"/>
                  <a:gd name="T53" fmla="*/ 2147483647 h 105"/>
                  <a:gd name="T54" fmla="*/ 2147483647 w 126"/>
                  <a:gd name="T55" fmla="*/ 2147483647 h 105"/>
                  <a:gd name="T56" fmla="*/ 2147483647 w 126"/>
                  <a:gd name="T57" fmla="*/ 2147483647 h 105"/>
                  <a:gd name="T58" fmla="*/ 2147483647 w 126"/>
                  <a:gd name="T59" fmla="*/ 2147483647 h 105"/>
                  <a:gd name="T60" fmla="*/ 2147483647 w 126"/>
                  <a:gd name="T61" fmla="*/ 2147483647 h 105"/>
                  <a:gd name="T62" fmla="*/ 2147483647 w 126"/>
                  <a:gd name="T63" fmla="*/ 2147483647 h 105"/>
                  <a:gd name="T64" fmla="*/ 2147483647 w 126"/>
                  <a:gd name="T65" fmla="*/ 2147483647 h 105"/>
                  <a:gd name="T66" fmla="*/ 2057970176 w 126"/>
                  <a:gd name="T67" fmla="*/ 2147483647 h 105"/>
                  <a:gd name="T68" fmla="*/ 1715137205 w 126"/>
                  <a:gd name="T69" fmla="*/ 2147483647 h 105"/>
                  <a:gd name="T70" fmla="*/ 1372109764 w 126"/>
                  <a:gd name="T71" fmla="*/ 2147483647 h 105"/>
                  <a:gd name="T72" fmla="*/ 1200596044 w 126"/>
                  <a:gd name="T73" fmla="*/ 2147483647 h 105"/>
                  <a:gd name="T74" fmla="*/ 1114839404 w 126"/>
                  <a:gd name="T75" fmla="*/ 2147483647 h 105"/>
                  <a:gd name="T76" fmla="*/ 0 w 126"/>
                  <a:gd name="T77" fmla="*/ 2147483647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6" name="Freeform 450"/>
              <p:cNvSpPr>
                <a:spLocks/>
              </p:cNvSpPr>
              <p:nvPr/>
            </p:nvSpPr>
            <p:spPr bwMode="auto">
              <a:xfrm>
                <a:off x="2032000" y="3952838"/>
                <a:ext cx="298450" cy="523875"/>
              </a:xfrm>
              <a:custGeom>
                <a:avLst/>
                <a:gdLst>
                  <a:gd name="T0" fmla="*/ 2147483647 w 684"/>
                  <a:gd name="T1" fmla="*/ 2147483647 h 998"/>
                  <a:gd name="T2" fmla="*/ 2147483647 w 684"/>
                  <a:gd name="T3" fmla="*/ 2147483647 h 998"/>
                  <a:gd name="T4" fmla="*/ 2147483647 w 684"/>
                  <a:gd name="T5" fmla="*/ 2147483647 h 998"/>
                  <a:gd name="T6" fmla="*/ 2147483647 w 684"/>
                  <a:gd name="T7" fmla="*/ 2147483647 h 998"/>
                  <a:gd name="T8" fmla="*/ 2147483647 w 684"/>
                  <a:gd name="T9" fmla="*/ 2147483647 h 998"/>
                  <a:gd name="T10" fmla="*/ 2147483647 w 684"/>
                  <a:gd name="T11" fmla="*/ 2147483647 h 998"/>
                  <a:gd name="T12" fmla="*/ 2147483647 w 684"/>
                  <a:gd name="T13" fmla="*/ 2147483647 h 998"/>
                  <a:gd name="T14" fmla="*/ 2147483647 w 684"/>
                  <a:gd name="T15" fmla="*/ 2147483647 h 998"/>
                  <a:gd name="T16" fmla="*/ 2147483647 w 684"/>
                  <a:gd name="T17" fmla="*/ 2147483647 h 998"/>
                  <a:gd name="T18" fmla="*/ 2147483647 w 684"/>
                  <a:gd name="T19" fmla="*/ 2147483647 h 998"/>
                  <a:gd name="T20" fmla="*/ 2147483647 w 684"/>
                  <a:gd name="T21" fmla="*/ 2147483647 h 998"/>
                  <a:gd name="T22" fmla="*/ 2147483647 w 684"/>
                  <a:gd name="T23" fmla="*/ 2147483647 h 998"/>
                  <a:gd name="T24" fmla="*/ 2147483647 w 684"/>
                  <a:gd name="T25" fmla="*/ 2147483647 h 998"/>
                  <a:gd name="T26" fmla="*/ 2147483647 w 684"/>
                  <a:gd name="T27" fmla="*/ 1591003126 h 998"/>
                  <a:gd name="T28" fmla="*/ 2147483647 w 684"/>
                  <a:gd name="T29" fmla="*/ 2147483647 h 998"/>
                  <a:gd name="T30" fmla="*/ 2147483647 w 684"/>
                  <a:gd name="T31" fmla="*/ 2147483647 h 998"/>
                  <a:gd name="T32" fmla="*/ 2147483647 w 684"/>
                  <a:gd name="T33" fmla="*/ 2147483647 h 998"/>
                  <a:gd name="T34" fmla="*/ 2147483647 w 684"/>
                  <a:gd name="T35" fmla="*/ 2147483647 h 998"/>
                  <a:gd name="T36" fmla="*/ 2147483647 w 684"/>
                  <a:gd name="T37" fmla="*/ 2147483647 h 998"/>
                  <a:gd name="T38" fmla="*/ 2147483647 w 684"/>
                  <a:gd name="T39" fmla="*/ 2147483647 h 998"/>
                  <a:gd name="T40" fmla="*/ 2147483647 w 684"/>
                  <a:gd name="T41" fmla="*/ 2147483647 h 998"/>
                  <a:gd name="T42" fmla="*/ 2147483647 w 684"/>
                  <a:gd name="T43" fmla="*/ 2147483647 h 998"/>
                  <a:gd name="T44" fmla="*/ 2147483647 w 684"/>
                  <a:gd name="T45" fmla="*/ 2147483647 h 998"/>
                  <a:gd name="T46" fmla="*/ 2147483647 w 684"/>
                  <a:gd name="T47" fmla="*/ 2147483647 h 998"/>
                  <a:gd name="T48" fmla="*/ 2147483647 w 684"/>
                  <a:gd name="T49" fmla="*/ 2147483647 h 998"/>
                  <a:gd name="T50" fmla="*/ 2147483647 w 684"/>
                  <a:gd name="T51" fmla="*/ 2147483647 h 998"/>
                  <a:gd name="T52" fmla="*/ 2147483647 w 684"/>
                  <a:gd name="T53" fmla="*/ 2147483647 h 998"/>
                  <a:gd name="T54" fmla="*/ 2147483647 w 684"/>
                  <a:gd name="T55" fmla="*/ 2147483647 h 998"/>
                  <a:gd name="T56" fmla="*/ 2147483647 w 684"/>
                  <a:gd name="T57" fmla="*/ 2147483647 h 998"/>
                  <a:gd name="T58" fmla="*/ 2147483647 w 684"/>
                  <a:gd name="T59" fmla="*/ 2147483647 h 998"/>
                  <a:gd name="T60" fmla="*/ 913844301 w 684"/>
                  <a:gd name="T61" fmla="*/ 2147483647 h 998"/>
                  <a:gd name="T62" fmla="*/ 2147483647 w 684"/>
                  <a:gd name="T63" fmla="*/ 2147483647 h 998"/>
                  <a:gd name="T64" fmla="*/ 2147483647 w 684"/>
                  <a:gd name="T65" fmla="*/ 2147483647 h 998"/>
                  <a:gd name="T66" fmla="*/ 2147483647 w 684"/>
                  <a:gd name="T67" fmla="*/ 2147483647 h 998"/>
                  <a:gd name="T68" fmla="*/ 2147483647 w 684"/>
                  <a:gd name="T69" fmla="*/ 2147483647 h 998"/>
                  <a:gd name="T70" fmla="*/ 2147483647 w 684"/>
                  <a:gd name="T71" fmla="*/ 2147483647 h 998"/>
                  <a:gd name="T72" fmla="*/ 2147483647 w 684"/>
                  <a:gd name="T73" fmla="*/ 2147483647 h 998"/>
                  <a:gd name="T74" fmla="*/ 2147483647 w 684"/>
                  <a:gd name="T75" fmla="*/ 2147483647 h 998"/>
                  <a:gd name="T76" fmla="*/ 2147483647 w 684"/>
                  <a:gd name="T77" fmla="*/ 2147483647 h 998"/>
                  <a:gd name="T78" fmla="*/ 2147483647 w 684"/>
                  <a:gd name="T79" fmla="*/ 2147483647 h 998"/>
                  <a:gd name="T80" fmla="*/ 2147483647 w 684"/>
                  <a:gd name="T81" fmla="*/ 2147483647 h 998"/>
                  <a:gd name="T82" fmla="*/ 2147483647 w 684"/>
                  <a:gd name="T83" fmla="*/ 2147483647 h 998"/>
                  <a:gd name="T84" fmla="*/ 2147483647 w 684"/>
                  <a:gd name="T85" fmla="*/ 2147483647 h 998"/>
                  <a:gd name="T86" fmla="*/ 2147483647 w 684"/>
                  <a:gd name="T87" fmla="*/ 2147483647 h 998"/>
                  <a:gd name="T88" fmla="*/ 2147483647 w 684"/>
                  <a:gd name="T89" fmla="*/ 2147483647 h 998"/>
                  <a:gd name="T90" fmla="*/ 2147483647 w 684"/>
                  <a:gd name="T91" fmla="*/ 2147483647 h 998"/>
                  <a:gd name="T92" fmla="*/ 2147483647 w 684"/>
                  <a:gd name="T93" fmla="*/ 2147483647 h 998"/>
                  <a:gd name="T94" fmla="*/ 2147483647 w 684"/>
                  <a:gd name="T95" fmla="*/ 2147483647 h 998"/>
                  <a:gd name="T96" fmla="*/ 2147483647 w 684"/>
                  <a:gd name="T97" fmla="*/ 2147483647 h 998"/>
                  <a:gd name="T98" fmla="*/ 2147483647 w 684"/>
                  <a:gd name="T99" fmla="*/ 2147483647 h 998"/>
                  <a:gd name="T100" fmla="*/ 2147483647 w 684"/>
                  <a:gd name="T101" fmla="*/ 2147483647 h 998"/>
                  <a:gd name="T102" fmla="*/ 2147483647 w 684"/>
                  <a:gd name="T103" fmla="*/ 2147483647 h 998"/>
                  <a:gd name="T104" fmla="*/ 2147483647 w 684"/>
                  <a:gd name="T105" fmla="*/ 2147483647 h 998"/>
                  <a:gd name="T106" fmla="*/ 2147483647 w 684"/>
                  <a:gd name="T107" fmla="*/ 2147483647 h 998"/>
                  <a:gd name="T108" fmla="*/ 2147483647 w 684"/>
                  <a:gd name="T109" fmla="*/ 2147483647 h 998"/>
                  <a:gd name="T110" fmla="*/ 2147483647 w 684"/>
                  <a:gd name="T111" fmla="*/ 2147483647 h 9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4" h="998">
                    <a:moveTo>
                      <a:pt x="684" y="622"/>
                    </a:moveTo>
                    <a:lnTo>
                      <a:pt x="680" y="609"/>
                    </a:lnTo>
                    <a:lnTo>
                      <a:pt x="676" y="596"/>
                    </a:lnTo>
                    <a:lnTo>
                      <a:pt x="672" y="583"/>
                    </a:lnTo>
                    <a:lnTo>
                      <a:pt x="671" y="573"/>
                    </a:lnTo>
                    <a:lnTo>
                      <a:pt x="671" y="568"/>
                    </a:lnTo>
                    <a:lnTo>
                      <a:pt x="673" y="564"/>
                    </a:lnTo>
                    <a:lnTo>
                      <a:pt x="676" y="559"/>
                    </a:lnTo>
                    <a:lnTo>
                      <a:pt x="678" y="555"/>
                    </a:lnTo>
                    <a:lnTo>
                      <a:pt x="680" y="550"/>
                    </a:lnTo>
                    <a:lnTo>
                      <a:pt x="682" y="546"/>
                    </a:lnTo>
                    <a:lnTo>
                      <a:pt x="683" y="541"/>
                    </a:lnTo>
                    <a:lnTo>
                      <a:pt x="684" y="537"/>
                    </a:lnTo>
                    <a:lnTo>
                      <a:pt x="680" y="519"/>
                    </a:lnTo>
                    <a:lnTo>
                      <a:pt x="671" y="491"/>
                    </a:lnTo>
                    <a:lnTo>
                      <a:pt x="666" y="475"/>
                    </a:lnTo>
                    <a:lnTo>
                      <a:pt x="662" y="459"/>
                    </a:lnTo>
                    <a:lnTo>
                      <a:pt x="659" y="444"/>
                    </a:lnTo>
                    <a:lnTo>
                      <a:pt x="658" y="432"/>
                    </a:lnTo>
                    <a:lnTo>
                      <a:pt x="659" y="423"/>
                    </a:lnTo>
                    <a:lnTo>
                      <a:pt x="661" y="415"/>
                    </a:lnTo>
                    <a:lnTo>
                      <a:pt x="665" y="409"/>
                    </a:lnTo>
                    <a:lnTo>
                      <a:pt x="669" y="403"/>
                    </a:lnTo>
                    <a:lnTo>
                      <a:pt x="673" y="396"/>
                    </a:lnTo>
                    <a:lnTo>
                      <a:pt x="678" y="389"/>
                    </a:lnTo>
                    <a:lnTo>
                      <a:pt x="681" y="381"/>
                    </a:lnTo>
                    <a:lnTo>
                      <a:pt x="684" y="370"/>
                    </a:lnTo>
                    <a:lnTo>
                      <a:pt x="571" y="370"/>
                    </a:lnTo>
                    <a:lnTo>
                      <a:pt x="564" y="366"/>
                    </a:lnTo>
                    <a:lnTo>
                      <a:pt x="557" y="361"/>
                    </a:lnTo>
                    <a:lnTo>
                      <a:pt x="550" y="355"/>
                    </a:lnTo>
                    <a:lnTo>
                      <a:pt x="544" y="347"/>
                    </a:lnTo>
                    <a:lnTo>
                      <a:pt x="539" y="340"/>
                    </a:lnTo>
                    <a:lnTo>
                      <a:pt x="535" y="333"/>
                    </a:lnTo>
                    <a:lnTo>
                      <a:pt x="533" y="326"/>
                    </a:lnTo>
                    <a:lnTo>
                      <a:pt x="532" y="321"/>
                    </a:lnTo>
                    <a:lnTo>
                      <a:pt x="512" y="320"/>
                    </a:lnTo>
                    <a:lnTo>
                      <a:pt x="494" y="318"/>
                    </a:lnTo>
                    <a:lnTo>
                      <a:pt x="477" y="315"/>
                    </a:lnTo>
                    <a:lnTo>
                      <a:pt x="462" y="310"/>
                    </a:lnTo>
                    <a:lnTo>
                      <a:pt x="447" y="304"/>
                    </a:lnTo>
                    <a:lnTo>
                      <a:pt x="434" y="298"/>
                    </a:lnTo>
                    <a:lnTo>
                      <a:pt x="423" y="290"/>
                    </a:lnTo>
                    <a:lnTo>
                      <a:pt x="412" y="281"/>
                    </a:lnTo>
                    <a:lnTo>
                      <a:pt x="402" y="270"/>
                    </a:lnTo>
                    <a:lnTo>
                      <a:pt x="395" y="259"/>
                    </a:lnTo>
                    <a:lnTo>
                      <a:pt x="388" y="246"/>
                    </a:lnTo>
                    <a:lnTo>
                      <a:pt x="382" y="232"/>
                    </a:lnTo>
                    <a:lnTo>
                      <a:pt x="378" y="218"/>
                    </a:lnTo>
                    <a:lnTo>
                      <a:pt x="375" y="201"/>
                    </a:lnTo>
                    <a:lnTo>
                      <a:pt x="373" y="184"/>
                    </a:lnTo>
                    <a:lnTo>
                      <a:pt x="373" y="167"/>
                    </a:lnTo>
                    <a:lnTo>
                      <a:pt x="373" y="155"/>
                    </a:lnTo>
                    <a:lnTo>
                      <a:pt x="374" y="144"/>
                    </a:lnTo>
                    <a:lnTo>
                      <a:pt x="375" y="133"/>
                    </a:lnTo>
                    <a:lnTo>
                      <a:pt x="377" y="123"/>
                    </a:lnTo>
                    <a:lnTo>
                      <a:pt x="380" y="113"/>
                    </a:lnTo>
                    <a:lnTo>
                      <a:pt x="385" y="103"/>
                    </a:lnTo>
                    <a:lnTo>
                      <a:pt x="389" y="94"/>
                    </a:lnTo>
                    <a:lnTo>
                      <a:pt x="395" y="84"/>
                    </a:lnTo>
                    <a:lnTo>
                      <a:pt x="401" y="76"/>
                    </a:lnTo>
                    <a:lnTo>
                      <a:pt x="408" y="68"/>
                    </a:lnTo>
                    <a:lnTo>
                      <a:pt x="416" y="61"/>
                    </a:lnTo>
                    <a:lnTo>
                      <a:pt x="425" y="54"/>
                    </a:lnTo>
                    <a:lnTo>
                      <a:pt x="435" y="48"/>
                    </a:lnTo>
                    <a:lnTo>
                      <a:pt x="446" y="42"/>
                    </a:lnTo>
                    <a:lnTo>
                      <a:pt x="458" y="36"/>
                    </a:lnTo>
                    <a:lnTo>
                      <a:pt x="471" y="31"/>
                    </a:lnTo>
                    <a:lnTo>
                      <a:pt x="471" y="18"/>
                    </a:lnTo>
                    <a:lnTo>
                      <a:pt x="463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0"/>
                    </a:lnTo>
                    <a:lnTo>
                      <a:pt x="414" y="19"/>
                    </a:lnTo>
                    <a:lnTo>
                      <a:pt x="389" y="39"/>
                    </a:lnTo>
                    <a:lnTo>
                      <a:pt x="378" y="48"/>
                    </a:lnTo>
                    <a:lnTo>
                      <a:pt x="367" y="56"/>
                    </a:lnTo>
                    <a:lnTo>
                      <a:pt x="356" y="63"/>
                    </a:lnTo>
                    <a:lnTo>
                      <a:pt x="345" y="68"/>
                    </a:lnTo>
                    <a:lnTo>
                      <a:pt x="335" y="68"/>
                    </a:lnTo>
                    <a:lnTo>
                      <a:pt x="326" y="68"/>
                    </a:lnTo>
                    <a:lnTo>
                      <a:pt x="319" y="68"/>
                    </a:lnTo>
                    <a:lnTo>
                      <a:pt x="312" y="68"/>
                    </a:lnTo>
                    <a:lnTo>
                      <a:pt x="309" y="74"/>
                    </a:lnTo>
                    <a:lnTo>
                      <a:pt x="304" y="78"/>
                    </a:lnTo>
                    <a:lnTo>
                      <a:pt x="299" y="81"/>
                    </a:lnTo>
                    <a:lnTo>
                      <a:pt x="295" y="83"/>
                    </a:lnTo>
                    <a:lnTo>
                      <a:pt x="289" y="85"/>
                    </a:lnTo>
                    <a:lnTo>
                      <a:pt x="284" y="85"/>
                    </a:lnTo>
                    <a:lnTo>
                      <a:pt x="278" y="84"/>
                    </a:lnTo>
                    <a:lnTo>
                      <a:pt x="273" y="84"/>
                    </a:lnTo>
                    <a:lnTo>
                      <a:pt x="262" y="82"/>
                    </a:lnTo>
                    <a:lnTo>
                      <a:pt x="251" y="81"/>
                    </a:lnTo>
                    <a:lnTo>
                      <a:pt x="245" y="81"/>
                    </a:lnTo>
                    <a:lnTo>
                      <a:pt x="241" y="81"/>
                    </a:lnTo>
                    <a:lnTo>
                      <a:pt x="236" y="83"/>
                    </a:lnTo>
                    <a:lnTo>
                      <a:pt x="233" y="86"/>
                    </a:lnTo>
                    <a:lnTo>
                      <a:pt x="225" y="94"/>
                    </a:lnTo>
                    <a:lnTo>
                      <a:pt x="221" y="101"/>
                    </a:lnTo>
                    <a:lnTo>
                      <a:pt x="217" y="108"/>
                    </a:lnTo>
                    <a:lnTo>
                      <a:pt x="213" y="114"/>
                    </a:lnTo>
                    <a:lnTo>
                      <a:pt x="209" y="128"/>
                    </a:lnTo>
                    <a:lnTo>
                      <a:pt x="206" y="143"/>
                    </a:lnTo>
                    <a:lnTo>
                      <a:pt x="201" y="159"/>
                    </a:lnTo>
                    <a:lnTo>
                      <a:pt x="196" y="175"/>
                    </a:lnTo>
                    <a:lnTo>
                      <a:pt x="192" y="183"/>
                    </a:lnTo>
                    <a:lnTo>
                      <a:pt x="187" y="191"/>
                    </a:lnTo>
                    <a:lnTo>
                      <a:pt x="180" y="200"/>
                    </a:lnTo>
                    <a:lnTo>
                      <a:pt x="173" y="210"/>
                    </a:lnTo>
                    <a:lnTo>
                      <a:pt x="157" y="227"/>
                    </a:lnTo>
                    <a:lnTo>
                      <a:pt x="140" y="244"/>
                    </a:lnTo>
                    <a:lnTo>
                      <a:pt x="131" y="253"/>
                    </a:lnTo>
                    <a:lnTo>
                      <a:pt x="122" y="263"/>
                    </a:lnTo>
                    <a:lnTo>
                      <a:pt x="115" y="273"/>
                    </a:lnTo>
                    <a:lnTo>
                      <a:pt x="107" y="284"/>
                    </a:lnTo>
                    <a:lnTo>
                      <a:pt x="102" y="288"/>
                    </a:lnTo>
                    <a:lnTo>
                      <a:pt x="98" y="294"/>
                    </a:lnTo>
                    <a:lnTo>
                      <a:pt x="96" y="299"/>
                    </a:lnTo>
                    <a:lnTo>
                      <a:pt x="94" y="305"/>
                    </a:lnTo>
                    <a:lnTo>
                      <a:pt x="90" y="317"/>
                    </a:lnTo>
                    <a:lnTo>
                      <a:pt x="86" y="327"/>
                    </a:lnTo>
                    <a:lnTo>
                      <a:pt x="85" y="331"/>
                    </a:lnTo>
                    <a:lnTo>
                      <a:pt x="84" y="338"/>
                    </a:lnTo>
                    <a:lnTo>
                      <a:pt x="84" y="347"/>
                    </a:lnTo>
                    <a:lnTo>
                      <a:pt x="86" y="356"/>
                    </a:lnTo>
                    <a:lnTo>
                      <a:pt x="88" y="366"/>
                    </a:lnTo>
                    <a:lnTo>
                      <a:pt x="91" y="375"/>
                    </a:lnTo>
                    <a:lnTo>
                      <a:pt x="93" y="378"/>
                    </a:lnTo>
                    <a:lnTo>
                      <a:pt x="95" y="380"/>
                    </a:lnTo>
                    <a:lnTo>
                      <a:pt x="97" y="382"/>
                    </a:lnTo>
                    <a:lnTo>
                      <a:pt x="100" y="382"/>
                    </a:lnTo>
                    <a:lnTo>
                      <a:pt x="98" y="397"/>
                    </a:lnTo>
                    <a:lnTo>
                      <a:pt x="97" y="414"/>
                    </a:lnTo>
                    <a:lnTo>
                      <a:pt x="97" y="433"/>
                    </a:lnTo>
                    <a:lnTo>
                      <a:pt x="97" y="451"/>
                    </a:lnTo>
                    <a:lnTo>
                      <a:pt x="99" y="484"/>
                    </a:lnTo>
                    <a:lnTo>
                      <a:pt x="100" y="505"/>
                    </a:lnTo>
                    <a:lnTo>
                      <a:pt x="99" y="511"/>
                    </a:lnTo>
                    <a:lnTo>
                      <a:pt x="98" y="518"/>
                    </a:lnTo>
                    <a:lnTo>
                      <a:pt x="95" y="525"/>
                    </a:lnTo>
                    <a:lnTo>
                      <a:pt x="91" y="532"/>
                    </a:lnTo>
                    <a:lnTo>
                      <a:pt x="88" y="541"/>
                    </a:lnTo>
                    <a:lnTo>
                      <a:pt x="83" y="548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5" y="570"/>
                    </a:lnTo>
                    <a:lnTo>
                      <a:pt x="59" y="576"/>
                    </a:lnTo>
                    <a:lnTo>
                      <a:pt x="51" y="582"/>
                    </a:lnTo>
                    <a:lnTo>
                      <a:pt x="43" y="587"/>
                    </a:lnTo>
                    <a:lnTo>
                      <a:pt x="37" y="592"/>
                    </a:lnTo>
                    <a:lnTo>
                      <a:pt x="29" y="596"/>
                    </a:lnTo>
                    <a:lnTo>
                      <a:pt x="21" y="598"/>
                    </a:lnTo>
                    <a:lnTo>
                      <a:pt x="14" y="598"/>
                    </a:lnTo>
                    <a:lnTo>
                      <a:pt x="12" y="605"/>
                    </a:lnTo>
                    <a:lnTo>
                      <a:pt x="11" y="612"/>
                    </a:lnTo>
                    <a:lnTo>
                      <a:pt x="9" y="618"/>
                    </a:lnTo>
                    <a:lnTo>
                      <a:pt x="7" y="625"/>
                    </a:lnTo>
                    <a:lnTo>
                      <a:pt x="3" y="637"/>
                    </a:lnTo>
                    <a:lnTo>
                      <a:pt x="0" y="648"/>
                    </a:lnTo>
                    <a:lnTo>
                      <a:pt x="30" y="668"/>
                    </a:lnTo>
                    <a:lnTo>
                      <a:pt x="67" y="694"/>
                    </a:lnTo>
                    <a:lnTo>
                      <a:pt x="87" y="707"/>
                    </a:lnTo>
                    <a:lnTo>
                      <a:pt x="106" y="718"/>
                    </a:lnTo>
                    <a:lnTo>
                      <a:pt x="115" y="722"/>
                    </a:lnTo>
                    <a:lnTo>
                      <a:pt x="123" y="725"/>
                    </a:lnTo>
                    <a:lnTo>
                      <a:pt x="132" y="727"/>
                    </a:lnTo>
                    <a:lnTo>
                      <a:pt x="140" y="727"/>
                    </a:lnTo>
                    <a:lnTo>
                      <a:pt x="153" y="727"/>
                    </a:lnTo>
                    <a:lnTo>
                      <a:pt x="166" y="727"/>
                    </a:lnTo>
                    <a:lnTo>
                      <a:pt x="175" y="728"/>
                    </a:lnTo>
                    <a:lnTo>
                      <a:pt x="184" y="729"/>
                    </a:lnTo>
                    <a:lnTo>
                      <a:pt x="192" y="730"/>
                    </a:lnTo>
                    <a:lnTo>
                      <a:pt x="201" y="732"/>
                    </a:lnTo>
                    <a:lnTo>
                      <a:pt x="218" y="738"/>
                    </a:lnTo>
                    <a:lnTo>
                      <a:pt x="234" y="746"/>
                    </a:lnTo>
                    <a:lnTo>
                      <a:pt x="250" y="755"/>
                    </a:lnTo>
                    <a:lnTo>
                      <a:pt x="265" y="767"/>
                    </a:lnTo>
                    <a:lnTo>
                      <a:pt x="279" y="778"/>
                    </a:lnTo>
                    <a:lnTo>
                      <a:pt x="292" y="789"/>
                    </a:lnTo>
                    <a:lnTo>
                      <a:pt x="299" y="795"/>
                    </a:lnTo>
                    <a:lnTo>
                      <a:pt x="306" y="802"/>
                    </a:lnTo>
                    <a:lnTo>
                      <a:pt x="312" y="809"/>
                    </a:lnTo>
                    <a:lnTo>
                      <a:pt x="318" y="818"/>
                    </a:lnTo>
                    <a:lnTo>
                      <a:pt x="328" y="834"/>
                    </a:lnTo>
                    <a:lnTo>
                      <a:pt x="337" y="850"/>
                    </a:lnTo>
                    <a:lnTo>
                      <a:pt x="342" y="857"/>
                    </a:lnTo>
                    <a:lnTo>
                      <a:pt x="347" y="864"/>
                    </a:lnTo>
                    <a:lnTo>
                      <a:pt x="354" y="871"/>
                    </a:lnTo>
                    <a:lnTo>
                      <a:pt x="359" y="877"/>
                    </a:lnTo>
                    <a:lnTo>
                      <a:pt x="367" y="881"/>
                    </a:lnTo>
                    <a:lnTo>
                      <a:pt x="374" y="885"/>
                    </a:lnTo>
                    <a:lnTo>
                      <a:pt x="382" y="887"/>
                    </a:lnTo>
                    <a:lnTo>
                      <a:pt x="392" y="888"/>
                    </a:lnTo>
                    <a:lnTo>
                      <a:pt x="402" y="887"/>
                    </a:lnTo>
                    <a:lnTo>
                      <a:pt x="412" y="886"/>
                    </a:lnTo>
                    <a:lnTo>
                      <a:pt x="422" y="884"/>
                    </a:lnTo>
                    <a:lnTo>
                      <a:pt x="432" y="882"/>
                    </a:lnTo>
                    <a:lnTo>
                      <a:pt x="442" y="879"/>
                    </a:lnTo>
                    <a:lnTo>
                      <a:pt x="452" y="877"/>
                    </a:lnTo>
                    <a:lnTo>
                      <a:pt x="462" y="876"/>
                    </a:lnTo>
                    <a:lnTo>
                      <a:pt x="471" y="875"/>
                    </a:lnTo>
                    <a:lnTo>
                      <a:pt x="478" y="876"/>
                    </a:lnTo>
                    <a:lnTo>
                      <a:pt x="485" y="878"/>
                    </a:lnTo>
                    <a:lnTo>
                      <a:pt x="489" y="878"/>
                    </a:lnTo>
                    <a:lnTo>
                      <a:pt x="492" y="878"/>
                    </a:lnTo>
                    <a:lnTo>
                      <a:pt x="496" y="877"/>
                    </a:lnTo>
                    <a:lnTo>
                      <a:pt x="499" y="875"/>
                    </a:lnTo>
                    <a:lnTo>
                      <a:pt x="501" y="883"/>
                    </a:lnTo>
                    <a:lnTo>
                      <a:pt x="509" y="894"/>
                    </a:lnTo>
                    <a:lnTo>
                      <a:pt x="515" y="904"/>
                    </a:lnTo>
                    <a:lnTo>
                      <a:pt x="519" y="912"/>
                    </a:lnTo>
                    <a:lnTo>
                      <a:pt x="518" y="915"/>
                    </a:lnTo>
                    <a:lnTo>
                      <a:pt x="516" y="918"/>
                    </a:lnTo>
                    <a:lnTo>
                      <a:pt x="515" y="920"/>
                    </a:lnTo>
                    <a:lnTo>
                      <a:pt x="513" y="922"/>
                    </a:lnTo>
                    <a:lnTo>
                      <a:pt x="508" y="927"/>
                    </a:lnTo>
                    <a:lnTo>
                      <a:pt x="502" y="930"/>
                    </a:lnTo>
                    <a:lnTo>
                      <a:pt x="496" y="933"/>
                    </a:lnTo>
                    <a:lnTo>
                      <a:pt x="490" y="936"/>
                    </a:lnTo>
                    <a:lnTo>
                      <a:pt x="488" y="937"/>
                    </a:lnTo>
                    <a:lnTo>
                      <a:pt x="487" y="939"/>
                    </a:lnTo>
                    <a:lnTo>
                      <a:pt x="486" y="941"/>
                    </a:lnTo>
                    <a:lnTo>
                      <a:pt x="485" y="943"/>
                    </a:lnTo>
                    <a:lnTo>
                      <a:pt x="486" y="954"/>
                    </a:lnTo>
                    <a:lnTo>
                      <a:pt x="488" y="963"/>
                    </a:lnTo>
                    <a:lnTo>
                      <a:pt x="490" y="970"/>
                    </a:lnTo>
                    <a:lnTo>
                      <a:pt x="494" y="977"/>
                    </a:lnTo>
                    <a:lnTo>
                      <a:pt x="499" y="984"/>
                    </a:lnTo>
                    <a:lnTo>
                      <a:pt x="504" y="989"/>
                    </a:lnTo>
                    <a:lnTo>
                      <a:pt x="511" y="994"/>
                    </a:lnTo>
                    <a:lnTo>
                      <a:pt x="519" y="998"/>
                    </a:lnTo>
                    <a:lnTo>
                      <a:pt x="538" y="998"/>
                    </a:lnTo>
                    <a:lnTo>
                      <a:pt x="538" y="986"/>
                    </a:lnTo>
                    <a:lnTo>
                      <a:pt x="539" y="973"/>
                    </a:lnTo>
                    <a:lnTo>
                      <a:pt x="542" y="962"/>
                    </a:lnTo>
                    <a:lnTo>
                      <a:pt x="544" y="950"/>
                    </a:lnTo>
                    <a:lnTo>
                      <a:pt x="548" y="928"/>
                    </a:lnTo>
                    <a:lnTo>
                      <a:pt x="555" y="906"/>
                    </a:lnTo>
                    <a:lnTo>
                      <a:pt x="561" y="884"/>
                    </a:lnTo>
                    <a:lnTo>
                      <a:pt x="566" y="861"/>
                    </a:lnTo>
                    <a:lnTo>
                      <a:pt x="568" y="850"/>
                    </a:lnTo>
                    <a:lnTo>
                      <a:pt x="570" y="838"/>
                    </a:lnTo>
                    <a:lnTo>
                      <a:pt x="571" y="826"/>
                    </a:lnTo>
                    <a:lnTo>
                      <a:pt x="571" y="813"/>
                    </a:lnTo>
                    <a:lnTo>
                      <a:pt x="571" y="803"/>
                    </a:lnTo>
                    <a:lnTo>
                      <a:pt x="569" y="794"/>
                    </a:lnTo>
                    <a:lnTo>
                      <a:pt x="567" y="786"/>
                    </a:lnTo>
                    <a:lnTo>
                      <a:pt x="564" y="780"/>
                    </a:lnTo>
                    <a:lnTo>
                      <a:pt x="559" y="775"/>
                    </a:lnTo>
                    <a:lnTo>
                      <a:pt x="555" y="771"/>
                    </a:lnTo>
                    <a:lnTo>
                      <a:pt x="549" y="768"/>
                    </a:lnTo>
                    <a:lnTo>
                      <a:pt x="545" y="765"/>
                    </a:lnTo>
                    <a:lnTo>
                      <a:pt x="535" y="759"/>
                    </a:lnTo>
                    <a:lnTo>
                      <a:pt x="526" y="752"/>
                    </a:lnTo>
                    <a:lnTo>
                      <a:pt x="523" y="749"/>
                    </a:lnTo>
                    <a:lnTo>
                      <a:pt x="521" y="745"/>
                    </a:lnTo>
                    <a:lnTo>
                      <a:pt x="519" y="740"/>
                    </a:lnTo>
                    <a:lnTo>
                      <a:pt x="519" y="733"/>
                    </a:lnTo>
                    <a:lnTo>
                      <a:pt x="519" y="728"/>
                    </a:lnTo>
                    <a:lnTo>
                      <a:pt x="521" y="723"/>
                    </a:lnTo>
                    <a:lnTo>
                      <a:pt x="523" y="719"/>
                    </a:lnTo>
                    <a:lnTo>
                      <a:pt x="526" y="716"/>
                    </a:lnTo>
                    <a:lnTo>
                      <a:pt x="535" y="710"/>
                    </a:lnTo>
                    <a:lnTo>
                      <a:pt x="546" y="706"/>
                    </a:lnTo>
                    <a:lnTo>
                      <a:pt x="566" y="700"/>
                    </a:lnTo>
                    <a:lnTo>
                      <a:pt x="578" y="696"/>
                    </a:lnTo>
                    <a:lnTo>
                      <a:pt x="578" y="678"/>
                    </a:lnTo>
                    <a:lnTo>
                      <a:pt x="568" y="673"/>
                    </a:lnTo>
                    <a:lnTo>
                      <a:pt x="560" y="668"/>
                    </a:lnTo>
                    <a:lnTo>
                      <a:pt x="556" y="665"/>
                    </a:lnTo>
                    <a:lnTo>
                      <a:pt x="554" y="662"/>
                    </a:lnTo>
                    <a:lnTo>
                      <a:pt x="552" y="658"/>
                    </a:lnTo>
                    <a:lnTo>
                      <a:pt x="552" y="654"/>
                    </a:lnTo>
                    <a:lnTo>
                      <a:pt x="553" y="651"/>
                    </a:lnTo>
                    <a:lnTo>
                      <a:pt x="556" y="649"/>
                    </a:lnTo>
                    <a:lnTo>
                      <a:pt x="563" y="646"/>
                    </a:lnTo>
                    <a:lnTo>
                      <a:pt x="569" y="644"/>
                    </a:lnTo>
                    <a:lnTo>
                      <a:pt x="588" y="639"/>
                    </a:lnTo>
                    <a:lnTo>
                      <a:pt x="611" y="635"/>
                    </a:lnTo>
                    <a:lnTo>
                      <a:pt x="655" y="628"/>
                    </a:lnTo>
                    <a:lnTo>
                      <a:pt x="684" y="62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7" name="Freeform 451"/>
              <p:cNvSpPr>
                <a:spLocks/>
              </p:cNvSpPr>
              <p:nvPr/>
            </p:nvSpPr>
            <p:spPr bwMode="auto">
              <a:xfrm>
                <a:off x="4284663" y="4221125"/>
                <a:ext cx="187325" cy="274638"/>
              </a:xfrm>
              <a:custGeom>
                <a:avLst/>
                <a:gdLst>
                  <a:gd name="T0" fmla="*/ 2147483647 w 429"/>
                  <a:gd name="T1" fmla="*/ 2147483647 h 524"/>
                  <a:gd name="T2" fmla="*/ 2147483647 w 429"/>
                  <a:gd name="T3" fmla="*/ 2147483647 h 524"/>
                  <a:gd name="T4" fmla="*/ 2147483647 w 429"/>
                  <a:gd name="T5" fmla="*/ 2147483647 h 524"/>
                  <a:gd name="T6" fmla="*/ 2147483647 w 429"/>
                  <a:gd name="T7" fmla="*/ 2147483647 h 524"/>
                  <a:gd name="T8" fmla="*/ 2147483647 w 429"/>
                  <a:gd name="T9" fmla="*/ 2147483647 h 524"/>
                  <a:gd name="T10" fmla="*/ 2147483647 w 429"/>
                  <a:gd name="T11" fmla="*/ 2147483647 h 524"/>
                  <a:gd name="T12" fmla="*/ 2147483647 w 429"/>
                  <a:gd name="T13" fmla="*/ 2147483647 h 524"/>
                  <a:gd name="T14" fmla="*/ 2147483647 w 429"/>
                  <a:gd name="T15" fmla="*/ 2147483647 h 524"/>
                  <a:gd name="T16" fmla="*/ 2147483647 w 429"/>
                  <a:gd name="T17" fmla="*/ 2147483647 h 524"/>
                  <a:gd name="T18" fmla="*/ 2147483647 w 429"/>
                  <a:gd name="T19" fmla="*/ 2147483647 h 524"/>
                  <a:gd name="T20" fmla="*/ 2147483647 w 429"/>
                  <a:gd name="T21" fmla="*/ 2147483647 h 524"/>
                  <a:gd name="T22" fmla="*/ 2147483647 w 429"/>
                  <a:gd name="T23" fmla="*/ 2147483647 h 524"/>
                  <a:gd name="T24" fmla="*/ 2147483647 w 429"/>
                  <a:gd name="T25" fmla="*/ 2147483647 h 524"/>
                  <a:gd name="T26" fmla="*/ 2147483647 w 429"/>
                  <a:gd name="T27" fmla="*/ 2147483647 h 524"/>
                  <a:gd name="T28" fmla="*/ 2147483647 w 429"/>
                  <a:gd name="T29" fmla="*/ 2147483647 h 524"/>
                  <a:gd name="T30" fmla="*/ 2147483647 w 429"/>
                  <a:gd name="T31" fmla="*/ 2147483647 h 524"/>
                  <a:gd name="T32" fmla="*/ 2147483647 w 429"/>
                  <a:gd name="T33" fmla="*/ 2147483647 h 524"/>
                  <a:gd name="T34" fmla="*/ 2147483647 w 429"/>
                  <a:gd name="T35" fmla="*/ 2147483647 h 524"/>
                  <a:gd name="T36" fmla="*/ 2147483647 w 429"/>
                  <a:gd name="T37" fmla="*/ 2147483647 h 524"/>
                  <a:gd name="T38" fmla="*/ 2147483647 w 429"/>
                  <a:gd name="T39" fmla="*/ 2147483647 h 524"/>
                  <a:gd name="T40" fmla="*/ 2147483647 w 429"/>
                  <a:gd name="T41" fmla="*/ 2147483647 h 524"/>
                  <a:gd name="T42" fmla="*/ 2147483647 w 429"/>
                  <a:gd name="T43" fmla="*/ 2147483647 h 524"/>
                  <a:gd name="T44" fmla="*/ 2147483647 w 429"/>
                  <a:gd name="T45" fmla="*/ 2147483647 h 524"/>
                  <a:gd name="T46" fmla="*/ 2147483647 w 429"/>
                  <a:gd name="T47" fmla="*/ 2147483647 h 524"/>
                  <a:gd name="T48" fmla="*/ 2147483647 w 429"/>
                  <a:gd name="T49" fmla="*/ 2147483647 h 524"/>
                  <a:gd name="T50" fmla="*/ 2147483647 w 429"/>
                  <a:gd name="T51" fmla="*/ 2147483647 h 524"/>
                  <a:gd name="T52" fmla="*/ 2147483647 w 429"/>
                  <a:gd name="T53" fmla="*/ 2147483647 h 524"/>
                  <a:gd name="T54" fmla="*/ 499549053 w 429"/>
                  <a:gd name="T55" fmla="*/ 2147483647 h 524"/>
                  <a:gd name="T56" fmla="*/ 2081327466 w 429"/>
                  <a:gd name="T57" fmla="*/ 2147483647 h 524"/>
                  <a:gd name="T58" fmla="*/ 2147483647 w 429"/>
                  <a:gd name="T59" fmla="*/ 2147483647 h 524"/>
                  <a:gd name="T60" fmla="*/ 2147483647 w 429"/>
                  <a:gd name="T61" fmla="*/ 2147483647 h 524"/>
                  <a:gd name="T62" fmla="*/ 2147483647 w 429"/>
                  <a:gd name="T63" fmla="*/ 2147483647 h 524"/>
                  <a:gd name="T64" fmla="*/ 2147483647 w 429"/>
                  <a:gd name="T65" fmla="*/ 2147483647 h 524"/>
                  <a:gd name="T66" fmla="*/ 2147483647 w 429"/>
                  <a:gd name="T67" fmla="*/ 2147483647 h 524"/>
                  <a:gd name="T68" fmla="*/ 2147483647 w 429"/>
                  <a:gd name="T69" fmla="*/ 2147483647 h 524"/>
                  <a:gd name="T70" fmla="*/ 2147483647 w 429"/>
                  <a:gd name="T71" fmla="*/ 2147483647 h 524"/>
                  <a:gd name="T72" fmla="*/ 2147483647 w 429"/>
                  <a:gd name="T73" fmla="*/ 2147483647 h 524"/>
                  <a:gd name="T74" fmla="*/ 2147483647 w 429"/>
                  <a:gd name="T75" fmla="*/ 2147483647 h 524"/>
                  <a:gd name="T76" fmla="*/ 2147483647 w 429"/>
                  <a:gd name="T77" fmla="*/ 2147483647 h 524"/>
                  <a:gd name="T78" fmla="*/ 2147483647 w 429"/>
                  <a:gd name="T79" fmla="*/ 2147483647 h 524"/>
                  <a:gd name="T80" fmla="*/ 2147483647 w 429"/>
                  <a:gd name="T81" fmla="*/ 2147483647 h 524"/>
                  <a:gd name="T82" fmla="*/ 2147483647 w 429"/>
                  <a:gd name="T83" fmla="*/ 2147483647 h 524"/>
                  <a:gd name="T84" fmla="*/ 2147483647 w 429"/>
                  <a:gd name="T85" fmla="*/ 2147483647 h 524"/>
                  <a:gd name="T86" fmla="*/ 2147483647 w 429"/>
                  <a:gd name="T87" fmla="*/ 2147483647 h 524"/>
                  <a:gd name="T88" fmla="*/ 2147483647 w 429"/>
                  <a:gd name="T89" fmla="*/ 2147483647 h 524"/>
                  <a:gd name="T90" fmla="*/ 2147483647 w 429"/>
                  <a:gd name="T91" fmla="*/ 2147483647 h 524"/>
                  <a:gd name="T92" fmla="*/ 2147483647 w 429"/>
                  <a:gd name="T93" fmla="*/ 2147483647 h 524"/>
                  <a:gd name="T94" fmla="*/ 2147483647 w 429"/>
                  <a:gd name="T95" fmla="*/ 2147483647 h 524"/>
                  <a:gd name="T96" fmla="*/ 2147483647 w 429"/>
                  <a:gd name="T97" fmla="*/ 2147483647 h 524"/>
                  <a:gd name="T98" fmla="*/ 2147483647 w 429"/>
                  <a:gd name="T99" fmla="*/ 2147483647 h 524"/>
                  <a:gd name="T100" fmla="*/ 2147483647 w 429"/>
                  <a:gd name="T101" fmla="*/ 2147483647 h 524"/>
                  <a:gd name="T102" fmla="*/ 2147483647 w 429"/>
                  <a:gd name="T103" fmla="*/ 2147483647 h 524"/>
                  <a:gd name="T104" fmla="*/ 2147483647 w 429"/>
                  <a:gd name="T105" fmla="*/ 2147483647 h 524"/>
                  <a:gd name="T106" fmla="*/ 2147483647 w 429"/>
                  <a:gd name="T107" fmla="*/ 2147483647 h 524"/>
                  <a:gd name="T108" fmla="*/ 2147483647 w 429"/>
                  <a:gd name="T109" fmla="*/ 2147483647 h 524"/>
                  <a:gd name="T110" fmla="*/ 2147483647 w 429"/>
                  <a:gd name="T111" fmla="*/ 2147483647 h 524"/>
                  <a:gd name="T112" fmla="*/ 2147483647 w 429"/>
                  <a:gd name="T113" fmla="*/ 2147483647 h 524"/>
                  <a:gd name="T114" fmla="*/ 2147483647 w 429"/>
                  <a:gd name="T115" fmla="*/ 2147483647 h 524"/>
                  <a:gd name="T116" fmla="*/ 2147483647 w 429"/>
                  <a:gd name="T117" fmla="*/ 2147483647 h 524"/>
                  <a:gd name="T118" fmla="*/ 2147483647 w 429"/>
                  <a:gd name="T119" fmla="*/ 2147483647 h 524"/>
                  <a:gd name="T120" fmla="*/ 2147483647 w 429"/>
                  <a:gd name="T121" fmla="*/ 1007874289 h 524"/>
                  <a:gd name="T122" fmla="*/ 2147483647 w 429"/>
                  <a:gd name="T123" fmla="*/ 719988675 h 524"/>
                  <a:gd name="T124" fmla="*/ 2147483647 w 429"/>
                  <a:gd name="T125" fmla="*/ 575771229 h 5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29" h="524">
                    <a:moveTo>
                      <a:pt x="426" y="0"/>
                    </a:moveTo>
                    <a:lnTo>
                      <a:pt x="427" y="12"/>
                    </a:lnTo>
                    <a:lnTo>
                      <a:pt x="429" y="22"/>
                    </a:lnTo>
                    <a:lnTo>
                      <a:pt x="429" y="31"/>
                    </a:lnTo>
                    <a:lnTo>
                      <a:pt x="429" y="38"/>
                    </a:lnTo>
                    <a:lnTo>
                      <a:pt x="428" y="43"/>
                    </a:lnTo>
                    <a:lnTo>
                      <a:pt x="427" y="48"/>
                    </a:lnTo>
                    <a:lnTo>
                      <a:pt x="426" y="51"/>
                    </a:lnTo>
                    <a:lnTo>
                      <a:pt x="424" y="54"/>
                    </a:lnTo>
                    <a:lnTo>
                      <a:pt x="419" y="60"/>
                    </a:lnTo>
                    <a:lnTo>
                      <a:pt x="416" y="64"/>
                    </a:lnTo>
                    <a:lnTo>
                      <a:pt x="415" y="67"/>
                    </a:lnTo>
                    <a:lnTo>
                      <a:pt x="413" y="71"/>
                    </a:lnTo>
                    <a:lnTo>
                      <a:pt x="413" y="75"/>
                    </a:lnTo>
                    <a:lnTo>
                      <a:pt x="413" y="81"/>
                    </a:lnTo>
                    <a:lnTo>
                      <a:pt x="413" y="109"/>
                    </a:lnTo>
                    <a:lnTo>
                      <a:pt x="414" y="135"/>
                    </a:lnTo>
                    <a:lnTo>
                      <a:pt x="414" y="160"/>
                    </a:lnTo>
                    <a:lnTo>
                      <a:pt x="413" y="183"/>
                    </a:lnTo>
                    <a:lnTo>
                      <a:pt x="410" y="196"/>
                    </a:lnTo>
                    <a:lnTo>
                      <a:pt x="408" y="207"/>
                    </a:lnTo>
                    <a:lnTo>
                      <a:pt x="405" y="218"/>
                    </a:lnTo>
                    <a:lnTo>
                      <a:pt x="401" y="229"/>
                    </a:lnTo>
                    <a:lnTo>
                      <a:pt x="396" y="241"/>
                    </a:lnTo>
                    <a:lnTo>
                      <a:pt x="390" y="254"/>
                    </a:lnTo>
                    <a:lnTo>
                      <a:pt x="382" y="266"/>
                    </a:lnTo>
                    <a:lnTo>
                      <a:pt x="372" y="278"/>
                    </a:lnTo>
                    <a:lnTo>
                      <a:pt x="360" y="288"/>
                    </a:lnTo>
                    <a:lnTo>
                      <a:pt x="346" y="300"/>
                    </a:lnTo>
                    <a:lnTo>
                      <a:pt x="338" y="309"/>
                    </a:lnTo>
                    <a:lnTo>
                      <a:pt x="331" y="316"/>
                    </a:lnTo>
                    <a:lnTo>
                      <a:pt x="325" y="324"/>
                    </a:lnTo>
                    <a:lnTo>
                      <a:pt x="319" y="333"/>
                    </a:lnTo>
                    <a:lnTo>
                      <a:pt x="318" y="361"/>
                    </a:lnTo>
                    <a:lnTo>
                      <a:pt x="314" y="395"/>
                    </a:lnTo>
                    <a:lnTo>
                      <a:pt x="312" y="412"/>
                    </a:lnTo>
                    <a:lnTo>
                      <a:pt x="308" y="428"/>
                    </a:lnTo>
                    <a:lnTo>
                      <a:pt x="306" y="434"/>
                    </a:lnTo>
                    <a:lnTo>
                      <a:pt x="304" y="439"/>
                    </a:lnTo>
                    <a:lnTo>
                      <a:pt x="302" y="442"/>
                    </a:lnTo>
                    <a:lnTo>
                      <a:pt x="300" y="444"/>
                    </a:lnTo>
                    <a:lnTo>
                      <a:pt x="290" y="448"/>
                    </a:lnTo>
                    <a:lnTo>
                      <a:pt x="280" y="451"/>
                    </a:lnTo>
                    <a:lnTo>
                      <a:pt x="274" y="453"/>
                    </a:lnTo>
                    <a:lnTo>
                      <a:pt x="269" y="455"/>
                    </a:lnTo>
                    <a:lnTo>
                      <a:pt x="264" y="458"/>
                    </a:lnTo>
                    <a:lnTo>
                      <a:pt x="259" y="462"/>
                    </a:lnTo>
                    <a:lnTo>
                      <a:pt x="253" y="472"/>
                    </a:lnTo>
                    <a:lnTo>
                      <a:pt x="245" y="487"/>
                    </a:lnTo>
                    <a:lnTo>
                      <a:pt x="239" y="494"/>
                    </a:lnTo>
                    <a:lnTo>
                      <a:pt x="234" y="500"/>
                    </a:lnTo>
                    <a:lnTo>
                      <a:pt x="230" y="502"/>
                    </a:lnTo>
                    <a:lnTo>
                      <a:pt x="227" y="504"/>
                    </a:lnTo>
                    <a:lnTo>
                      <a:pt x="223" y="505"/>
                    </a:lnTo>
                    <a:lnTo>
                      <a:pt x="219" y="506"/>
                    </a:lnTo>
                    <a:lnTo>
                      <a:pt x="210" y="505"/>
                    </a:lnTo>
                    <a:lnTo>
                      <a:pt x="201" y="504"/>
                    </a:lnTo>
                    <a:lnTo>
                      <a:pt x="196" y="503"/>
                    </a:lnTo>
                    <a:lnTo>
                      <a:pt x="192" y="501"/>
                    </a:lnTo>
                    <a:lnTo>
                      <a:pt x="189" y="498"/>
                    </a:lnTo>
                    <a:lnTo>
                      <a:pt x="186" y="494"/>
                    </a:lnTo>
                    <a:lnTo>
                      <a:pt x="166" y="496"/>
                    </a:lnTo>
                    <a:lnTo>
                      <a:pt x="145" y="500"/>
                    </a:lnTo>
                    <a:lnTo>
                      <a:pt x="135" y="502"/>
                    </a:lnTo>
                    <a:lnTo>
                      <a:pt x="126" y="501"/>
                    </a:lnTo>
                    <a:lnTo>
                      <a:pt x="123" y="500"/>
                    </a:lnTo>
                    <a:lnTo>
                      <a:pt x="119" y="499"/>
                    </a:lnTo>
                    <a:lnTo>
                      <a:pt x="116" y="497"/>
                    </a:lnTo>
                    <a:lnTo>
                      <a:pt x="113" y="494"/>
                    </a:lnTo>
                    <a:lnTo>
                      <a:pt x="106" y="493"/>
                    </a:lnTo>
                    <a:lnTo>
                      <a:pt x="100" y="493"/>
                    </a:lnTo>
                    <a:lnTo>
                      <a:pt x="95" y="493"/>
                    </a:lnTo>
                    <a:lnTo>
                      <a:pt x="91" y="494"/>
                    </a:lnTo>
                    <a:lnTo>
                      <a:pt x="83" y="497"/>
                    </a:lnTo>
                    <a:lnTo>
                      <a:pt x="78" y="502"/>
                    </a:lnTo>
                    <a:lnTo>
                      <a:pt x="73" y="507"/>
                    </a:lnTo>
                    <a:lnTo>
                      <a:pt x="68" y="513"/>
                    </a:lnTo>
                    <a:lnTo>
                      <a:pt x="62" y="519"/>
                    </a:lnTo>
                    <a:lnTo>
                      <a:pt x="54" y="524"/>
                    </a:lnTo>
                    <a:lnTo>
                      <a:pt x="39" y="507"/>
                    </a:lnTo>
                    <a:lnTo>
                      <a:pt x="27" y="491"/>
                    </a:lnTo>
                    <a:lnTo>
                      <a:pt x="14" y="474"/>
                    </a:lnTo>
                    <a:lnTo>
                      <a:pt x="0" y="456"/>
                    </a:lnTo>
                    <a:lnTo>
                      <a:pt x="6" y="447"/>
                    </a:lnTo>
                    <a:lnTo>
                      <a:pt x="13" y="440"/>
                    </a:lnTo>
                    <a:lnTo>
                      <a:pt x="18" y="434"/>
                    </a:lnTo>
                    <a:lnTo>
                      <a:pt x="25" y="430"/>
                    </a:lnTo>
                    <a:lnTo>
                      <a:pt x="31" y="427"/>
                    </a:lnTo>
                    <a:lnTo>
                      <a:pt x="36" y="425"/>
                    </a:lnTo>
                    <a:lnTo>
                      <a:pt x="42" y="424"/>
                    </a:lnTo>
                    <a:lnTo>
                      <a:pt x="46" y="424"/>
                    </a:lnTo>
                    <a:lnTo>
                      <a:pt x="55" y="425"/>
                    </a:lnTo>
                    <a:lnTo>
                      <a:pt x="61" y="428"/>
                    </a:lnTo>
                    <a:lnTo>
                      <a:pt x="65" y="431"/>
                    </a:lnTo>
                    <a:lnTo>
                      <a:pt x="67" y="432"/>
                    </a:lnTo>
                    <a:lnTo>
                      <a:pt x="58" y="418"/>
                    </a:lnTo>
                    <a:lnTo>
                      <a:pt x="51" y="405"/>
                    </a:lnTo>
                    <a:lnTo>
                      <a:pt x="47" y="395"/>
                    </a:lnTo>
                    <a:lnTo>
                      <a:pt x="45" y="386"/>
                    </a:lnTo>
                    <a:lnTo>
                      <a:pt x="45" y="378"/>
                    </a:lnTo>
                    <a:lnTo>
                      <a:pt x="45" y="372"/>
                    </a:lnTo>
                    <a:lnTo>
                      <a:pt x="47" y="366"/>
                    </a:lnTo>
                    <a:lnTo>
                      <a:pt x="50" y="362"/>
                    </a:lnTo>
                    <a:lnTo>
                      <a:pt x="54" y="359"/>
                    </a:lnTo>
                    <a:lnTo>
                      <a:pt x="57" y="356"/>
                    </a:lnTo>
                    <a:lnTo>
                      <a:pt x="61" y="354"/>
                    </a:lnTo>
                    <a:lnTo>
                      <a:pt x="65" y="353"/>
                    </a:lnTo>
                    <a:lnTo>
                      <a:pt x="71" y="352"/>
                    </a:lnTo>
                    <a:lnTo>
                      <a:pt x="73" y="351"/>
                    </a:lnTo>
                    <a:lnTo>
                      <a:pt x="81" y="343"/>
                    </a:lnTo>
                    <a:lnTo>
                      <a:pt x="89" y="337"/>
                    </a:lnTo>
                    <a:lnTo>
                      <a:pt x="94" y="334"/>
                    </a:lnTo>
                    <a:lnTo>
                      <a:pt x="100" y="333"/>
                    </a:lnTo>
                    <a:lnTo>
                      <a:pt x="104" y="333"/>
                    </a:lnTo>
                    <a:lnTo>
                      <a:pt x="109" y="335"/>
                    </a:lnTo>
                    <a:lnTo>
                      <a:pt x="112" y="339"/>
                    </a:lnTo>
                    <a:lnTo>
                      <a:pt x="115" y="342"/>
                    </a:lnTo>
                    <a:lnTo>
                      <a:pt x="123" y="350"/>
                    </a:lnTo>
                    <a:lnTo>
                      <a:pt x="130" y="356"/>
                    </a:lnTo>
                    <a:lnTo>
                      <a:pt x="135" y="359"/>
                    </a:lnTo>
                    <a:lnTo>
                      <a:pt x="140" y="359"/>
                    </a:lnTo>
                    <a:lnTo>
                      <a:pt x="146" y="356"/>
                    </a:lnTo>
                    <a:lnTo>
                      <a:pt x="154" y="351"/>
                    </a:lnTo>
                    <a:lnTo>
                      <a:pt x="163" y="354"/>
                    </a:lnTo>
                    <a:lnTo>
                      <a:pt x="172" y="354"/>
                    </a:lnTo>
                    <a:lnTo>
                      <a:pt x="181" y="353"/>
                    </a:lnTo>
                    <a:lnTo>
                      <a:pt x="188" y="350"/>
                    </a:lnTo>
                    <a:lnTo>
                      <a:pt x="193" y="345"/>
                    </a:lnTo>
                    <a:lnTo>
                      <a:pt x="199" y="340"/>
                    </a:lnTo>
                    <a:lnTo>
                      <a:pt x="202" y="334"/>
                    </a:lnTo>
                    <a:lnTo>
                      <a:pt x="205" y="328"/>
                    </a:lnTo>
                    <a:lnTo>
                      <a:pt x="210" y="315"/>
                    </a:lnTo>
                    <a:lnTo>
                      <a:pt x="212" y="302"/>
                    </a:lnTo>
                    <a:lnTo>
                      <a:pt x="213" y="293"/>
                    </a:lnTo>
                    <a:lnTo>
                      <a:pt x="213" y="290"/>
                    </a:lnTo>
                    <a:lnTo>
                      <a:pt x="215" y="283"/>
                    </a:lnTo>
                    <a:lnTo>
                      <a:pt x="215" y="276"/>
                    </a:lnTo>
                    <a:lnTo>
                      <a:pt x="215" y="269"/>
                    </a:lnTo>
                    <a:lnTo>
                      <a:pt x="213" y="262"/>
                    </a:lnTo>
                    <a:lnTo>
                      <a:pt x="208" y="249"/>
                    </a:lnTo>
                    <a:lnTo>
                      <a:pt x="201" y="236"/>
                    </a:lnTo>
                    <a:lnTo>
                      <a:pt x="186" y="217"/>
                    </a:lnTo>
                    <a:lnTo>
                      <a:pt x="180" y="210"/>
                    </a:lnTo>
                    <a:lnTo>
                      <a:pt x="188" y="203"/>
                    </a:lnTo>
                    <a:lnTo>
                      <a:pt x="202" y="187"/>
                    </a:lnTo>
                    <a:lnTo>
                      <a:pt x="205" y="182"/>
                    </a:lnTo>
                    <a:lnTo>
                      <a:pt x="207" y="177"/>
                    </a:lnTo>
                    <a:lnTo>
                      <a:pt x="210" y="173"/>
                    </a:lnTo>
                    <a:lnTo>
                      <a:pt x="211" y="168"/>
                    </a:lnTo>
                    <a:lnTo>
                      <a:pt x="210" y="164"/>
                    </a:lnTo>
                    <a:lnTo>
                      <a:pt x="208" y="161"/>
                    </a:lnTo>
                    <a:lnTo>
                      <a:pt x="205" y="157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2"/>
                    </a:lnTo>
                    <a:lnTo>
                      <a:pt x="197" y="137"/>
                    </a:lnTo>
                    <a:lnTo>
                      <a:pt x="195" y="133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9" y="129"/>
                    </a:lnTo>
                    <a:lnTo>
                      <a:pt x="161" y="132"/>
                    </a:lnTo>
                    <a:lnTo>
                      <a:pt x="154" y="137"/>
                    </a:lnTo>
                    <a:lnTo>
                      <a:pt x="144" y="134"/>
                    </a:lnTo>
                    <a:lnTo>
                      <a:pt x="137" y="131"/>
                    </a:lnTo>
                    <a:lnTo>
                      <a:pt x="132" y="128"/>
                    </a:lnTo>
                    <a:lnTo>
                      <a:pt x="127" y="124"/>
                    </a:lnTo>
                    <a:lnTo>
                      <a:pt x="125" y="119"/>
                    </a:lnTo>
                    <a:lnTo>
                      <a:pt x="123" y="114"/>
                    </a:lnTo>
                    <a:lnTo>
                      <a:pt x="123" y="109"/>
                    </a:lnTo>
                    <a:lnTo>
                      <a:pt x="123" y="103"/>
                    </a:lnTo>
                    <a:lnTo>
                      <a:pt x="125" y="93"/>
                    </a:lnTo>
                    <a:lnTo>
                      <a:pt x="128" y="84"/>
                    </a:lnTo>
                    <a:lnTo>
                      <a:pt x="132" y="76"/>
                    </a:lnTo>
                    <a:lnTo>
                      <a:pt x="133" y="74"/>
                    </a:lnTo>
                    <a:lnTo>
                      <a:pt x="293" y="105"/>
                    </a:lnTo>
                    <a:lnTo>
                      <a:pt x="306" y="38"/>
                    </a:lnTo>
                    <a:lnTo>
                      <a:pt x="311" y="30"/>
                    </a:lnTo>
                    <a:lnTo>
                      <a:pt x="317" y="22"/>
                    </a:lnTo>
                    <a:lnTo>
                      <a:pt x="323" y="17"/>
                    </a:lnTo>
                    <a:lnTo>
                      <a:pt x="329" y="12"/>
                    </a:lnTo>
                    <a:lnTo>
                      <a:pt x="336" y="9"/>
                    </a:lnTo>
                    <a:lnTo>
                      <a:pt x="343" y="7"/>
                    </a:lnTo>
                    <a:lnTo>
                      <a:pt x="350" y="6"/>
                    </a:lnTo>
                    <a:lnTo>
                      <a:pt x="358" y="5"/>
                    </a:lnTo>
                    <a:lnTo>
                      <a:pt x="374" y="5"/>
                    </a:lnTo>
                    <a:lnTo>
                      <a:pt x="391" y="4"/>
                    </a:lnTo>
                    <a:lnTo>
                      <a:pt x="399" y="4"/>
                    </a:lnTo>
                    <a:lnTo>
                      <a:pt x="408" y="4"/>
                    </a:lnTo>
                    <a:lnTo>
                      <a:pt x="417" y="2"/>
                    </a:lnTo>
                    <a:lnTo>
                      <a:pt x="4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0" name="Freeform 452"/>
              <p:cNvSpPr>
                <a:spLocks/>
              </p:cNvSpPr>
              <p:nvPr/>
            </p:nvSpPr>
            <p:spPr bwMode="auto">
              <a:xfrm>
                <a:off x="4315987" y="2864721"/>
                <a:ext cx="127464" cy="112867"/>
              </a:xfrm>
              <a:custGeom>
                <a:avLst/>
                <a:gdLst>
                  <a:gd name="T0" fmla="*/ 48993729 w 292"/>
                  <a:gd name="T1" fmla="*/ 24432522 h 223"/>
                  <a:gd name="T2" fmla="*/ 31401620 w 292"/>
                  <a:gd name="T3" fmla="*/ 20229050 h 223"/>
                  <a:gd name="T4" fmla="*/ 28753322 w 292"/>
                  <a:gd name="T5" fmla="*/ 20754420 h 223"/>
                  <a:gd name="T6" fmla="*/ 26293784 w 292"/>
                  <a:gd name="T7" fmla="*/ 20754420 h 223"/>
                  <a:gd name="T8" fmla="*/ 23834682 w 292"/>
                  <a:gd name="T9" fmla="*/ 20229050 h 223"/>
                  <a:gd name="T10" fmla="*/ 22510750 w 292"/>
                  <a:gd name="T11" fmla="*/ 24432522 h 223"/>
                  <a:gd name="T12" fmla="*/ 27239760 w 292"/>
                  <a:gd name="T13" fmla="*/ 34415576 h 223"/>
                  <a:gd name="T14" fmla="*/ 31779575 w 292"/>
                  <a:gd name="T15" fmla="*/ 41245898 h 223"/>
                  <a:gd name="T16" fmla="*/ 35752240 w 292"/>
                  <a:gd name="T17" fmla="*/ 48602103 h 223"/>
                  <a:gd name="T18" fmla="*/ 37265801 w 292"/>
                  <a:gd name="T19" fmla="*/ 53068004 h 223"/>
                  <a:gd name="T20" fmla="*/ 38778928 w 292"/>
                  <a:gd name="T21" fmla="*/ 58322216 h 223"/>
                  <a:gd name="T22" fmla="*/ 33103942 w 292"/>
                  <a:gd name="T23" fmla="*/ 58585157 h 223"/>
                  <a:gd name="T24" fmla="*/ 30455644 w 292"/>
                  <a:gd name="T25" fmla="*/ 58322216 h 223"/>
                  <a:gd name="T26" fmla="*/ 27618151 w 292"/>
                  <a:gd name="T27" fmla="*/ 56746106 h 223"/>
                  <a:gd name="T28" fmla="*/ 25348243 w 292"/>
                  <a:gd name="T29" fmla="*/ 54907055 h 223"/>
                  <a:gd name="T30" fmla="*/ 24023877 w 292"/>
                  <a:gd name="T31" fmla="*/ 52017264 h 223"/>
                  <a:gd name="T32" fmla="*/ 22889140 w 292"/>
                  <a:gd name="T33" fmla="*/ 49127473 h 223"/>
                  <a:gd name="T34" fmla="*/ 21375579 w 292"/>
                  <a:gd name="T35" fmla="*/ 47288422 h 223"/>
                  <a:gd name="T36" fmla="*/ 17214154 w 292"/>
                  <a:gd name="T37" fmla="*/ 38093678 h 223"/>
                  <a:gd name="T38" fmla="*/ 12863099 w 292"/>
                  <a:gd name="T39" fmla="*/ 29686734 h 223"/>
                  <a:gd name="T40" fmla="*/ 10403997 w 292"/>
                  <a:gd name="T41" fmla="*/ 26008632 h 223"/>
                  <a:gd name="T42" fmla="*/ 7944894 w 292"/>
                  <a:gd name="T43" fmla="*/ 22855900 h 223"/>
                  <a:gd name="T44" fmla="*/ 5107401 w 292"/>
                  <a:gd name="T45" fmla="*/ 20754420 h 223"/>
                  <a:gd name="T46" fmla="*/ 2459103 w 292"/>
                  <a:gd name="T47" fmla="*/ 19703680 h 223"/>
                  <a:gd name="T48" fmla="*/ 756781 w 292"/>
                  <a:gd name="T49" fmla="*/ 17076317 h 223"/>
                  <a:gd name="T50" fmla="*/ 189195 w 292"/>
                  <a:gd name="T51" fmla="*/ 15237266 h 223"/>
                  <a:gd name="T52" fmla="*/ 0 w 292"/>
                  <a:gd name="T53" fmla="*/ 12872845 h 223"/>
                  <a:gd name="T54" fmla="*/ 7566503 w 292"/>
                  <a:gd name="T55" fmla="*/ 14449468 h 223"/>
                  <a:gd name="T56" fmla="*/ 13241490 w 292"/>
                  <a:gd name="T57" fmla="*/ 14449468 h 223"/>
                  <a:gd name="T58" fmla="*/ 17214154 w 292"/>
                  <a:gd name="T59" fmla="*/ 13135787 h 223"/>
                  <a:gd name="T60" fmla="*/ 20051647 w 292"/>
                  <a:gd name="T61" fmla="*/ 10771365 h 223"/>
                  <a:gd name="T62" fmla="*/ 24023877 w 292"/>
                  <a:gd name="T63" fmla="*/ 5254212 h 223"/>
                  <a:gd name="T64" fmla="*/ 26105024 w 292"/>
                  <a:gd name="T65" fmla="*/ 2364421 h 223"/>
                  <a:gd name="T66" fmla="*/ 28753322 w 292"/>
                  <a:gd name="T67" fmla="*/ 0 h 223"/>
                  <a:gd name="T68" fmla="*/ 32536356 w 292"/>
                  <a:gd name="T69" fmla="*/ 3678102 h 223"/>
                  <a:gd name="T70" fmla="*/ 36698216 w 292"/>
                  <a:gd name="T71" fmla="*/ 6830322 h 223"/>
                  <a:gd name="T72" fmla="*/ 41238031 w 292"/>
                  <a:gd name="T73" fmla="*/ 8932314 h 223"/>
                  <a:gd name="T74" fmla="*/ 46534627 w 292"/>
                  <a:gd name="T75" fmla="*/ 9720626 h 223"/>
                  <a:gd name="T76" fmla="*/ 49561315 w 292"/>
                  <a:gd name="T77" fmla="*/ 8932314 h 223"/>
                  <a:gd name="T78" fmla="*/ 52777199 w 292"/>
                  <a:gd name="T79" fmla="*/ 8144003 h 223"/>
                  <a:gd name="T80" fmla="*/ 53911935 w 292"/>
                  <a:gd name="T81" fmla="*/ 12347475 h 223"/>
                  <a:gd name="T82" fmla="*/ 54290325 w 292"/>
                  <a:gd name="T83" fmla="*/ 12872845 h 223"/>
                  <a:gd name="T84" fmla="*/ 55236301 w 292"/>
                  <a:gd name="T85" fmla="*/ 18127057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1" name="Freeform 453"/>
              <p:cNvSpPr>
                <a:spLocks/>
              </p:cNvSpPr>
              <p:nvPr/>
            </p:nvSpPr>
            <p:spPr bwMode="auto">
              <a:xfrm>
                <a:off x="4267583" y="2721467"/>
                <a:ext cx="167801" cy="78139"/>
              </a:xfrm>
              <a:custGeom>
                <a:avLst/>
                <a:gdLst>
                  <a:gd name="T0" fmla="*/ 73925117 w 379"/>
                  <a:gd name="T1" fmla="*/ 26321978 h 147"/>
                  <a:gd name="T2" fmla="*/ 70968094 w 379"/>
                  <a:gd name="T3" fmla="*/ 28282023 h 147"/>
                  <a:gd name="T4" fmla="*/ 69785285 w 379"/>
                  <a:gd name="T5" fmla="*/ 30242069 h 147"/>
                  <a:gd name="T6" fmla="*/ 68405341 w 379"/>
                  <a:gd name="T7" fmla="*/ 32762506 h 147"/>
                  <a:gd name="T8" fmla="*/ 65645454 w 379"/>
                  <a:gd name="T9" fmla="*/ 35562874 h 147"/>
                  <a:gd name="T10" fmla="*/ 63082701 w 379"/>
                  <a:gd name="T11" fmla="*/ 36682598 h 147"/>
                  <a:gd name="T12" fmla="*/ 61308488 w 379"/>
                  <a:gd name="T13" fmla="*/ 36962529 h 147"/>
                  <a:gd name="T14" fmla="*/ 59337139 w 379"/>
                  <a:gd name="T15" fmla="*/ 36402667 h 147"/>
                  <a:gd name="T16" fmla="*/ 57365791 w 379"/>
                  <a:gd name="T17" fmla="*/ 35282414 h 147"/>
                  <a:gd name="T18" fmla="*/ 55394443 w 379"/>
                  <a:gd name="T19" fmla="*/ 33322368 h 147"/>
                  <a:gd name="T20" fmla="*/ 54211634 w 379"/>
                  <a:gd name="T21" fmla="*/ 32482575 h 147"/>
                  <a:gd name="T22" fmla="*/ 53028825 w 379"/>
                  <a:gd name="T23" fmla="*/ 33042437 h 147"/>
                  <a:gd name="T24" fmla="*/ 52634555 w 379"/>
                  <a:gd name="T25" fmla="*/ 34442621 h 147"/>
                  <a:gd name="T26" fmla="*/ 52437420 w 379"/>
                  <a:gd name="T27" fmla="*/ 39203035 h 147"/>
                  <a:gd name="T28" fmla="*/ 50663207 w 379"/>
                  <a:gd name="T29" fmla="*/ 40603219 h 147"/>
                  <a:gd name="T30" fmla="*/ 48100454 w 379"/>
                  <a:gd name="T31" fmla="*/ 39203035 h 147"/>
                  <a:gd name="T32" fmla="*/ 45143432 w 379"/>
                  <a:gd name="T33" fmla="*/ 36682598 h 147"/>
                  <a:gd name="T34" fmla="*/ 22276236 w 379"/>
                  <a:gd name="T35" fmla="*/ 39482966 h 147"/>
                  <a:gd name="T36" fmla="*/ 15770786 w 379"/>
                  <a:gd name="T37" fmla="*/ 34722552 h 147"/>
                  <a:gd name="T38" fmla="*/ 11433820 w 379"/>
                  <a:gd name="T39" fmla="*/ 30522530 h 147"/>
                  <a:gd name="T40" fmla="*/ 8871067 w 379"/>
                  <a:gd name="T41" fmla="*/ 26321978 h 147"/>
                  <a:gd name="T42" fmla="*/ 7293989 w 379"/>
                  <a:gd name="T43" fmla="*/ 22961748 h 147"/>
                  <a:gd name="T44" fmla="*/ 5125506 w 379"/>
                  <a:gd name="T45" fmla="*/ 16521219 h 147"/>
                  <a:gd name="T46" fmla="*/ 3154157 w 379"/>
                  <a:gd name="T47" fmla="*/ 13440920 h 147"/>
                  <a:gd name="T48" fmla="*/ 0 w 379"/>
                  <a:gd name="T49" fmla="*/ 10080690 h 147"/>
                  <a:gd name="T50" fmla="*/ 5716910 w 379"/>
                  <a:gd name="T51" fmla="*/ 11200943 h 147"/>
                  <a:gd name="T52" fmla="*/ 10251011 w 379"/>
                  <a:gd name="T53" fmla="*/ 10640552 h 147"/>
                  <a:gd name="T54" fmla="*/ 14193708 w 379"/>
                  <a:gd name="T55" fmla="*/ 9240897 h 147"/>
                  <a:gd name="T56" fmla="*/ 17150730 w 379"/>
                  <a:gd name="T57" fmla="*/ 7000391 h 147"/>
                  <a:gd name="T58" fmla="*/ 23459045 w 379"/>
                  <a:gd name="T59" fmla="*/ 2239977 h 147"/>
                  <a:gd name="T60" fmla="*/ 27204606 w 379"/>
                  <a:gd name="T61" fmla="*/ 559862 h 147"/>
                  <a:gd name="T62" fmla="*/ 31344438 w 379"/>
                  <a:gd name="T63" fmla="*/ 0 h 147"/>
                  <a:gd name="T64" fmla="*/ 39426522 w 379"/>
                  <a:gd name="T65" fmla="*/ 6440529 h 147"/>
                  <a:gd name="T66" fmla="*/ 48100454 w 379"/>
                  <a:gd name="T67" fmla="*/ 12601127 h 147"/>
                  <a:gd name="T68" fmla="*/ 57562926 w 379"/>
                  <a:gd name="T69" fmla="*/ 18761196 h 147"/>
                  <a:gd name="T70" fmla="*/ 65645454 w 379"/>
                  <a:gd name="T71" fmla="*/ 22401886 h 147"/>
                  <a:gd name="T72" fmla="*/ 69785285 w 379"/>
                  <a:gd name="T73" fmla="*/ 24082001 h 147"/>
                  <a:gd name="T74" fmla="*/ 74713656 w 379"/>
                  <a:gd name="T75" fmla="*/ 25762116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0" name="Freeform 454"/>
              <p:cNvSpPr>
                <a:spLocks/>
              </p:cNvSpPr>
              <p:nvPr/>
            </p:nvSpPr>
            <p:spPr bwMode="auto">
              <a:xfrm>
                <a:off x="4230688" y="2578063"/>
                <a:ext cx="30162" cy="60325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2147483647 h 67"/>
                  <a:gd name="T4" fmla="*/ 0 w 61"/>
                  <a:gd name="T5" fmla="*/ 2147483647 h 67"/>
                  <a:gd name="T6" fmla="*/ 120778043 w 61"/>
                  <a:gd name="T7" fmla="*/ 2147483647 h 67"/>
                  <a:gd name="T8" fmla="*/ 241800348 w 61"/>
                  <a:gd name="T9" fmla="*/ 2147483647 h 67"/>
                  <a:gd name="T10" fmla="*/ 362578391 w 61"/>
                  <a:gd name="T11" fmla="*/ 2147483647 h 67"/>
                  <a:gd name="T12" fmla="*/ 725401045 w 61"/>
                  <a:gd name="T13" fmla="*/ 2147483647 h 67"/>
                  <a:gd name="T14" fmla="*/ 1450802089 w 61"/>
                  <a:gd name="T15" fmla="*/ 2147483647 h 67"/>
                  <a:gd name="T16" fmla="*/ 2147483647 w 61"/>
                  <a:gd name="T17" fmla="*/ 2147483647 h 67"/>
                  <a:gd name="T18" fmla="*/ 2147483647 w 61"/>
                  <a:gd name="T19" fmla="*/ 2147483647 h 67"/>
                  <a:gd name="T20" fmla="*/ 2147483647 w 61"/>
                  <a:gd name="T21" fmla="*/ 2147483647 h 67"/>
                  <a:gd name="T22" fmla="*/ 2147483647 w 61"/>
                  <a:gd name="T23" fmla="*/ 2147483647 h 67"/>
                  <a:gd name="T24" fmla="*/ 2147483647 w 61"/>
                  <a:gd name="T25" fmla="*/ 2147483647 h 67"/>
                  <a:gd name="T26" fmla="*/ 2147483647 w 61"/>
                  <a:gd name="T27" fmla="*/ 2147483647 h 67"/>
                  <a:gd name="T28" fmla="*/ 2147483647 w 61"/>
                  <a:gd name="T29" fmla="*/ 2147483647 h 67"/>
                  <a:gd name="T30" fmla="*/ 2147483647 w 61"/>
                  <a:gd name="T31" fmla="*/ 2147483647 h 67"/>
                  <a:gd name="T32" fmla="*/ 2147483647 w 61"/>
                  <a:gd name="T33" fmla="*/ 2147483647 h 67"/>
                  <a:gd name="T34" fmla="*/ 2147483647 w 61"/>
                  <a:gd name="T35" fmla="*/ 2147483647 h 67"/>
                  <a:gd name="T36" fmla="*/ 2147483647 w 61"/>
                  <a:gd name="T37" fmla="*/ 0 h 67"/>
                  <a:gd name="T38" fmla="*/ 2147483647 w 61"/>
                  <a:gd name="T39" fmla="*/ 2147483647 h 67"/>
                  <a:gd name="T40" fmla="*/ 2147483647 w 61"/>
                  <a:gd name="T41" fmla="*/ 2147483647 h 67"/>
                  <a:gd name="T42" fmla="*/ 1571580132 w 61"/>
                  <a:gd name="T43" fmla="*/ 2147483647 h 67"/>
                  <a:gd name="T44" fmla="*/ 1209001741 w 61"/>
                  <a:gd name="T45" fmla="*/ 2147483647 h 67"/>
                  <a:gd name="T46" fmla="*/ 725401045 w 61"/>
                  <a:gd name="T47" fmla="*/ 1460019864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1" name="Freeform 455"/>
              <p:cNvSpPr>
                <a:spLocks/>
              </p:cNvSpPr>
              <p:nvPr/>
            </p:nvSpPr>
            <p:spPr bwMode="auto">
              <a:xfrm>
                <a:off x="4202113" y="2582825"/>
                <a:ext cx="25400" cy="58738"/>
              </a:xfrm>
              <a:custGeom>
                <a:avLst/>
                <a:gdLst>
                  <a:gd name="T0" fmla="*/ 0 w 60"/>
                  <a:gd name="T1" fmla="*/ 2147483647 h 55"/>
                  <a:gd name="T2" fmla="*/ 0 w 60"/>
                  <a:gd name="T3" fmla="*/ 2147483647 h 55"/>
                  <a:gd name="T4" fmla="*/ 379390063 w 60"/>
                  <a:gd name="T5" fmla="*/ 2147483647 h 55"/>
                  <a:gd name="T6" fmla="*/ 758600633 w 60"/>
                  <a:gd name="T7" fmla="*/ 2147483647 h 55"/>
                  <a:gd name="T8" fmla="*/ 1213796997 w 60"/>
                  <a:gd name="T9" fmla="*/ 2147483647 h 55"/>
                  <a:gd name="T10" fmla="*/ 1593186637 w 60"/>
                  <a:gd name="T11" fmla="*/ 2147483647 h 55"/>
                  <a:gd name="T12" fmla="*/ 2048383000 w 60"/>
                  <a:gd name="T13" fmla="*/ 2147483647 h 55"/>
                  <a:gd name="T14" fmla="*/ 2147483647 w 60"/>
                  <a:gd name="T15" fmla="*/ 2147483647 h 55"/>
                  <a:gd name="T16" fmla="*/ 2147483647 w 60"/>
                  <a:gd name="T17" fmla="*/ 2147483647 h 55"/>
                  <a:gd name="T18" fmla="*/ 2147483647 w 60"/>
                  <a:gd name="T19" fmla="*/ 2147483647 h 55"/>
                  <a:gd name="T20" fmla="*/ 2147483647 w 60"/>
                  <a:gd name="T21" fmla="*/ 2147483647 h 55"/>
                  <a:gd name="T22" fmla="*/ 2147483647 w 60"/>
                  <a:gd name="T23" fmla="*/ 2147483647 h 55"/>
                  <a:gd name="T24" fmla="*/ 2147483647 w 60"/>
                  <a:gd name="T25" fmla="*/ 2147483647 h 55"/>
                  <a:gd name="T26" fmla="*/ 2147483647 w 60"/>
                  <a:gd name="T27" fmla="*/ 2147483647 h 55"/>
                  <a:gd name="T28" fmla="*/ 2147483647 w 60"/>
                  <a:gd name="T29" fmla="*/ 2147483647 h 55"/>
                  <a:gd name="T30" fmla="*/ 2147483647 w 60"/>
                  <a:gd name="T31" fmla="*/ 2147483647 h 55"/>
                  <a:gd name="T32" fmla="*/ 2147483647 w 60"/>
                  <a:gd name="T33" fmla="*/ 2147483647 h 55"/>
                  <a:gd name="T34" fmla="*/ 2147483647 w 60"/>
                  <a:gd name="T35" fmla="*/ 0 h 55"/>
                  <a:gd name="T36" fmla="*/ 1744978730 w 60"/>
                  <a:gd name="T37" fmla="*/ 1218103304 h 55"/>
                  <a:gd name="T38" fmla="*/ 1137990697 w 60"/>
                  <a:gd name="T39" fmla="*/ 2147483647 h 55"/>
                  <a:gd name="T40" fmla="*/ 531002663 w 60"/>
                  <a:gd name="T41" fmla="*/ 2147483647 h 55"/>
                  <a:gd name="T42" fmla="*/ 0 w 60"/>
                  <a:gd name="T43" fmla="*/ 2147483647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2" name="Freeform 456"/>
              <p:cNvSpPr>
                <a:spLocks/>
              </p:cNvSpPr>
              <p:nvPr/>
            </p:nvSpPr>
            <p:spPr bwMode="auto">
              <a:xfrm>
                <a:off x="4171950" y="2528850"/>
                <a:ext cx="52388" cy="77788"/>
              </a:xfrm>
              <a:custGeom>
                <a:avLst/>
                <a:gdLst>
                  <a:gd name="T0" fmla="*/ 2147483647 w 120"/>
                  <a:gd name="T1" fmla="*/ 2147483647 h 148"/>
                  <a:gd name="T2" fmla="*/ 2147483647 w 120"/>
                  <a:gd name="T3" fmla="*/ 2147483647 h 148"/>
                  <a:gd name="T4" fmla="*/ 2147483647 w 120"/>
                  <a:gd name="T5" fmla="*/ 2147483647 h 148"/>
                  <a:gd name="T6" fmla="*/ 2147483647 w 120"/>
                  <a:gd name="T7" fmla="*/ 2147483647 h 148"/>
                  <a:gd name="T8" fmla="*/ 2147483647 w 120"/>
                  <a:gd name="T9" fmla="*/ 2147483647 h 148"/>
                  <a:gd name="T10" fmla="*/ 2147483647 w 120"/>
                  <a:gd name="T11" fmla="*/ 2147483647 h 148"/>
                  <a:gd name="T12" fmla="*/ 2147483647 w 120"/>
                  <a:gd name="T13" fmla="*/ 2147483647 h 148"/>
                  <a:gd name="T14" fmla="*/ 2147483647 w 120"/>
                  <a:gd name="T15" fmla="*/ 2147483647 h 148"/>
                  <a:gd name="T16" fmla="*/ 2147483647 w 120"/>
                  <a:gd name="T17" fmla="*/ 2147483647 h 148"/>
                  <a:gd name="T18" fmla="*/ 2147483647 w 120"/>
                  <a:gd name="T19" fmla="*/ 2147483647 h 148"/>
                  <a:gd name="T20" fmla="*/ 2147483647 w 120"/>
                  <a:gd name="T21" fmla="*/ 2147483647 h 148"/>
                  <a:gd name="T22" fmla="*/ 2147483647 w 120"/>
                  <a:gd name="T23" fmla="*/ 2147483647 h 148"/>
                  <a:gd name="T24" fmla="*/ 1580948038 w 120"/>
                  <a:gd name="T25" fmla="*/ 2147483647 h 148"/>
                  <a:gd name="T26" fmla="*/ 915215304 w 120"/>
                  <a:gd name="T27" fmla="*/ 2147483647 h 148"/>
                  <a:gd name="T28" fmla="*/ 499156357 w 120"/>
                  <a:gd name="T29" fmla="*/ 2147483647 h 148"/>
                  <a:gd name="T30" fmla="*/ 249673350 w 120"/>
                  <a:gd name="T31" fmla="*/ 2147483647 h 148"/>
                  <a:gd name="T32" fmla="*/ 166385598 w 120"/>
                  <a:gd name="T33" fmla="*/ 2147483647 h 148"/>
                  <a:gd name="T34" fmla="*/ 83288189 w 120"/>
                  <a:gd name="T35" fmla="*/ 2147483647 h 148"/>
                  <a:gd name="T36" fmla="*/ 0 w 120"/>
                  <a:gd name="T37" fmla="*/ 2147483647 h 148"/>
                  <a:gd name="T38" fmla="*/ 166385598 w 120"/>
                  <a:gd name="T39" fmla="*/ 2147483647 h 148"/>
                  <a:gd name="T40" fmla="*/ 665732297 w 120"/>
                  <a:gd name="T41" fmla="*/ 2147483647 h 148"/>
                  <a:gd name="T42" fmla="*/ 1164888654 w 120"/>
                  <a:gd name="T43" fmla="*/ 2147483647 h 148"/>
                  <a:gd name="T44" fmla="*/ 1664045447 w 120"/>
                  <a:gd name="T45" fmla="*/ 2147483647 h 148"/>
                  <a:gd name="T46" fmla="*/ 2147483647 w 120"/>
                  <a:gd name="T47" fmla="*/ 2147483647 h 148"/>
                  <a:gd name="T48" fmla="*/ 2147483647 w 120"/>
                  <a:gd name="T49" fmla="*/ 2147483647 h 148"/>
                  <a:gd name="T50" fmla="*/ 2147483647 w 120"/>
                  <a:gd name="T51" fmla="*/ 2032645116 h 148"/>
                  <a:gd name="T52" fmla="*/ 2147483647 w 120"/>
                  <a:gd name="T53" fmla="*/ 1597275666 h 148"/>
                  <a:gd name="T54" fmla="*/ 2147483647 w 120"/>
                  <a:gd name="T55" fmla="*/ 725984367 h 148"/>
                  <a:gd name="T56" fmla="*/ 2147483647 w 120"/>
                  <a:gd name="T57" fmla="*/ 0 h 148"/>
                  <a:gd name="T58" fmla="*/ 2147483647 w 120"/>
                  <a:gd name="T59" fmla="*/ 290338454 h 148"/>
                  <a:gd name="T60" fmla="*/ 2147483647 w 120"/>
                  <a:gd name="T61" fmla="*/ 1016322821 h 148"/>
                  <a:gd name="T62" fmla="*/ 2147483647 w 120"/>
                  <a:gd name="T63" fmla="*/ 1451968207 h 148"/>
                  <a:gd name="T64" fmla="*/ 2147483647 w 120"/>
                  <a:gd name="T65" fmla="*/ 1887614120 h 148"/>
                  <a:gd name="T66" fmla="*/ 2147483647 w 120"/>
                  <a:gd name="T67" fmla="*/ 2147483647 h 148"/>
                  <a:gd name="T68" fmla="*/ 2147483647 w 120"/>
                  <a:gd name="T69" fmla="*/ 2147483647 h 148"/>
                  <a:gd name="T70" fmla="*/ 2147483647 w 120"/>
                  <a:gd name="T71" fmla="*/ 2147483647 h 148"/>
                  <a:gd name="T72" fmla="*/ 2147483647 w 120"/>
                  <a:gd name="T73" fmla="*/ 2147483647 h 148"/>
                  <a:gd name="T74" fmla="*/ 2147483647 w 120"/>
                  <a:gd name="T75" fmla="*/ 2147483647 h 148"/>
                  <a:gd name="T76" fmla="*/ 2147483647 w 120"/>
                  <a:gd name="T77" fmla="*/ 2147483647 h 148"/>
                  <a:gd name="T78" fmla="*/ 2147483647 w 120"/>
                  <a:gd name="T79" fmla="*/ 2147483647 h 148"/>
                  <a:gd name="T80" fmla="*/ 2147483647 w 120"/>
                  <a:gd name="T81" fmla="*/ 2147483647 h 148"/>
                  <a:gd name="T82" fmla="*/ 2147483647 w 120"/>
                  <a:gd name="T83" fmla="*/ 2147483647 h 148"/>
                  <a:gd name="T84" fmla="*/ 2147483647 w 120"/>
                  <a:gd name="T85" fmla="*/ 2147483647 h 148"/>
                  <a:gd name="T86" fmla="*/ 2147483647 w 120"/>
                  <a:gd name="T87" fmla="*/ 2147483647 h 148"/>
                  <a:gd name="T88" fmla="*/ 2147483647 w 120"/>
                  <a:gd name="T89" fmla="*/ 2147483647 h 148"/>
                  <a:gd name="T90" fmla="*/ 2147483647 w 120"/>
                  <a:gd name="T91" fmla="*/ 2147483647 h 148"/>
                  <a:gd name="T92" fmla="*/ 2147483647 w 120"/>
                  <a:gd name="T93" fmla="*/ 2147483647 h 148"/>
                  <a:gd name="T94" fmla="*/ 2147483647 w 120"/>
                  <a:gd name="T95" fmla="*/ 2147483647 h 148"/>
                  <a:gd name="T96" fmla="*/ 2147483647 w 120"/>
                  <a:gd name="T97" fmla="*/ 2147483647 h 148"/>
                  <a:gd name="T98" fmla="*/ 2147483647 w 120"/>
                  <a:gd name="T99" fmla="*/ 2147483647 h 148"/>
                  <a:gd name="T100" fmla="*/ 2147483647 w 120"/>
                  <a:gd name="T101" fmla="*/ 2147483647 h 148"/>
                  <a:gd name="T102" fmla="*/ 2147483647 w 120"/>
                  <a:gd name="T103" fmla="*/ 2147483647 h 148"/>
                  <a:gd name="T104" fmla="*/ 2147483647 w 120"/>
                  <a:gd name="T105" fmla="*/ 2147483647 h 148"/>
                  <a:gd name="T106" fmla="*/ 2147483647 w 120"/>
                  <a:gd name="T107" fmla="*/ 2147483647 h 148"/>
                  <a:gd name="T108" fmla="*/ 2147483647 w 120"/>
                  <a:gd name="T109" fmla="*/ 2147483647 h 148"/>
                  <a:gd name="T110" fmla="*/ 2147483647 w 120"/>
                  <a:gd name="T111" fmla="*/ 2147483647 h 148"/>
                  <a:gd name="T112" fmla="*/ 2147483647 w 120"/>
                  <a:gd name="T113" fmla="*/ 2147483647 h 148"/>
                  <a:gd name="T114" fmla="*/ 2147483647 w 120"/>
                  <a:gd name="T115" fmla="*/ 2147483647 h 148"/>
                  <a:gd name="T116" fmla="*/ 2147483647 w 120"/>
                  <a:gd name="T117" fmla="*/ 2147483647 h 148"/>
                  <a:gd name="T118" fmla="*/ 2147483647 w 120"/>
                  <a:gd name="T119" fmla="*/ 2147483647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3" name="Freeform 457"/>
              <p:cNvSpPr>
                <a:spLocks/>
              </p:cNvSpPr>
              <p:nvPr/>
            </p:nvSpPr>
            <p:spPr bwMode="auto">
              <a:xfrm>
                <a:off x="4603750" y="3333713"/>
                <a:ext cx="273050" cy="307975"/>
              </a:xfrm>
              <a:custGeom>
                <a:avLst/>
                <a:gdLst>
                  <a:gd name="T0" fmla="*/ 1701555862 w 631"/>
                  <a:gd name="T1" fmla="*/ 281462618 h 592"/>
                  <a:gd name="T2" fmla="*/ 2147483647 w 631"/>
                  <a:gd name="T3" fmla="*/ 563196276 h 592"/>
                  <a:gd name="T4" fmla="*/ 2147483647 w 631"/>
                  <a:gd name="T5" fmla="*/ 1126392031 h 592"/>
                  <a:gd name="T6" fmla="*/ 2147483647 w 631"/>
                  <a:gd name="T7" fmla="*/ 1548856737 h 592"/>
                  <a:gd name="T8" fmla="*/ 2147483647 w 631"/>
                  <a:gd name="T9" fmla="*/ 2147483647 h 592"/>
                  <a:gd name="T10" fmla="*/ 2147483647 w 631"/>
                  <a:gd name="T11" fmla="*/ 2147483647 h 592"/>
                  <a:gd name="T12" fmla="*/ 2147483647 w 631"/>
                  <a:gd name="T13" fmla="*/ 2147483647 h 592"/>
                  <a:gd name="T14" fmla="*/ 2147483647 w 631"/>
                  <a:gd name="T15" fmla="*/ 2147483647 h 592"/>
                  <a:gd name="T16" fmla="*/ 2147483647 w 631"/>
                  <a:gd name="T17" fmla="*/ 2147483647 h 592"/>
                  <a:gd name="T18" fmla="*/ 2147483647 w 631"/>
                  <a:gd name="T19" fmla="*/ 2147483647 h 592"/>
                  <a:gd name="T20" fmla="*/ 2147483647 w 631"/>
                  <a:gd name="T21" fmla="*/ 2147483647 h 592"/>
                  <a:gd name="T22" fmla="*/ 2147483647 w 631"/>
                  <a:gd name="T23" fmla="*/ 2147483647 h 592"/>
                  <a:gd name="T24" fmla="*/ 2147483647 w 631"/>
                  <a:gd name="T25" fmla="*/ 2147483647 h 592"/>
                  <a:gd name="T26" fmla="*/ 2147483647 w 631"/>
                  <a:gd name="T27" fmla="*/ 2147483647 h 592"/>
                  <a:gd name="T28" fmla="*/ 2147483647 w 631"/>
                  <a:gd name="T29" fmla="*/ 2147483647 h 592"/>
                  <a:gd name="T30" fmla="*/ 2147483647 w 631"/>
                  <a:gd name="T31" fmla="*/ 2147483647 h 592"/>
                  <a:gd name="T32" fmla="*/ 2147483647 w 631"/>
                  <a:gd name="T33" fmla="*/ 2147483647 h 592"/>
                  <a:gd name="T34" fmla="*/ 2147483647 w 631"/>
                  <a:gd name="T35" fmla="*/ 2147483647 h 592"/>
                  <a:gd name="T36" fmla="*/ 2147483647 w 631"/>
                  <a:gd name="T37" fmla="*/ 2147483647 h 592"/>
                  <a:gd name="T38" fmla="*/ 2147483647 w 631"/>
                  <a:gd name="T39" fmla="*/ 2147483647 h 592"/>
                  <a:gd name="T40" fmla="*/ 2147483647 w 631"/>
                  <a:gd name="T41" fmla="*/ 2147483647 h 592"/>
                  <a:gd name="T42" fmla="*/ 2147483647 w 631"/>
                  <a:gd name="T43" fmla="*/ 2147483647 h 592"/>
                  <a:gd name="T44" fmla="*/ 2147483647 w 631"/>
                  <a:gd name="T45" fmla="*/ 2147483647 h 592"/>
                  <a:gd name="T46" fmla="*/ 2147483647 w 631"/>
                  <a:gd name="T47" fmla="*/ 2147483647 h 592"/>
                  <a:gd name="T48" fmla="*/ 2147483647 w 631"/>
                  <a:gd name="T49" fmla="*/ 2147483647 h 592"/>
                  <a:gd name="T50" fmla="*/ 2147483647 w 631"/>
                  <a:gd name="T51" fmla="*/ 2147483647 h 592"/>
                  <a:gd name="T52" fmla="*/ 2147483647 w 631"/>
                  <a:gd name="T53" fmla="*/ 2147483647 h 592"/>
                  <a:gd name="T54" fmla="*/ 2147483647 w 631"/>
                  <a:gd name="T55" fmla="*/ 2147483647 h 592"/>
                  <a:gd name="T56" fmla="*/ 2147483647 w 631"/>
                  <a:gd name="T57" fmla="*/ 2147483647 h 592"/>
                  <a:gd name="T58" fmla="*/ 2147483647 w 631"/>
                  <a:gd name="T59" fmla="*/ 2147483647 h 592"/>
                  <a:gd name="T60" fmla="*/ 2147483647 w 631"/>
                  <a:gd name="T61" fmla="*/ 2147483647 h 592"/>
                  <a:gd name="T62" fmla="*/ 2147483647 w 631"/>
                  <a:gd name="T63" fmla="*/ 2147483647 h 592"/>
                  <a:gd name="T64" fmla="*/ 2147483647 w 631"/>
                  <a:gd name="T65" fmla="*/ 2147483647 h 592"/>
                  <a:gd name="T66" fmla="*/ 2147483647 w 631"/>
                  <a:gd name="T67" fmla="*/ 2147483647 h 592"/>
                  <a:gd name="T68" fmla="*/ 2147483647 w 631"/>
                  <a:gd name="T69" fmla="*/ 2147483647 h 592"/>
                  <a:gd name="T70" fmla="*/ 2147483647 w 631"/>
                  <a:gd name="T71" fmla="*/ 2147483647 h 592"/>
                  <a:gd name="T72" fmla="*/ 2147483647 w 631"/>
                  <a:gd name="T73" fmla="*/ 2147483647 h 592"/>
                  <a:gd name="T74" fmla="*/ 2147483647 w 631"/>
                  <a:gd name="T75" fmla="*/ 2147483647 h 592"/>
                  <a:gd name="T76" fmla="*/ 2147483647 w 631"/>
                  <a:gd name="T77" fmla="*/ 2147483647 h 592"/>
                  <a:gd name="T78" fmla="*/ 2147483647 w 631"/>
                  <a:gd name="T79" fmla="*/ 2147483647 h 592"/>
                  <a:gd name="T80" fmla="*/ 2147483647 w 631"/>
                  <a:gd name="T81" fmla="*/ 2147483647 h 592"/>
                  <a:gd name="T82" fmla="*/ 2147483647 w 631"/>
                  <a:gd name="T83" fmla="*/ 2147483647 h 592"/>
                  <a:gd name="T84" fmla="*/ 2147483647 w 631"/>
                  <a:gd name="T85" fmla="*/ 2147483647 h 592"/>
                  <a:gd name="T86" fmla="*/ 2025688281 w 631"/>
                  <a:gd name="T87" fmla="*/ 2147483647 h 592"/>
                  <a:gd name="T88" fmla="*/ 891317851 w 631"/>
                  <a:gd name="T89" fmla="*/ 2147483647 h 592"/>
                  <a:gd name="T90" fmla="*/ 161972741 w 631"/>
                  <a:gd name="T91" fmla="*/ 2147483647 h 592"/>
                  <a:gd name="T92" fmla="*/ 0 w 631"/>
                  <a:gd name="T93" fmla="*/ 2147483647 h 592"/>
                  <a:gd name="T94" fmla="*/ 243052580 w 631"/>
                  <a:gd name="T95" fmla="*/ 2147483647 h 592"/>
                  <a:gd name="T96" fmla="*/ 810238011 w 631"/>
                  <a:gd name="T97" fmla="*/ 2147483647 h 592"/>
                  <a:gd name="T98" fmla="*/ 1377423010 w 631"/>
                  <a:gd name="T99" fmla="*/ 2147483647 h 592"/>
                  <a:gd name="T100" fmla="*/ 1620662961 w 631"/>
                  <a:gd name="T101" fmla="*/ 2147483647 h 592"/>
                  <a:gd name="T102" fmla="*/ 1458503282 w 631"/>
                  <a:gd name="T103" fmla="*/ 2147483647 h 592"/>
                  <a:gd name="T104" fmla="*/ 1053290591 w 631"/>
                  <a:gd name="T105" fmla="*/ 2147483647 h 592"/>
                  <a:gd name="T106" fmla="*/ 729345110 w 631"/>
                  <a:gd name="T107" fmla="*/ 2147483647 h 592"/>
                  <a:gd name="T108" fmla="*/ 567185432 w 631"/>
                  <a:gd name="T109" fmla="*/ 2147483647 h 592"/>
                  <a:gd name="T110" fmla="*/ 1053290591 w 631"/>
                  <a:gd name="T111" fmla="*/ 0 h 5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1" h="592">
                    <a:moveTo>
                      <a:pt x="13" y="0"/>
                    </a:moveTo>
                    <a:lnTo>
                      <a:pt x="21" y="2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40" y="7"/>
                    </a:lnTo>
                    <a:lnTo>
                      <a:pt x="54" y="8"/>
                    </a:lnTo>
                    <a:lnTo>
                      <a:pt x="67" y="9"/>
                    </a:lnTo>
                    <a:lnTo>
                      <a:pt x="78" y="11"/>
                    </a:lnTo>
                    <a:lnTo>
                      <a:pt x="88" y="13"/>
                    </a:lnTo>
                    <a:lnTo>
                      <a:pt x="104" y="19"/>
                    </a:lnTo>
                    <a:lnTo>
                      <a:pt x="118" y="26"/>
                    </a:lnTo>
                    <a:lnTo>
                      <a:pt x="130" y="32"/>
                    </a:lnTo>
                    <a:lnTo>
                      <a:pt x="141" y="38"/>
                    </a:lnTo>
                    <a:lnTo>
                      <a:pt x="146" y="40"/>
                    </a:lnTo>
                    <a:lnTo>
                      <a:pt x="153" y="42"/>
                    </a:lnTo>
                    <a:lnTo>
                      <a:pt x="159" y="43"/>
                    </a:lnTo>
                    <a:lnTo>
                      <a:pt x="166" y="44"/>
                    </a:lnTo>
                    <a:lnTo>
                      <a:pt x="189" y="43"/>
                    </a:lnTo>
                    <a:lnTo>
                      <a:pt x="210" y="41"/>
                    </a:lnTo>
                    <a:lnTo>
                      <a:pt x="227" y="37"/>
                    </a:lnTo>
                    <a:lnTo>
                      <a:pt x="244" y="33"/>
                    </a:lnTo>
                    <a:lnTo>
                      <a:pt x="277" y="23"/>
                    </a:lnTo>
                    <a:lnTo>
                      <a:pt x="312" y="14"/>
                    </a:lnTo>
                    <a:lnTo>
                      <a:pt x="399" y="38"/>
                    </a:lnTo>
                    <a:lnTo>
                      <a:pt x="400" y="53"/>
                    </a:lnTo>
                    <a:lnTo>
                      <a:pt x="403" y="69"/>
                    </a:lnTo>
                    <a:lnTo>
                      <a:pt x="405" y="82"/>
                    </a:lnTo>
                    <a:lnTo>
                      <a:pt x="410" y="95"/>
                    </a:lnTo>
                    <a:lnTo>
                      <a:pt x="413" y="107"/>
                    </a:lnTo>
                    <a:lnTo>
                      <a:pt x="417" y="119"/>
                    </a:lnTo>
                    <a:lnTo>
                      <a:pt x="423" y="130"/>
                    </a:lnTo>
                    <a:lnTo>
                      <a:pt x="427" y="140"/>
                    </a:lnTo>
                    <a:lnTo>
                      <a:pt x="438" y="158"/>
                    </a:lnTo>
                    <a:lnTo>
                      <a:pt x="450" y="175"/>
                    </a:lnTo>
                    <a:lnTo>
                      <a:pt x="461" y="190"/>
                    </a:lnTo>
                    <a:lnTo>
                      <a:pt x="472" y="204"/>
                    </a:lnTo>
                    <a:lnTo>
                      <a:pt x="478" y="213"/>
                    </a:lnTo>
                    <a:lnTo>
                      <a:pt x="482" y="222"/>
                    </a:lnTo>
                    <a:lnTo>
                      <a:pt x="484" y="232"/>
                    </a:lnTo>
                    <a:lnTo>
                      <a:pt x="485" y="240"/>
                    </a:lnTo>
                    <a:lnTo>
                      <a:pt x="488" y="248"/>
                    </a:lnTo>
                    <a:lnTo>
                      <a:pt x="491" y="255"/>
                    </a:lnTo>
                    <a:lnTo>
                      <a:pt x="494" y="258"/>
                    </a:lnTo>
                    <a:lnTo>
                      <a:pt x="496" y="261"/>
                    </a:lnTo>
                    <a:lnTo>
                      <a:pt x="501" y="263"/>
                    </a:lnTo>
                    <a:lnTo>
                      <a:pt x="505" y="266"/>
                    </a:lnTo>
                    <a:lnTo>
                      <a:pt x="508" y="267"/>
                    </a:lnTo>
                    <a:lnTo>
                      <a:pt x="513" y="270"/>
                    </a:lnTo>
                    <a:lnTo>
                      <a:pt x="516" y="274"/>
                    </a:lnTo>
                    <a:lnTo>
                      <a:pt x="519" y="278"/>
                    </a:lnTo>
                    <a:lnTo>
                      <a:pt x="526" y="290"/>
                    </a:lnTo>
                    <a:lnTo>
                      <a:pt x="533" y="303"/>
                    </a:lnTo>
                    <a:lnTo>
                      <a:pt x="537" y="317"/>
                    </a:lnTo>
                    <a:lnTo>
                      <a:pt x="541" y="331"/>
                    </a:lnTo>
                    <a:lnTo>
                      <a:pt x="544" y="346"/>
                    </a:lnTo>
                    <a:lnTo>
                      <a:pt x="545" y="358"/>
                    </a:lnTo>
                    <a:lnTo>
                      <a:pt x="546" y="363"/>
                    </a:lnTo>
                    <a:lnTo>
                      <a:pt x="548" y="368"/>
                    </a:lnTo>
                    <a:lnTo>
                      <a:pt x="551" y="374"/>
                    </a:lnTo>
                    <a:lnTo>
                      <a:pt x="557" y="381"/>
                    </a:lnTo>
                    <a:lnTo>
                      <a:pt x="569" y="398"/>
                    </a:lnTo>
                    <a:lnTo>
                      <a:pt x="583" y="415"/>
                    </a:lnTo>
                    <a:lnTo>
                      <a:pt x="598" y="432"/>
                    </a:lnTo>
                    <a:lnTo>
                      <a:pt x="612" y="447"/>
                    </a:lnTo>
                    <a:lnTo>
                      <a:pt x="624" y="458"/>
                    </a:lnTo>
                    <a:lnTo>
                      <a:pt x="631" y="463"/>
                    </a:lnTo>
                    <a:lnTo>
                      <a:pt x="622" y="472"/>
                    </a:lnTo>
                    <a:lnTo>
                      <a:pt x="612" y="481"/>
                    </a:lnTo>
                    <a:lnTo>
                      <a:pt x="619" y="489"/>
                    </a:lnTo>
                    <a:lnTo>
                      <a:pt x="624" y="496"/>
                    </a:lnTo>
                    <a:lnTo>
                      <a:pt x="626" y="501"/>
                    </a:lnTo>
                    <a:lnTo>
                      <a:pt x="626" y="507"/>
                    </a:lnTo>
                    <a:lnTo>
                      <a:pt x="626" y="511"/>
                    </a:lnTo>
                    <a:lnTo>
                      <a:pt x="626" y="516"/>
                    </a:lnTo>
                    <a:lnTo>
                      <a:pt x="627" y="523"/>
                    </a:lnTo>
                    <a:lnTo>
                      <a:pt x="631" y="531"/>
                    </a:lnTo>
                    <a:lnTo>
                      <a:pt x="629" y="535"/>
                    </a:lnTo>
                    <a:lnTo>
                      <a:pt x="626" y="539"/>
                    </a:lnTo>
                    <a:lnTo>
                      <a:pt x="622" y="543"/>
                    </a:lnTo>
                    <a:lnTo>
                      <a:pt x="617" y="548"/>
                    </a:lnTo>
                    <a:lnTo>
                      <a:pt x="605" y="559"/>
                    </a:lnTo>
                    <a:lnTo>
                      <a:pt x="592" y="569"/>
                    </a:lnTo>
                    <a:lnTo>
                      <a:pt x="569" y="585"/>
                    </a:lnTo>
                    <a:lnTo>
                      <a:pt x="558" y="592"/>
                    </a:lnTo>
                    <a:lnTo>
                      <a:pt x="53" y="592"/>
                    </a:lnTo>
                    <a:lnTo>
                      <a:pt x="46" y="174"/>
                    </a:lnTo>
                    <a:lnTo>
                      <a:pt x="35" y="166"/>
                    </a:lnTo>
                    <a:lnTo>
                      <a:pt x="25" y="157"/>
                    </a:lnTo>
                    <a:lnTo>
                      <a:pt x="18" y="148"/>
                    </a:lnTo>
                    <a:lnTo>
                      <a:pt x="11" y="138"/>
                    </a:lnTo>
                    <a:lnTo>
                      <a:pt x="6" y="128"/>
                    </a:lnTo>
                    <a:lnTo>
                      <a:pt x="2" y="117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6"/>
                    </a:lnTo>
                    <a:lnTo>
                      <a:pt x="10" y="83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19" y="73"/>
                    </a:lnTo>
                    <a:lnTo>
                      <a:pt x="20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7" y="30"/>
                    </a:lnTo>
                    <a:lnTo>
                      <a:pt x="7" y="26"/>
                    </a:lnTo>
                    <a:lnTo>
                      <a:pt x="10" y="1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C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4" name="Freeform 458"/>
              <p:cNvSpPr>
                <a:spLocks/>
              </p:cNvSpPr>
              <p:nvPr/>
            </p:nvSpPr>
            <p:spPr bwMode="auto">
              <a:xfrm>
                <a:off x="4198938" y="2968588"/>
                <a:ext cx="17462" cy="57150"/>
              </a:xfrm>
              <a:custGeom>
                <a:avLst/>
                <a:gdLst>
                  <a:gd name="T0" fmla="*/ 582400045 w 40"/>
                  <a:gd name="T1" fmla="*/ 2147483647 h 93"/>
                  <a:gd name="T2" fmla="*/ 832054259 w 40"/>
                  <a:gd name="T3" fmla="*/ 2147483647 h 93"/>
                  <a:gd name="T4" fmla="*/ 1164800091 w 40"/>
                  <a:gd name="T5" fmla="*/ 2147483647 h 93"/>
                  <a:gd name="T6" fmla="*/ 1663918183 w 40"/>
                  <a:gd name="T7" fmla="*/ 2147483647 h 93"/>
                  <a:gd name="T8" fmla="*/ 2079945531 w 40"/>
                  <a:gd name="T9" fmla="*/ 2147483647 h 93"/>
                  <a:gd name="T10" fmla="*/ 2147483647 w 40"/>
                  <a:gd name="T11" fmla="*/ 928214937 h 93"/>
                  <a:gd name="T12" fmla="*/ 2147483647 w 40"/>
                  <a:gd name="T13" fmla="*/ 0 h 93"/>
                  <a:gd name="T14" fmla="*/ 2147483647 w 40"/>
                  <a:gd name="T15" fmla="*/ 2147483647 h 93"/>
                  <a:gd name="T16" fmla="*/ 2147483647 w 40"/>
                  <a:gd name="T17" fmla="*/ 2147483647 h 93"/>
                  <a:gd name="T18" fmla="*/ 2147483647 w 40"/>
                  <a:gd name="T19" fmla="*/ 2147483647 h 93"/>
                  <a:gd name="T20" fmla="*/ 2147483647 w 40"/>
                  <a:gd name="T21" fmla="*/ 2147483647 h 93"/>
                  <a:gd name="T22" fmla="*/ 2147483647 w 40"/>
                  <a:gd name="T23" fmla="*/ 2147483647 h 93"/>
                  <a:gd name="T24" fmla="*/ 2147483647 w 40"/>
                  <a:gd name="T25" fmla="*/ 2147483647 h 93"/>
                  <a:gd name="T26" fmla="*/ 2147483647 w 40"/>
                  <a:gd name="T27" fmla="*/ 2147483647 h 93"/>
                  <a:gd name="T28" fmla="*/ 2147483647 w 40"/>
                  <a:gd name="T29" fmla="*/ 2147483647 h 93"/>
                  <a:gd name="T30" fmla="*/ 2147483647 w 40"/>
                  <a:gd name="T31" fmla="*/ 2147483647 h 93"/>
                  <a:gd name="T32" fmla="*/ 1081518138 w 40"/>
                  <a:gd name="T33" fmla="*/ 2147483647 h 93"/>
                  <a:gd name="T34" fmla="*/ 915145440 w 40"/>
                  <a:gd name="T35" fmla="*/ 2147483647 h 93"/>
                  <a:gd name="T36" fmla="*/ 665491226 w 40"/>
                  <a:gd name="T37" fmla="*/ 2147483647 h 93"/>
                  <a:gd name="T38" fmla="*/ 499118092 w 40"/>
                  <a:gd name="T39" fmla="*/ 2147483647 h 93"/>
                  <a:gd name="T40" fmla="*/ 332745395 w 40"/>
                  <a:gd name="T41" fmla="*/ 2147483647 h 93"/>
                  <a:gd name="T42" fmla="*/ 83281517 w 40"/>
                  <a:gd name="T43" fmla="*/ 2147483647 h 93"/>
                  <a:gd name="T44" fmla="*/ 0 w 40"/>
                  <a:gd name="T45" fmla="*/ 2147483647 h 93"/>
                  <a:gd name="T46" fmla="*/ 83281517 w 40"/>
                  <a:gd name="T47" fmla="*/ 2147483647 h 93"/>
                  <a:gd name="T48" fmla="*/ 249654651 w 40"/>
                  <a:gd name="T49" fmla="*/ 2147483647 h 93"/>
                  <a:gd name="T50" fmla="*/ 499118092 w 40"/>
                  <a:gd name="T51" fmla="*/ 2147483647 h 93"/>
                  <a:gd name="T52" fmla="*/ 582400045 w 40"/>
                  <a:gd name="T53" fmla="*/ 2147483647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7" name="Freeform 459"/>
              <p:cNvSpPr>
                <a:spLocks/>
              </p:cNvSpPr>
              <p:nvPr/>
            </p:nvSpPr>
            <p:spPr bwMode="auto">
              <a:xfrm>
                <a:off x="3864215" y="2719295"/>
                <a:ext cx="295265" cy="273486"/>
              </a:xfrm>
              <a:custGeom>
                <a:avLst/>
                <a:gdLst>
                  <a:gd name="T0" fmla="*/ 29464799 w 664"/>
                  <a:gd name="T1" fmla="*/ 123647372 h 518"/>
                  <a:gd name="T2" fmla="*/ 29860129 w 664"/>
                  <a:gd name="T3" fmla="*/ 119757200 h 518"/>
                  <a:gd name="T4" fmla="*/ 28871580 w 664"/>
                  <a:gd name="T5" fmla="*/ 111143474 h 518"/>
                  <a:gd name="T6" fmla="*/ 29860129 w 664"/>
                  <a:gd name="T7" fmla="*/ 98084515 h 518"/>
                  <a:gd name="T8" fmla="*/ 28871580 w 664"/>
                  <a:gd name="T9" fmla="*/ 82802149 h 518"/>
                  <a:gd name="T10" fmla="*/ 26498708 w 664"/>
                  <a:gd name="T11" fmla="*/ 69742663 h 518"/>
                  <a:gd name="T12" fmla="*/ 21554630 w 664"/>
                  <a:gd name="T13" fmla="*/ 66964195 h 518"/>
                  <a:gd name="T14" fmla="*/ 3955084 w 664"/>
                  <a:gd name="T15" fmla="*/ 53349120 h 518"/>
                  <a:gd name="T16" fmla="*/ 4746190 w 664"/>
                  <a:gd name="T17" fmla="*/ 47513863 h 518"/>
                  <a:gd name="T18" fmla="*/ 7119062 w 664"/>
                  <a:gd name="T19" fmla="*/ 44179806 h 518"/>
                  <a:gd name="T20" fmla="*/ 9491935 w 664"/>
                  <a:gd name="T21" fmla="*/ 41123017 h 518"/>
                  <a:gd name="T22" fmla="*/ 19774976 w 664"/>
                  <a:gd name="T23" fmla="*/ 43068103 h 518"/>
                  <a:gd name="T24" fmla="*/ 24718609 w 664"/>
                  <a:gd name="T25" fmla="*/ 42234720 h 518"/>
                  <a:gd name="T26" fmla="*/ 29069468 w 664"/>
                  <a:gd name="T27" fmla="*/ 43623691 h 518"/>
                  <a:gd name="T28" fmla="*/ 32628777 w 664"/>
                  <a:gd name="T29" fmla="*/ 26118972 h 518"/>
                  <a:gd name="T30" fmla="*/ 36583861 w 664"/>
                  <a:gd name="T31" fmla="*/ 30286411 h 518"/>
                  <a:gd name="T32" fmla="*/ 40934276 w 664"/>
                  <a:gd name="T33" fmla="*/ 30564732 h 518"/>
                  <a:gd name="T34" fmla="*/ 46669014 w 664"/>
                  <a:gd name="T35" fmla="*/ 27507943 h 518"/>
                  <a:gd name="T36" fmla="*/ 52205865 w 664"/>
                  <a:gd name="T37" fmla="*/ 22228800 h 518"/>
                  <a:gd name="T38" fmla="*/ 57149943 w 664"/>
                  <a:gd name="T39" fmla="*/ 15837954 h 518"/>
                  <a:gd name="T40" fmla="*/ 60907139 w 664"/>
                  <a:gd name="T41" fmla="*/ 8891520 h 518"/>
                  <a:gd name="T42" fmla="*/ 62884681 w 664"/>
                  <a:gd name="T43" fmla="*/ 3334056 h 518"/>
                  <a:gd name="T44" fmla="*/ 73167722 w 664"/>
                  <a:gd name="T45" fmla="*/ 1111176 h 518"/>
                  <a:gd name="T46" fmla="*/ 79891009 w 664"/>
                  <a:gd name="T47" fmla="*/ 8891520 h 518"/>
                  <a:gd name="T48" fmla="*/ 90371938 w 664"/>
                  <a:gd name="T49" fmla="*/ 16949658 h 518"/>
                  <a:gd name="T50" fmla="*/ 101050309 w 664"/>
                  <a:gd name="T51" fmla="*/ 25007268 h 518"/>
                  <a:gd name="T52" fmla="*/ 109158365 w 664"/>
                  <a:gd name="T53" fmla="*/ 29730823 h 518"/>
                  <a:gd name="T54" fmla="*/ 114299885 w 664"/>
                  <a:gd name="T55" fmla="*/ 32231497 h 518"/>
                  <a:gd name="T56" fmla="*/ 123198602 w 664"/>
                  <a:gd name="T57" fmla="*/ 33620994 h 518"/>
                  <a:gd name="T58" fmla="*/ 130119777 w 664"/>
                  <a:gd name="T59" fmla="*/ 37788960 h 518"/>
                  <a:gd name="T60" fmla="*/ 127549017 w 664"/>
                  <a:gd name="T61" fmla="*/ 46124892 h 518"/>
                  <a:gd name="T62" fmla="*/ 122605384 w 664"/>
                  <a:gd name="T63" fmla="*/ 65574697 h 518"/>
                  <a:gd name="T64" fmla="*/ 118254525 w 664"/>
                  <a:gd name="T65" fmla="*/ 75577921 h 518"/>
                  <a:gd name="T66" fmla="*/ 115683764 w 664"/>
                  <a:gd name="T67" fmla="*/ 79467565 h 518"/>
                  <a:gd name="T68" fmla="*/ 118452412 w 664"/>
                  <a:gd name="T69" fmla="*/ 82802149 h 518"/>
                  <a:gd name="T70" fmla="*/ 122209609 w 664"/>
                  <a:gd name="T71" fmla="*/ 85302823 h 518"/>
                  <a:gd name="T72" fmla="*/ 123198602 w 664"/>
                  <a:gd name="T73" fmla="*/ 92804845 h 518"/>
                  <a:gd name="T74" fmla="*/ 122605384 w 664"/>
                  <a:gd name="T75" fmla="*/ 96417223 h 518"/>
                  <a:gd name="T76" fmla="*/ 122209609 w 664"/>
                  <a:gd name="T77" fmla="*/ 103363657 h 518"/>
                  <a:gd name="T78" fmla="*/ 123000715 w 664"/>
                  <a:gd name="T79" fmla="*/ 110865680 h 518"/>
                  <a:gd name="T80" fmla="*/ 124978257 w 664"/>
                  <a:gd name="T81" fmla="*/ 117534320 h 518"/>
                  <a:gd name="T82" fmla="*/ 120232067 w 664"/>
                  <a:gd name="T83" fmla="*/ 126981428 h 518"/>
                  <a:gd name="T84" fmla="*/ 112519786 w 664"/>
                  <a:gd name="T85" fmla="*/ 134483978 h 518"/>
                  <a:gd name="T86" fmla="*/ 107180823 w 664"/>
                  <a:gd name="T87" fmla="*/ 135872948 h 518"/>
                  <a:gd name="T88" fmla="*/ 100654978 w 664"/>
                  <a:gd name="T89" fmla="*/ 133650068 h 518"/>
                  <a:gd name="T90" fmla="*/ 94327022 w 664"/>
                  <a:gd name="T91" fmla="*/ 127815338 h 518"/>
                  <a:gd name="T92" fmla="*/ 91558374 w 664"/>
                  <a:gd name="T93" fmla="*/ 126703634 h 518"/>
                  <a:gd name="T94" fmla="*/ 87603290 w 664"/>
                  <a:gd name="T95" fmla="*/ 126981428 h 518"/>
                  <a:gd name="T96" fmla="*/ 83648206 w 664"/>
                  <a:gd name="T97" fmla="*/ 129204308 h 518"/>
                  <a:gd name="T98" fmla="*/ 80286784 w 664"/>
                  <a:gd name="T99" fmla="*/ 132538892 h 518"/>
                  <a:gd name="T100" fmla="*/ 76727031 w 664"/>
                  <a:gd name="T101" fmla="*/ 139763120 h 518"/>
                  <a:gd name="T102" fmla="*/ 76133813 w 664"/>
                  <a:gd name="T103" fmla="*/ 143653292 h 518"/>
                  <a:gd name="T104" fmla="*/ 65850772 w 664"/>
                  <a:gd name="T105" fmla="*/ 143097704 h 518"/>
                  <a:gd name="T106" fmla="*/ 62686794 w 664"/>
                  <a:gd name="T107" fmla="*/ 140874824 h 518"/>
                  <a:gd name="T108" fmla="*/ 60709252 w 664"/>
                  <a:gd name="T109" fmla="*/ 138929738 h 518"/>
                  <a:gd name="T110" fmla="*/ 58534267 w 664"/>
                  <a:gd name="T111" fmla="*/ 141152618 h 518"/>
                  <a:gd name="T112" fmla="*/ 56754167 w 664"/>
                  <a:gd name="T113" fmla="*/ 143375498 h 518"/>
                  <a:gd name="T114" fmla="*/ 52996971 w 664"/>
                  <a:gd name="T115" fmla="*/ 143375498 h 518"/>
                  <a:gd name="T116" fmla="*/ 44889360 w 664"/>
                  <a:gd name="T117" fmla="*/ 140597029 h 518"/>
                  <a:gd name="T118" fmla="*/ 36583861 w 664"/>
                  <a:gd name="T119" fmla="*/ 135317360 h 518"/>
                  <a:gd name="T120" fmla="*/ 31640228 w 664"/>
                  <a:gd name="T121" fmla="*/ 130316012 h 518"/>
                  <a:gd name="T122" fmla="*/ 28871580 w 664"/>
                  <a:gd name="T123" fmla="*/ 125036869 h 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6" name="Freeform 460"/>
              <p:cNvSpPr>
                <a:spLocks/>
              </p:cNvSpPr>
              <p:nvPr/>
            </p:nvSpPr>
            <p:spPr bwMode="auto">
              <a:xfrm>
                <a:off x="4919663" y="2954300"/>
                <a:ext cx="150812" cy="82550"/>
              </a:xfrm>
              <a:custGeom>
                <a:avLst/>
                <a:gdLst>
                  <a:gd name="T0" fmla="*/ 2147483647 w 352"/>
                  <a:gd name="T1" fmla="*/ 2147483647 h 153"/>
                  <a:gd name="T2" fmla="*/ 2147483647 w 352"/>
                  <a:gd name="T3" fmla="*/ 2147483647 h 153"/>
                  <a:gd name="T4" fmla="*/ 2147483647 w 352"/>
                  <a:gd name="T5" fmla="*/ 2147483647 h 153"/>
                  <a:gd name="T6" fmla="*/ 2147483647 w 352"/>
                  <a:gd name="T7" fmla="*/ 2147483647 h 153"/>
                  <a:gd name="T8" fmla="*/ 2147483647 w 352"/>
                  <a:gd name="T9" fmla="*/ 2147483647 h 153"/>
                  <a:gd name="T10" fmla="*/ 2147483647 w 352"/>
                  <a:gd name="T11" fmla="*/ 2147483647 h 153"/>
                  <a:gd name="T12" fmla="*/ 2147483647 w 352"/>
                  <a:gd name="T13" fmla="*/ 2147483647 h 153"/>
                  <a:gd name="T14" fmla="*/ 2147483647 w 352"/>
                  <a:gd name="T15" fmla="*/ 2147483647 h 153"/>
                  <a:gd name="T16" fmla="*/ 2147483647 w 352"/>
                  <a:gd name="T17" fmla="*/ 2147483647 h 153"/>
                  <a:gd name="T18" fmla="*/ 2147483647 w 352"/>
                  <a:gd name="T19" fmla="*/ 2147483647 h 153"/>
                  <a:gd name="T20" fmla="*/ 2147483647 w 352"/>
                  <a:gd name="T21" fmla="*/ 2147483647 h 153"/>
                  <a:gd name="T22" fmla="*/ 2147483647 w 352"/>
                  <a:gd name="T23" fmla="*/ 2147483647 h 153"/>
                  <a:gd name="T24" fmla="*/ 2147483647 w 352"/>
                  <a:gd name="T25" fmla="*/ 2147483647 h 153"/>
                  <a:gd name="T26" fmla="*/ 2147483647 w 352"/>
                  <a:gd name="T27" fmla="*/ 2147483647 h 153"/>
                  <a:gd name="T28" fmla="*/ 2147483647 w 352"/>
                  <a:gd name="T29" fmla="*/ 2147483647 h 153"/>
                  <a:gd name="T30" fmla="*/ 2147483647 w 352"/>
                  <a:gd name="T31" fmla="*/ 2147483647 h 153"/>
                  <a:gd name="T32" fmla="*/ 2147483647 w 352"/>
                  <a:gd name="T33" fmla="*/ 2147483647 h 153"/>
                  <a:gd name="T34" fmla="*/ 2147483647 w 352"/>
                  <a:gd name="T35" fmla="*/ 2147483647 h 153"/>
                  <a:gd name="T36" fmla="*/ 2147483647 w 352"/>
                  <a:gd name="T37" fmla="*/ 2147483647 h 153"/>
                  <a:gd name="T38" fmla="*/ 2147483647 w 352"/>
                  <a:gd name="T39" fmla="*/ 2147483647 h 153"/>
                  <a:gd name="T40" fmla="*/ 2147483647 w 352"/>
                  <a:gd name="T41" fmla="*/ 2147483647 h 153"/>
                  <a:gd name="T42" fmla="*/ 2147483647 w 352"/>
                  <a:gd name="T43" fmla="*/ 2147483647 h 153"/>
                  <a:gd name="T44" fmla="*/ 2147483647 w 352"/>
                  <a:gd name="T45" fmla="*/ 2147483647 h 153"/>
                  <a:gd name="T46" fmla="*/ 2147483647 w 352"/>
                  <a:gd name="T47" fmla="*/ 2147483647 h 153"/>
                  <a:gd name="T48" fmla="*/ 2147483647 w 352"/>
                  <a:gd name="T49" fmla="*/ 2147483647 h 153"/>
                  <a:gd name="T50" fmla="*/ 2147483647 w 352"/>
                  <a:gd name="T51" fmla="*/ 2147483647 h 153"/>
                  <a:gd name="T52" fmla="*/ 1179762859 w 352"/>
                  <a:gd name="T53" fmla="*/ 1099507729 h 153"/>
                  <a:gd name="T54" fmla="*/ 0 w 352"/>
                  <a:gd name="T55" fmla="*/ 0 h 153"/>
                  <a:gd name="T56" fmla="*/ 550507073 w 352"/>
                  <a:gd name="T57" fmla="*/ 0 h 153"/>
                  <a:gd name="T58" fmla="*/ 2147483647 w 352"/>
                  <a:gd name="T59" fmla="*/ 2147483647 h 153"/>
                  <a:gd name="T60" fmla="*/ 2147483647 w 352"/>
                  <a:gd name="T61" fmla="*/ 2147483647 h 153"/>
                  <a:gd name="T62" fmla="*/ 2147483647 w 352"/>
                  <a:gd name="T63" fmla="*/ 2147483647 h 153"/>
                  <a:gd name="T64" fmla="*/ 2147483647 w 352"/>
                  <a:gd name="T65" fmla="*/ 2147483647 h 153"/>
                  <a:gd name="T66" fmla="*/ 2147483647 w 352"/>
                  <a:gd name="T67" fmla="*/ 2147483647 h 153"/>
                  <a:gd name="T68" fmla="*/ 2147483647 w 352"/>
                  <a:gd name="T69" fmla="*/ 2147483647 h 153"/>
                  <a:gd name="T70" fmla="*/ 2147483647 w 352"/>
                  <a:gd name="T71" fmla="*/ 2147483647 h 153"/>
                  <a:gd name="T72" fmla="*/ 2147483647 w 352"/>
                  <a:gd name="T73" fmla="*/ 2147483647 h 153"/>
                  <a:gd name="T74" fmla="*/ 2147483647 w 352"/>
                  <a:gd name="T75" fmla="*/ 2147483647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2" h="153">
                    <a:moveTo>
                      <a:pt x="332" y="91"/>
                    </a:moveTo>
                    <a:lnTo>
                      <a:pt x="352" y="153"/>
                    </a:lnTo>
                    <a:lnTo>
                      <a:pt x="326" y="141"/>
                    </a:lnTo>
                    <a:lnTo>
                      <a:pt x="299" y="129"/>
                    </a:lnTo>
                    <a:lnTo>
                      <a:pt x="266" y="141"/>
                    </a:lnTo>
                    <a:lnTo>
                      <a:pt x="232" y="141"/>
                    </a:lnTo>
                    <a:lnTo>
                      <a:pt x="227" y="135"/>
                    </a:lnTo>
                    <a:lnTo>
                      <a:pt x="226" y="135"/>
                    </a:lnTo>
                    <a:lnTo>
                      <a:pt x="219" y="129"/>
                    </a:lnTo>
                    <a:lnTo>
                      <a:pt x="213" y="125"/>
                    </a:lnTo>
                    <a:lnTo>
                      <a:pt x="205" y="121"/>
                    </a:lnTo>
                    <a:lnTo>
                      <a:pt x="197" y="118"/>
                    </a:lnTo>
                    <a:lnTo>
                      <a:pt x="181" y="113"/>
                    </a:lnTo>
                    <a:lnTo>
                      <a:pt x="163" y="110"/>
                    </a:lnTo>
                    <a:lnTo>
                      <a:pt x="126" y="107"/>
                    </a:lnTo>
                    <a:lnTo>
                      <a:pt x="86" y="104"/>
                    </a:lnTo>
                    <a:lnTo>
                      <a:pt x="85" y="94"/>
                    </a:lnTo>
                    <a:lnTo>
                      <a:pt x="82" y="84"/>
                    </a:lnTo>
                    <a:lnTo>
                      <a:pt x="80" y="75"/>
                    </a:lnTo>
                    <a:lnTo>
                      <a:pt x="75" y="67"/>
                    </a:lnTo>
                    <a:lnTo>
                      <a:pt x="71" y="59"/>
                    </a:lnTo>
                    <a:lnTo>
                      <a:pt x="67" y="52"/>
                    </a:lnTo>
                    <a:lnTo>
                      <a:pt x="61" y="44"/>
                    </a:lnTo>
                    <a:lnTo>
                      <a:pt x="56" y="37"/>
                    </a:lnTo>
                    <a:lnTo>
                      <a:pt x="44" y="26"/>
                    </a:lnTo>
                    <a:lnTo>
                      <a:pt x="29" y="16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60" y="18"/>
                    </a:lnTo>
                    <a:lnTo>
                      <a:pt x="106" y="30"/>
                    </a:lnTo>
                    <a:lnTo>
                      <a:pt x="134" y="18"/>
                    </a:lnTo>
                    <a:lnTo>
                      <a:pt x="180" y="36"/>
                    </a:lnTo>
                    <a:lnTo>
                      <a:pt x="206" y="55"/>
                    </a:lnTo>
                    <a:lnTo>
                      <a:pt x="246" y="49"/>
                    </a:lnTo>
                    <a:lnTo>
                      <a:pt x="286" y="61"/>
                    </a:lnTo>
                    <a:lnTo>
                      <a:pt x="313" y="79"/>
                    </a:lnTo>
                    <a:lnTo>
                      <a:pt x="332" y="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7" name="Freeform 461"/>
              <p:cNvSpPr>
                <a:spLocks/>
              </p:cNvSpPr>
              <p:nvPr/>
            </p:nvSpPr>
            <p:spPr bwMode="auto">
              <a:xfrm>
                <a:off x="4468813" y="3014625"/>
                <a:ext cx="147637" cy="173038"/>
              </a:xfrm>
              <a:custGeom>
                <a:avLst/>
                <a:gdLst>
                  <a:gd name="T0" fmla="*/ 2147483647 w 331"/>
                  <a:gd name="T1" fmla="*/ 2147483647 h 327"/>
                  <a:gd name="T2" fmla="*/ 2147483647 w 331"/>
                  <a:gd name="T3" fmla="*/ 2147483647 h 327"/>
                  <a:gd name="T4" fmla="*/ 2147483647 w 331"/>
                  <a:gd name="T5" fmla="*/ 2147483647 h 327"/>
                  <a:gd name="T6" fmla="*/ 2147483647 w 331"/>
                  <a:gd name="T7" fmla="*/ 2147483647 h 327"/>
                  <a:gd name="T8" fmla="*/ 2147483647 w 331"/>
                  <a:gd name="T9" fmla="*/ 2147483647 h 327"/>
                  <a:gd name="T10" fmla="*/ 2147483647 w 331"/>
                  <a:gd name="T11" fmla="*/ 2147483647 h 327"/>
                  <a:gd name="T12" fmla="*/ 2147483647 w 331"/>
                  <a:gd name="T13" fmla="*/ 2147483647 h 327"/>
                  <a:gd name="T14" fmla="*/ 2147483647 w 331"/>
                  <a:gd name="T15" fmla="*/ 2147483647 h 327"/>
                  <a:gd name="T16" fmla="*/ 2147483647 w 331"/>
                  <a:gd name="T17" fmla="*/ 2147483647 h 327"/>
                  <a:gd name="T18" fmla="*/ 2147483647 w 331"/>
                  <a:gd name="T19" fmla="*/ 2147483647 h 327"/>
                  <a:gd name="T20" fmla="*/ 2147483647 w 331"/>
                  <a:gd name="T21" fmla="*/ 2147483647 h 327"/>
                  <a:gd name="T22" fmla="*/ 2147483647 w 331"/>
                  <a:gd name="T23" fmla="*/ 2147483647 h 327"/>
                  <a:gd name="T24" fmla="*/ 2147483647 w 331"/>
                  <a:gd name="T25" fmla="*/ 2147483647 h 327"/>
                  <a:gd name="T26" fmla="*/ 2147483647 w 331"/>
                  <a:gd name="T27" fmla="*/ 2147483647 h 327"/>
                  <a:gd name="T28" fmla="*/ 2147483647 w 331"/>
                  <a:gd name="T29" fmla="*/ 2147483647 h 327"/>
                  <a:gd name="T30" fmla="*/ 2147483647 w 331"/>
                  <a:gd name="T31" fmla="*/ 2147483647 h 327"/>
                  <a:gd name="T32" fmla="*/ 2147483647 w 331"/>
                  <a:gd name="T33" fmla="*/ 2147483647 h 327"/>
                  <a:gd name="T34" fmla="*/ 2147483647 w 331"/>
                  <a:gd name="T35" fmla="*/ 2147483647 h 327"/>
                  <a:gd name="T36" fmla="*/ 2147483647 w 331"/>
                  <a:gd name="T37" fmla="*/ 2147483647 h 327"/>
                  <a:gd name="T38" fmla="*/ 2147483647 w 331"/>
                  <a:gd name="T39" fmla="*/ 2147483647 h 327"/>
                  <a:gd name="T40" fmla="*/ 2147483647 w 331"/>
                  <a:gd name="T41" fmla="*/ 2147483647 h 327"/>
                  <a:gd name="T42" fmla="*/ 2147483647 w 331"/>
                  <a:gd name="T43" fmla="*/ 2147483647 h 327"/>
                  <a:gd name="T44" fmla="*/ 2147483647 w 331"/>
                  <a:gd name="T45" fmla="*/ 2147483647 h 327"/>
                  <a:gd name="T46" fmla="*/ 2147483647 w 331"/>
                  <a:gd name="T47" fmla="*/ 2147483647 h 327"/>
                  <a:gd name="T48" fmla="*/ 2147483647 w 331"/>
                  <a:gd name="T49" fmla="*/ 2147483647 h 327"/>
                  <a:gd name="T50" fmla="*/ 2147483647 w 331"/>
                  <a:gd name="T51" fmla="*/ 2147483647 h 327"/>
                  <a:gd name="T52" fmla="*/ 2147483647 w 331"/>
                  <a:gd name="T53" fmla="*/ 2147483647 h 327"/>
                  <a:gd name="T54" fmla="*/ 2147483647 w 331"/>
                  <a:gd name="T55" fmla="*/ 2147483647 h 327"/>
                  <a:gd name="T56" fmla="*/ 2147483647 w 331"/>
                  <a:gd name="T57" fmla="*/ 2147483647 h 327"/>
                  <a:gd name="T58" fmla="*/ 2147483647 w 331"/>
                  <a:gd name="T59" fmla="*/ 2147483647 h 327"/>
                  <a:gd name="T60" fmla="*/ 2147483647 w 331"/>
                  <a:gd name="T61" fmla="*/ 2147483647 h 327"/>
                  <a:gd name="T62" fmla="*/ 2147483647 w 331"/>
                  <a:gd name="T63" fmla="*/ 2147483647 h 327"/>
                  <a:gd name="T64" fmla="*/ 2147483647 w 331"/>
                  <a:gd name="T65" fmla="*/ 2147483647 h 327"/>
                  <a:gd name="T66" fmla="*/ 2147483647 w 331"/>
                  <a:gd name="T67" fmla="*/ 2147483647 h 327"/>
                  <a:gd name="T68" fmla="*/ 1153486989 w 331"/>
                  <a:gd name="T69" fmla="*/ 2147483647 h 327"/>
                  <a:gd name="T70" fmla="*/ 0 w 331"/>
                  <a:gd name="T71" fmla="*/ 2147483647 h 327"/>
                  <a:gd name="T72" fmla="*/ 2147483647 w 331"/>
                  <a:gd name="T73" fmla="*/ 2147483647 h 327"/>
                  <a:gd name="T74" fmla="*/ 2147483647 w 331"/>
                  <a:gd name="T75" fmla="*/ 2147483647 h 327"/>
                  <a:gd name="T76" fmla="*/ 2147483647 w 331"/>
                  <a:gd name="T77" fmla="*/ 2147483647 h 327"/>
                  <a:gd name="T78" fmla="*/ 2147483647 w 331"/>
                  <a:gd name="T79" fmla="*/ 2147483647 h 327"/>
                  <a:gd name="T80" fmla="*/ 2147483647 w 331"/>
                  <a:gd name="T81" fmla="*/ 2074380602 h 327"/>
                  <a:gd name="T82" fmla="*/ 2147483647 w 331"/>
                  <a:gd name="T83" fmla="*/ 1037190301 h 327"/>
                  <a:gd name="T84" fmla="*/ 2147483647 w 331"/>
                  <a:gd name="T85" fmla="*/ 2074380602 h 327"/>
                  <a:gd name="T86" fmla="*/ 2147483647 w 331"/>
                  <a:gd name="T87" fmla="*/ 2147483647 h 327"/>
                  <a:gd name="T88" fmla="*/ 2147483647 w 331"/>
                  <a:gd name="T89" fmla="*/ 2147483647 h 327"/>
                  <a:gd name="T90" fmla="*/ 2147483647 w 331"/>
                  <a:gd name="T91" fmla="*/ 2147483647 h 327"/>
                  <a:gd name="T92" fmla="*/ 2147483647 w 331"/>
                  <a:gd name="T93" fmla="*/ 889060248 h 327"/>
                  <a:gd name="T94" fmla="*/ 2147483647 w 331"/>
                  <a:gd name="T95" fmla="*/ 2147483647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FFC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8" name="Freeform 462"/>
              <p:cNvSpPr>
                <a:spLocks/>
              </p:cNvSpPr>
              <p:nvPr/>
            </p:nvSpPr>
            <p:spPr bwMode="auto">
              <a:xfrm>
                <a:off x="4552950" y="3206713"/>
                <a:ext cx="69850" cy="57150"/>
              </a:xfrm>
              <a:custGeom>
                <a:avLst/>
                <a:gdLst>
                  <a:gd name="T0" fmla="*/ 0 w 153"/>
                  <a:gd name="T1" fmla="*/ 0 h 49"/>
                  <a:gd name="T2" fmla="*/ 2147483647 w 153"/>
                  <a:gd name="T3" fmla="*/ 2147483647 h 49"/>
                  <a:gd name="T4" fmla="*/ 2147483647 w 153"/>
                  <a:gd name="T5" fmla="*/ 2147483647 h 49"/>
                  <a:gd name="T6" fmla="*/ 2147483647 w 153"/>
                  <a:gd name="T7" fmla="*/ 2147483647 h 49"/>
                  <a:gd name="T8" fmla="*/ 2147483647 w 153"/>
                  <a:gd name="T9" fmla="*/ 2147483647 h 49"/>
                  <a:gd name="T10" fmla="*/ 2147483647 w 153"/>
                  <a:gd name="T11" fmla="*/ 2147483647 h 49"/>
                  <a:gd name="T12" fmla="*/ 2147483647 w 153"/>
                  <a:gd name="T13" fmla="*/ 2147483647 h 49"/>
                  <a:gd name="T14" fmla="*/ 2147483647 w 153"/>
                  <a:gd name="T15" fmla="*/ 2147483647 h 49"/>
                  <a:gd name="T16" fmla="*/ 2147483647 w 153"/>
                  <a:gd name="T17" fmla="*/ 0 h 49"/>
                  <a:gd name="T18" fmla="*/ 2147483647 w 153"/>
                  <a:gd name="T19" fmla="*/ 2147483647 h 49"/>
                  <a:gd name="T20" fmla="*/ 2147483647 w 153"/>
                  <a:gd name="T21" fmla="*/ 2147483647 h 49"/>
                  <a:gd name="T22" fmla="*/ 2147483647 w 153"/>
                  <a:gd name="T23" fmla="*/ 2147483647 h 49"/>
                  <a:gd name="T24" fmla="*/ 2147483647 w 153"/>
                  <a:gd name="T25" fmla="*/ 2147483647 h 49"/>
                  <a:gd name="T26" fmla="*/ 2147483647 w 153"/>
                  <a:gd name="T27" fmla="*/ 2147483647 h 49"/>
                  <a:gd name="T28" fmla="*/ 2147483647 w 153"/>
                  <a:gd name="T29" fmla="*/ 2147483647 h 49"/>
                  <a:gd name="T30" fmla="*/ 2147483647 w 153"/>
                  <a:gd name="T31" fmla="*/ 2147483647 h 49"/>
                  <a:gd name="T32" fmla="*/ 2147483647 w 153"/>
                  <a:gd name="T33" fmla="*/ 2147483647 h 49"/>
                  <a:gd name="T34" fmla="*/ 2147483647 w 153"/>
                  <a:gd name="T35" fmla="*/ 2147483647 h 49"/>
                  <a:gd name="T36" fmla="*/ 2147483647 w 153"/>
                  <a:gd name="T37" fmla="*/ 2147483647 h 49"/>
                  <a:gd name="T38" fmla="*/ 2147483647 w 153"/>
                  <a:gd name="T39" fmla="*/ 2147483647 h 49"/>
                  <a:gd name="T40" fmla="*/ 2147483647 w 153"/>
                  <a:gd name="T41" fmla="*/ 2147483647 h 49"/>
                  <a:gd name="T42" fmla="*/ 2147483647 w 153"/>
                  <a:gd name="T43" fmla="*/ 2147483647 h 49"/>
                  <a:gd name="T44" fmla="*/ 2147483647 w 153"/>
                  <a:gd name="T45" fmla="*/ 2147483647 h 49"/>
                  <a:gd name="T46" fmla="*/ 2093421392 w 153"/>
                  <a:gd name="T47" fmla="*/ 2147483647 h 49"/>
                  <a:gd name="T48" fmla="*/ 0 w 153"/>
                  <a:gd name="T49" fmla="*/ 2147483647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9" name="Freeform 463"/>
              <p:cNvSpPr>
                <a:spLocks/>
              </p:cNvSpPr>
              <p:nvPr/>
            </p:nvSpPr>
            <p:spPr bwMode="auto">
              <a:xfrm>
                <a:off x="3632200" y="3938550"/>
                <a:ext cx="187325" cy="158750"/>
              </a:xfrm>
              <a:custGeom>
                <a:avLst/>
                <a:gdLst>
                  <a:gd name="T0" fmla="*/ 2147483647 w 426"/>
                  <a:gd name="T1" fmla="*/ 2147483647 h 299"/>
                  <a:gd name="T2" fmla="*/ 2147483647 w 426"/>
                  <a:gd name="T3" fmla="*/ 2147483647 h 299"/>
                  <a:gd name="T4" fmla="*/ 2147483647 w 426"/>
                  <a:gd name="T5" fmla="*/ 2147483647 h 299"/>
                  <a:gd name="T6" fmla="*/ 2147483647 w 426"/>
                  <a:gd name="T7" fmla="*/ 2147483647 h 299"/>
                  <a:gd name="T8" fmla="*/ 2147483647 w 426"/>
                  <a:gd name="T9" fmla="*/ 2147483647 h 299"/>
                  <a:gd name="T10" fmla="*/ 2147483647 w 426"/>
                  <a:gd name="T11" fmla="*/ 2147483647 h 299"/>
                  <a:gd name="T12" fmla="*/ 2147483647 w 426"/>
                  <a:gd name="T13" fmla="*/ 2147483647 h 299"/>
                  <a:gd name="T14" fmla="*/ 2147483647 w 426"/>
                  <a:gd name="T15" fmla="*/ 2147483647 h 299"/>
                  <a:gd name="T16" fmla="*/ 2147483647 w 426"/>
                  <a:gd name="T17" fmla="*/ 2147483647 h 299"/>
                  <a:gd name="T18" fmla="*/ 2147483647 w 426"/>
                  <a:gd name="T19" fmla="*/ 2147483647 h 299"/>
                  <a:gd name="T20" fmla="*/ 2147483647 w 426"/>
                  <a:gd name="T21" fmla="*/ 2147483647 h 299"/>
                  <a:gd name="T22" fmla="*/ 2147483647 w 426"/>
                  <a:gd name="T23" fmla="*/ 2147483647 h 299"/>
                  <a:gd name="T24" fmla="*/ 2147483647 w 426"/>
                  <a:gd name="T25" fmla="*/ 2147483647 h 299"/>
                  <a:gd name="T26" fmla="*/ 2147483647 w 426"/>
                  <a:gd name="T27" fmla="*/ 2147483647 h 299"/>
                  <a:gd name="T28" fmla="*/ 2147483647 w 426"/>
                  <a:gd name="T29" fmla="*/ 2147483647 h 299"/>
                  <a:gd name="T30" fmla="*/ 2147483647 w 426"/>
                  <a:gd name="T31" fmla="*/ 2147483647 h 299"/>
                  <a:gd name="T32" fmla="*/ 2147483647 w 426"/>
                  <a:gd name="T33" fmla="*/ 2147483647 h 299"/>
                  <a:gd name="T34" fmla="*/ 2147483647 w 426"/>
                  <a:gd name="T35" fmla="*/ 2147483647 h 299"/>
                  <a:gd name="T36" fmla="*/ 2147483647 w 426"/>
                  <a:gd name="T37" fmla="*/ 2147483647 h 299"/>
                  <a:gd name="T38" fmla="*/ 2147483647 w 426"/>
                  <a:gd name="T39" fmla="*/ 2147483647 h 299"/>
                  <a:gd name="T40" fmla="*/ 2147483647 w 426"/>
                  <a:gd name="T41" fmla="*/ 2147483647 h 299"/>
                  <a:gd name="T42" fmla="*/ 2147483647 w 426"/>
                  <a:gd name="T43" fmla="*/ 2147483647 h 299"/>
                  <a:gd name="T44" fmla="*/ 2147483647 w 426"/>
                  <a:gd name="T45" fmla="*/ 2147483647 h 299"/>
                  <a:gd name="T46" fmla="*/ 2147483647 w 426"/>
                  <a:gd name="T47" fmla="*/ 2147483647 h 299"/>
                  <a:gd name="T48" fmla="*/ 2147483647 w 426"/>
                  <a:gd name="T49" fmla="*/ 2147483647 h 299"/>
                  <a:gd name="T50" fmla="*/ 2147483647 w 426"/>
                  <a:gd name="T51" fmla="*/ 2147483647 h 299"/>
                  <a:gd name="T52" fmla="*/ 2147483647 w 426"/>
                  <a:gd name="T53" fmla="*/ 2147483647 h 299"/>
                  <a:gd name="T54" fmla="*/ 2147483647 w 426"/>
                  <a:gd name="T55" fmla="*/ 2147483647 h 299"/>
                  <a:gd name="T56" fmla="*/ 2147483647 w 426"/>
                  <a:gd name="T57" fmla="*/ 2147483647 h 299"/>
                  <a:gd name="T58" fmla="*/ 2147483647 w 426"/>
                  <a:gd name="T59" fmla="*/ 2147483647 h 299"/>
                  <a:gd name="T60" fmla="*/ 2147483647 w 426"/>
                  <a:gd name="T61" fmla="*/ 2147483647 h 299"/>
                  <a:gd name="T62" fmla="*/ 2147483647 w 426"/>
                  <a:gd name="T63" fmla="*/ 2147483647 h 299"/>
                  <a:gd name="T64" fmla="*/ 2147483647 w 426"/>
                  <a:gd name="T65" fmla="*/ 2147483647 h 299"/>
                  <a:gd name="T66" fmla="*/ 2147483647 w 426"/>
                  <a:gd name="T67" fmla="*/ 2147483647 h 299"/>
                  <a:gd name="T68" fmla="*/ 2147483647 w 426"/>
                  <a:gd name="T69" fmla="*/ 2147483647 h 299"/>
                  <a:gd name="T70" fmla="*/ 2147483647 w 426"/>
                  <a:gd name="T71" fmla="*/ 2147483647 h 299"/>
                  <a:gd name="T72" fmla="*/ 2147483647 w 426"/>
                  <a:gd name="T73" fmla="*/ 2147483647 h 299"/>
                  <a:gd name="T74" fmla="*/ 2147483647 w 426"/>
                  <a:gd name="T75" fmla="*/ 2147483647 h 299"/>
                  <a:gd name="T76" fmla="*/ 2147483647 w 426"/>
                  <a:gd name="T77" fmla="*/ 2147483647 h 299"/>
                  <a:gd name="T78" fmla="*/ 2147483647 w 426"/>
                  <a:gd name="T79" fmla="*/ 2147483647 h 299"/>
                  <a:gd name="T80" fmla="*/ 2147483647 w 426"/>
                  <a:gd name="T81" fmla="*/ 2147483647 h 299"/>
                  <a:gd name="T82" fmla="*/ 2147483647 w 426"/>
                  <a:gd name="T83" fmla="*/ 2147483647 h 299"/>
                  <a:gd name="T84" fmla="*/ 2147483647 w 426"/>
                  <a:gd name="T85" fmla="*/ 2147483647 h 299"/>
                  <a:gd name="T86" fmla="*/ 2147483647 w 426"/>
                  <a:gd name="T87" fmla="*/ 2147483647 h 299"/>
                  <a:gd name="T88" fmla="*/ 2147483647 w 426"/>
                  <a:gd name="T89" fmla="*/ 2147483647 h 299"/>
                  <a:gd name="T90" fmla="*/ 2147483647 w 426"/>
                  <a:gd name="T91" fmla="*/ 2147483647 h 299"/>
                  <a:gd name="T92" fmla="*/ 2147483647 w 426"/>
                  <a:gd name="T93" fmla="*/ 2147483647 h 299"/>
                  <a:gd name="T94" fmla="*/ 2147483647 w 426"/>
                  <a:gd name="T95" fmla="*/ 2147483647 h 299"/>
                  <a:gd name="T96" fmla="*/ 2147483647 w 426"/>
                  <a:gd name="T97" fmla="*/ 2147483647 h 299"/>
                  <a:gd name="T98" fmla="*/ 2147483647 w 426"/>
                  <a:gd name="T99" fmla="*/ 2147483647 h 299"/>
                  <a:gd name="T100" fmla="*/ 2147483647 w 426"/>
                  <a:gd name="T101" fmla="*/ 2147483647 h 299"/>
                  <a:gd name="T102" fmla="*/ 2147483647 w 426"/>
                  <a:gd name="T103" fmla="*/ 2147483647 h 299"/>
                  <a:gd name="T104" fmla="*/ 2147483647 w 426"/>
                  <a:gd name="T105" fmla="*/ 2147483647 h 299"/>
                  <a:gd name="T106" fmla="*/ 2040748012 w 426"/>
                  <a:gd name="T107" fmla="*/ 2147483647 h 299"/>
                  <a:gd name="T108" fmla="*/ 680249191 w 426"/>
                  <a:gd name="T109" fmla="*/ 2147483647 h 299"/>
                  <a:gd name="T110" fmla="*/ 1275418972 w 426"/>
                  <a:gd name="T111" fmla="*/ 2147483647 h 299"/>
                  <a:gd name="T112" fmla="*/ 2147483647 w 426"/>
                  <a:gd name="T113" fmla="*/ 2147483647 h 299"/>
                  <a:gd name="T114" fmla="*/ 2147483647 w 426"/>
                  <a:gd name="T115" fmla="*/ 2147483647 h 299"/>
                  <a:gd name="T116" fmla="*/ 2147483647 w 426"/>
                  <a:gd name="T117" fmla="*/ 2147483647 h 299"/>
                  <a:gd name="T118" fmla="*/ 2147483647 w 426"/>
                  <a:gd name="T119" fmla="*/ 1945628850 h 2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6" h="299">
                    <a:moveTo>
                      <a:pt x="179" y="13"/>
                    </a:moveTo>
                    <a:lnTo>
                      <a:pt x="194" y="16"/>
                    </a:lnTo>
                    <a:lnTo>
                      <a:pt x="207" y="19"/>
                    </a:lnTo>
                    <a:lnTo>
                      <a:pt x="216" y="22"/>
                    </a:lnTo>
                    <a:lnTo>
                      <a:pt x="223" y="24"/>
                    </a:lnTo>
                    <a:lnTo>
                      <a:pt x="230" y="29"/>
                    </a:lnTo>
                    <a:lnTo>
                      <a:pt x="233" y="31"/>
                    </a:lnTo>
                    <a:lnTo>
                      <a:pt x="253" y="35"/>
                    </a:lnTo>
                    <a:lnTo>
                      <a:pt x="269" y="37"/>
                    </a:lnTo>
                    <a:lnTo>
                      <a:pt x="279" y="37"/>
                    </a:lnTo>
                    <a:lnTo>
                      <a:pt x="285" y="37"/>
                    </a:lnTo>
                    <a:lnTo>
                      <a:pt x="300" y="37"/>
                    </a:lnTo>
                    <a:lnTo>
                      <a:pt x="314" y="36"/>
                    </a:lnTo>
                    <a:lnTo>
                      <a:pt x="319" y="34"/>
                    </a:lnTo>
                    <a:lnTo>
                      <a:pt x="325" y="32"/>
                    </a:lnTo>
                    <a:lnTo>
                      <a:pt x="329" y="29"/>
                    </a:lnTo>
                    <a:lnTo>
                      <a:pt x="331" y="25"/>
                    </a:lnTo>
                    <a:lnTo>
                      <a:pt x="365" y="25"/>
                    </a:lnTo>
                    <a:lnTo>
                      <a:pt x="368" y="37"/>
                    </a:lnTo>
                    <a:lnTo>
                      <a:pt x="372" y="49"/>
                    </a:lnTo>
                    <a:lnTo>
                      <a:pt x="376" y="62"/>
                    </a:lnTo>
                    <a:lnTo>
                      <a:pt x="383" y="74"/>
                    </a:lnTo>
                    <a:lnTo>
                      <a:pt x="386" y="79"/>
                    </a:lnTo>
                    <a:lnTo>
                      <a:pt x="391" y="84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5" y="95"/>
                    </a:lnTo>
                    <a:lnTo>
                      <a:pt x="412" y="97"/>
                    </a:lnTo>
                    <a:lnTo>
                      <a:pt x="418" y="98"/>
                    </a:lnTo>
                    <a:lnTo>
                      <a:pt x="425" y="99"/>
                    </a:lnTo>
                    <a:lnTo>
                      <a:pt x="425" y="111"/>
                    </a:lnTo>
                    <a:lnTo>
                      <a:pt x="425" y="120"/>
                    </a:lnTo>
                    <a:lnTo>
                      <a:pt x="425" y="130"/>
                    </a:lnTo>
                    <a:lnTo>
                      <a:pt x="425" y="142"/>
                    </a:lnTo>
                    <a:lnTo>
                      <a:pt x="419" y="151"/>
                    </a:lnTo>
                    <a:lnTo>
                      <a:pt x="416" y="158"/>
                    </a:lnTo>
                    <a:lnTo>
                      <a:pt x="413" y="164"/>
                    </a:lnTo>
                    <a:lnTo>
                      <a:pt x="412" y="170"/>
                    </a:lnTo>
                    <a:lnTo>
                      <a:pt x="412" y="175"/>
                    </a:lnTo>
                    <a:lnTo>
                      <a:pt x="412" y="181"/>
                    </a:lnTo>
                    <a:lnTo>
                      <a:pt x="414" y="186"/>
                    </a:lnTo>
                    <a:lnTo>
                      <a:pt x="415" y="190"/>
                    </a:lnTo>
                    <a:lnTo>
                      <a:pt x="419" y="200"/>
                    </a:lnTo>
                    <a:lnTo>
                      <a:pt x="423" y="211"/>
                    </a:lnTo>
                    <a:lnTo>
                      <a:pt x="425" y="218"/>
                    </a:lnTo>
                    <a:lnTo>
                      <a:pt x="426" y="226"/>
                    </a:lnTo>
                    <a:lnTo>
                      <a:pt x="426" y="236"/>
                    </a:lnTo>
                    <a:lnTo>
                      <a:pt x="425" y="247"/>
                    </a:lnTo>
                    <a:lnTo>
                      <a:pt x="426" y="261"/>
                    </a:lnTo>
                    <a:lnTo>
                      <a:pt x="426" y="274"/>
                    </a:lnTo>
                    <a:lnTo>
                      <a:pt x="425" y="280"/>
                    </a:lnTo>
                    <a:lnTo>
                      <a:pt x="423" y="285"/>
                    </a:lnTo>
                    <a:lnTo>
                      <a:pt x="418" y="292"/>
                    </a:lnTo>
                    <a:lnTo>
                      <a:pt x="412" y="296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5" y="299"/>
                    </a:lnTo>
                    <a:lnTo>
                      <a:pt x="370" y="299"/>
                    </a:lnTo>
                    <a:lnTo>
                      <a:pt x="365" y="297"/>
                    </a:lnTo>
                    <a:lnTo>
                      <a:pt x="360" y="296"/>
                    </a:lnTo>
                    <a:lnTo>
                      <a:pt x="356" y="293"/>
                    </a:lnTo>
                    <a:lnTo>
                      <a:pt x="351" y="290"/>
                    </a:lnTo>
                    <a:lnTo>
                      <a:pt x="347" y="286"/>
                    </a:lnTo>
                    <a:lnTo>
                      <a:pt x="338" y="278"/>
                    </a:lnTo>
                    <a:lnTo>
                      <a:pt x="330" y="269"/>
                    </a:lnTo>
                    <a:lnTo>
                      <a:pt x="324" y="261"/>
                    </a:lnTo>
                    <a:lnTo>
                      <a:pt x="318" y="253"/>
                    </a:lnTo>
                    <a:lnTo>
                      <a:pt x="311" y="253"/>
                    </a:lnTo>
                    <a:lnTo>
                      <a:pt x="304" y="252"/>
                    </a:lnTo>
                    <a:lnTo>
                      <a:pt x="294" y="251"/>
                    </a:lnTo>
                    <a:lnTo>
                      <a:pt x="279" y="247"/>
                    </a:lnTo>
                    <a:lnTo>
                      <a:pt x="278" y="232"/>
                    </a:lnTo>
                    <a:lnTo>
                      <a:pt x="275" y="217"/>
                    </a:lnTo>
                    <a:lnTo>
                      <a:pt x="274" y="210"/>
                    </a:lnTo>
                    <a:lnTo>
                      <a:pt x="272" y="203"/>
                    </a:lnTo>
                    <a:lnTo>
                      <a:pt x="269" y="197"/>
                    </a:lnTo>
                    <a:lnTo>
                      <a:pt x="266" y="190"/>
                    </a:lnTo>
                    <a:lnTo>
                      <a:pt x="261" y="184"/>
                    </a:lnTo>
                    <a:lnTo>
                      <a:pt x="257" y="179"/>
                    </a:lnTo>
                    <a:lnTo>
                      <a:pt x="251" y="173"/>
                    </a:lnTo>
                    <a:lnTo>
                      <a:pt x="245" y="168"/>
                    </a:lnTo>
                    <a:lnTo>
                      <a:pt x="238" y="165"/>
                    </a:lnTo>
                    <a:lnTo>
                      <a:pt x="230" y="162"/>
                    </a:lnTo>
                    <a:lnTo>
                      <a:pt x="222" y="161"/>
                    </a:lnTo>
                    <a:lnTo>
                      <a:pt x="213" y="160"/>
                    </a:lnTo>
                    <a:lnTo>
                      <a:pt x="204" y="161"/>
                    </a:lnTo>
                    <a:lnTo>
                      <a:pt x="195" y="162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3" y="168"/>
                    </a:lnTo>
                    <a:lnTo>
                      <a:pt x="167" y="172"/>
                    </a:lnTo>
                    <a:lnTo>
                      <a:pt x="160" y="176"/>
                    </a:lnTo>
                    <a:lnTo>
                      <a:pt x="155" y="181"/>
                    </a:lnTo>
                    <a:lnTo>
                      <a:pt x="141" y="191"/>
                    </a:lnTo>
                    <a:lnTo>
                      <a:pt x="131" y="202"/>
                    </a:lnTo>
                    <a:lnTo>
                      <a:pt x="118" y="215"/>
                    </a:lnTo>
                    <a:lnTo>
                      <a:pt x="106" y="228"/>
                    </a:lnTo>
                    <a:lnTo>
                      <a:pt x="105" y="218"/>
                    </a:lnTo>
                    <a:lnTo>
                      <a:pt x="103" y="209"/>
                    </a:lnTo>
                    <a:lnTo>
                      <a:pt x="100" y="201"/>
                    </a:lnTo>
                    <a:lnTo>
                      <a:pt x="95" y="193"/>
                    </a:lnTo>
                    <a:lnTo>
                      <a:pt x="90" y="186"/>
                    </a:lnTo>
                    <a:lnTo>
                      <a:pt x="83" y="179"/>
                    </a:lnTo>
                    <a:lnTo>
                      <a:pt x="76" y="171"/>
                    </a:lnTo>
                    <a:lnTo>
                      <a:pt x="68" y="165"/>
                    </a:lnTo>
                    <a:lnTo>
                      <a:pt x="50" y="153"/>
                    </a:lnTo>
                    <a:lnTo>
                      <a:pt x="33" y="140"/>
                    </a:lnTo>
                    <a:lnTo>
                      <a:pt x="24" y="134"/>
                    </a:lnTo>
                    <a:lnTo>
                      <a:pt x="15" y="127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15" y="101"/>
                    </a:lnTo>
                    <a:lnTo>
                      <a:pt x="31" y="90"/>
                    </a:lnTo>
                    <a:lnTo>
                      <a:pt x="46" y="77"/>
                    </a:lnTo>
                    <a:lnTo>
                      <a:pt x="60" y="62"/>
                    </a:lnTo>
                    <a:lnTo>
                      <a:pt x="75" y="48"/>
                    </a:lnTo>
                    <a:lnTo>
                      <a:pt x="87" y="33"/>
                    </a:lnTo>
                    <a:lnTo>
                      <a:pt x="98" y="17"/>
                    </a:lnTo>
                    <a:lnTo>
                      <a:pt x="106" y="0"/>
                    </a:lnTo>
                    <a:lnTo>
                      <a:pt x="179" y="13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0" name="Freeform 464"/>
              <p:cNvSpPr>
                <a:spLocks/>
              </p:cNvSpPr>
              <p:nvPr/>
            </p:nvSpPr>
            <p:spPr bwMode="auto">
              <a:xfrm>
                <a:off x="5676900" y="3201950"/>
                <a:ext cx="692150" cy="874713"/>
              </a:xfrm>
              <a:custGeom>
                <a:avLst/>
                <a:gdLst>
                  <a:gd name="T0" fmla="*/ 2147483647 w 1594"/>
                  <a:gd name="T1" fmla="*/ 2147483647 h 1670"/>
                  <a:gd name="T2" fmla="*/ 2147483647 w 1594"/>
                  <a:gd name="T3" fmla="*/ 2147483647 h 1670"/>
                  <a:gd name="T4" fmla="*/ 2147483647 w 1594"/>
                  <a:gd name="T5" fmla="*/ 2147483647 h 1670"/>
                  <a:gd name="T6" fmla="*/ 2147483647 w 1594"/>
                  <a:gd name="T7" fmla="*/ 2147483647 h 1670"/>
                  <a:gd name="T8" fmla="*/ 2147483647 w 1594"/>
                  <a:gd name="T9" fmla="*/ 2147483647 h 1670"/>
                  <a:gd name="T10" fmla="*/ 2147483647 w 1594"/>
                  <a:gd name="T11" fmla="*/ 2147483647 h 1670"/>
                  <a:gd name="T12" fmla="*/ 2147483647 w 1594"/>
                  <a:gd name="T13" fmla="*/ 2147483647 h 1670"/>
                  <a:gd name="T14" fmla="*/ 2147483647 w 1594"/>
                  <a:gd name="T15" fmla="*/ 2147483647 h 1670"/>
                  <a:gd name="T16" fmla="*/ 2147483647 w 1594"/>
                  <a:gd name="T17" fmla="*/ 2147483647 h 1670"/>
                  <a:gd name="T18" fmla="*/ 2147483647 w 1594"/>
                  <a:gd name="T19" fmla="*/ 2147483647 h 1670"/>
                  <a:gd name="T20" fmla="*/ 2147483647 w 1594"/>
                  <a:gd name="T21" fmla="*/ 2147483647 h 1670"/>
                  <a:gd name="T22" fmla="*/ 2147483647 w 1594"/>
                  <a:gd name="T23" fmla="*/ 2147483647 h 1670"/>
                  <a:gd name="T24" fmla="*/ 2147483647 w 1594"/>
                  <a:gd name="T25" fmla="*/ 2147483647 h 1670"/>
                  <a:gd name="T26" fmla="*/ 2147483647 w 1594"/>
                  <a:gd name="T27" fmla="*/ 2147483647 h 1670"/>
                  <a:gd name="T28" fmla="*/ 2147483647 w 1594"/>
                  <a:gd name="T29" fmla="*/ 2147483647 h 1670"/>
                  <a:gd name="T30" fmla="*/ 2147483647 w 1594"/>
                  <a:gd name="T31" fmla="*/ 2147483647 h 1670"/>
                  <a:gd name="T32" fmla="*/ 2147483647 w 1594"/>
                  <a:gd name="T33" fmla="*/ 2147483647 h 1670"/>
                  <a:gd name="T34" fmla="*/ 2147483647 w 1594"/>
                  <a:gd name="T35" fmla="*/ 2147483647 h 1670"/>
                  <a:gd name="T36" fmla="*/ 2147483647 w 1594"/>
                  <a:gd name="T37" fmla="*/ 2147483647 h 1670"/>
                  <a:gd name="T38" fmla="*/ 2147483647 w 1594"/>
                  <a:gd name="T39" fmla="*/ 2147483647 h 1670"/>
                  <a:gd name="T40" fmla="*/ 2147483647 w 1594"/>
                  <a:gd name="T41" fmla="*/ 2147483647 h 1670"/>
                  <a:gd name="T42" fmla="*/ 2147483647 w 1594"/>
                  <a:gd name="T43" fmla="*/ 2147483647 h 1670"/>
                  <a:gd name="T44" fmla="*/ 2147483647 w 1594"/>
                  <a:gd name="T45" fmla="*/ 2147483647 h 1670"/>
                  <a:gd name="T46" fmla="*/ 2147483647 w 1594"/>
                  <a:gd name="T47" fmla="*/ 2147483647 h 1670"/>
                  <a:gd name="T48" fmla="*/ 2147483647 w 1594"/>
                  <a:gd name="T49" fmla="*/ 2147483647 h 1670"/>
                  <a:gd name="T50" fmla="*/ 2147483647 w 1594"/>
                  <a:gd name="T51" fmla="*/ 2147483647 h 1670"/>
                  <a:gd name="T52" fmla="*/ 2147483647 w 1594"/>
                  <a:gd name="T53" fmla="*/ 2147483647 h 1670"/>
                  <a:gd name="T54" fmla="*/ 2147483647 w 1594"/>
                  <a:gd name="T55" fmla="*/ 2147483647 h 1670"/>
                  <a:gd name="T56" fmla="*/ 2147483647 w 1594"/>
                  <a:gd name="T57" fmla="*/ 2147483647 h 1670"/>
                  <a:gd name="T58" fmla="*/ 2147483647 w 1594"/>
                  <a:gd name="T59" fmla="*/ 2147483647 h 1670"/>
                  <a:gd name="T60" fmla="*/ 2147483647 w 1594"/>
                  <a:gd name="T61" fmla="*/ 2147483647 h 1670"/>
                  <a:gd name="T62" fmla="*/ 2147483647 w 1594"/>
                  <a:gd name="T63" fmla="*/ 2147483647 h 1670"/>
                  <a:gd name="T64" fmla="*/ 2147483647 w 1594"/>
                  <a:gd name="T65" fmla="*/ 2147483647 h 1670"/>
                  <a:gd name="T66" fmla="*/ 2147483647 w 1594"/>
                  <a:gd name="T67" fmla="*/ 2147483647 h 1670"/>
                  <a:gd name="T68" fmla="*/ 2147483647 w 1594"/>
                  <a:gd name="T69" fmla="*/ 2147483647 h 1670"/>
                  <a:gd name="T70" fmla="*/ 2147483647 w 1594"/>
                  <a:gd name="T71" fmla="*/ 2147483647 h 1670"/>
                  <a:gd name="T72" fmla="*/ 2147483647 w 1594"/>
                  <a:gd name="T73" fmla="*/ 2147483647 h 1670"/>
                  <a:gd name="T74" fmla="*/ 2147483647 w 1594"/>
                  <a:gd name="T75" fmla="*/ 2147483647 h 1670"/>
                  <a:gd name="T76" fmla="*/ 2147483647 w 1594"/>
                  <a:gd name="T77" fmla="*/ 2147483647 h 1670"/>
                  <a:gd name="T78" fmla="*/ 2147483647 w 1594"/>
                  <a:gd name="T79" fmla="*/ 2147483647 h 1670"/>
                  <a:gd name="T80" fmla="*/ 2147483647 w 1594"/>
                  <a:gd name="T81" fmla="*/ 2147483647 h 1670"/>
                  <a:gd name="T82" fmla="*/ 2147483647 w 1594"/>
                  <a:gd name="T83" fmla="*/ 2147483647 h 1670"/>
                  <a:gd name="T84" fmla="*/ 2147483647 w 1594"/>
                  <a:gd name="T85" fmla="*/ 2147483647 h 1670"/>
                  <a:gd name="T86" fmla="*/ 2147483647 w 1594"/>
                  <a:gd name="T87" fmla="*/ 2147483647 h 1670"/>
                  <a:gd name="T88" fmla="*/ 2147483647 w 1594"/>
                  <a:gd name="T89" fmla="*/ 2147483647 h 1670"/>
                  <a:gd name="T90" fmla="*/ 2147483647 w 1594"/>
                  <a:gd name="T91" fmla="*/ 2147483647 h 1670"/>
                  <a:gd name="T92" fmla="*/ 2147483647 w 1594"/>
                  <a:gd name="T93" fmla="*/ 2147483647 h 1670"/>
                  <a:gd name="T94" fmla="*/ 2147483647 w 1594"/>
                  <a:gd name="T95" fmla="*/ 2147483647 h 1670"/>
                  <a:gd name="T96" fmla="*/ 2147483647 w 1594"/>
                  <a:gd name="T97" fmla="*/ 2147483647 h 1670"/>
                  <a:gd name="T98" fmla="*/ 2147483647 w 1594"/>
                  <a:gd name="T99" fmla="*/ 2147483647 h 1670"/>
                  <a:gd name="T100" fmla="*/ 2147483647 w 1594"/>
                  <a:gd name="T101" fmla="*/ 2147483647 h 1670"/>
                  <a:gd name="T102" fmla="*/ 2147483647 w 1594"/>
                  <a:gd name="T103" fmla="*/ 2147483647 h 1670"/>
                  <a:gd name="T104" fmla="*/ 2147483647 w 1594"/>
                  <a:gd name="T105" fmla="*/ 2147483647 h 1670"/>
                  <a:gd name="T106" fmla="*/ 2147483647 w 1594"/>
                  <a:gd name="T107" fmla="*/ 2147483647 h 1670"/>
                  <a:gd name="T108" fmla="*/ 2147483647 w 1594"/>
                  <a:gd name="T109" fmla="*/ 2147483647 h 1670"/>
                  <a:gd name="T110" fmla="*/ 2147483647 w 1594"/>
                  <a:gd name="T111" fmla="*/ 2147483647 h 1670"/>
                  <a:gd name="T112" fmla="*/ 2147483647 w 1594"/>
                  <a:gd name="T113" fmla="*/ 2147483647 h 1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94" h="1670">
                    <a:moveTo>
                      <a:pt x="385" y="0"/>
                    </a:moveTo>
                    <a:lnTo>
                      <a:pt x="400" y="16"/>
                    </a:lnTo>
                    <a:lnTo>
                      <a:pt x="415" y="33"/>
                    </a:lnTo>
                    <a:lnTo>
                      <a:pt x="427" y="48"/>
                    </a:lnTo>
                    <a:lnTo>
                      <a:pt x="437" y="63"/>
                    </a:lnTo>
                    <a:lnTo>
                      <a:pt x="448" y="76"/>
                    </a:lnTo>
                    <a:lnTo>
                      <a:pt x="459" y="90"/>
                    </a:lnTo>
                    <a:lnTo>
                      <a:pt x="464" y="96"/>
                    </a:lnTo>
                    <a:lnTo>
                      <a:pt x="471" y="101"/>
                    </a:lnTo>
                    <a:lnTo>
                      <a:pt x="477" y="107"/>
                    </a:lnTo>
                    <a:lnTo>
                      <a:pt x="485" y="111"/>
                    </a:lnTo>
                    <a:lnTo>
                      <a:pt x="492" y="118"/>
                    </a:lnTo>
                    <a:lnTo>
                      <a:pt x="499" y="126"/>
                    </a:lnTo>
                    <a:lnTo>
                      <a:pt x="506" y="134"/>
                    </a:lnTo>
                    <a:lnTo>
                      <a:pt x="512" y="144"/>
                    </a:lnTo>
                    <a:lnTo>
                      <a:pt x="519" y="153"/>
                    </a:lnTo>
                    <a:lnTo>
                      <a:pt x="523" y="163"/>
                    </a:lnTo>
                    <a:lnTo>
                      <a:pt x="528" y="174"/>
                    </a:lnTo>
                    <a:lnTo>
                      <a:pt x="531" y="185"/>
                    </a:lnTo>
                    <a:lnTo>
                      <a:pt x="485" y="185"/>
                    </a:lnTo>
                    <a:lnTo>
                      <a:pt x="485" y="216"/>
                    </a:lnTo>
                    <a:lnTo>
                      <a:pt x="490" y="229"/>
                    </a:lnTo>
                    <a:lnTo>
                      <a:pt x="497" y="240"/>
                    </a:lnTo>
                    <a:lnTo>
                      <a:pt x="505" y="250"/>
                    </a:lnTo>
                    <a:lnTo>
                      <a:pt x="514" y="257"/>
                    </a:lnTo>
                    <a:lnTo>
                      <a:pt x="523" y="264"/>
                    </a:lnTo>
                    <a:lnTo>
                      <a:pt x="534" y="269"/>
                    </a:lnTo>
                    <a:lnTo>
                      <a:pt x="544" y="274"/>
                    </a:lnTo>
                    <a:lnTo>
                      <a:pt x="556" y="278"/>
                    </a:lnTo>
                    <a:lnTo>
                      <a:pt x="578" y="287"/>
                    </a:lnTo>
                    <a:lnTo>
                      <a:pt x="600" y="296"/>
                    </a:lnTo>
                    <a:lnTo>
                      <a:pt x="610" y="302"/>
                    </a:lnTo>
                    <a:lnTo>
                      <a:pt x="620" y="310"/>
                    </a:lnTo>
                    <a:lnTo>
                      <a:pt x="629" y="318"/>
                    </a:lnTo>
                    <a:lnTo>
                      <a:pt x="638" y="327"/>
                    </a:lnTo>
                    <a:lnTo>
                      <a:pt x="631" y="420"/>
                    </a:lnTo>
                    <a:lnTo>
                      <a:pt x="643" y="429"/>
                    </a:lnTo>
                    <a:lnTo>
                      <a:pt x="660" y="440"/>
                    </a:lnTo>
                    <a:lnTo>
                      <a:pt x="679" y="450"/>
                    </a:lnTo>
                    <a:lnTo>
                      <a:pt x="701" y="459"/>
                    </a:lnTo>
                    <a:lnTo>
                      <a:pt x="723" y="468"/>
                    </a:lnTo>
                    <a:lnTo>
                      <a:pt x="744" y="475"/>
                    </a:lnTo>
                    <a:lnTo>
                      <a:pt x="753" y="478"/>
                    </a:lnTo>
                    <a:lnTo>
                      <a:pt x="762" y="480"/>
                    </a:lnTo>
                    <a:lnTo>
                      <a:pt x="770" y="481"/>
                    </a:lnTo>
                    <a:lnTo>
                      <a:pt x="777" y="481"/>
                    </a:lnTo>
                    <a:lnTo>
                      <a:pt x="779" y="488"/>
                    </a:lnTo>
                    <a:lnTo>
                      <a:pt x="784" y="494"/>
                    </a:lnTo>
                    <a:lnTo>
                      <a:pt x="789" y="497"/>
                    </a:lnTo>
                    <a:lnTo>
                      <a:pt x="795" y="499"/>
                    </a:lnTo>
                    <a:lnTo>
                      <a:pt x="800" y="501"/>
                    </a:lnTo>
                    <a:lnTo>
                      <a:pt x="807" y="501"/>
                    </a:lnTo>
                    <a:lnTo>
                      <a:pt x="814" y="500"/>
                    </a:lnTo>
                    <a:lnTo>
                      <a:pt x="822" y="499"/>
                    </a:lnTo>
                    <a:lnTo>
                      <a:pt x="836" y="496"/>
                    </a:lnTo>
                    <a:lnTo>
                      <a:pt x="852" y="492"/>
                    </a:lnTo>
                    <a:lnTo>
                      <a:pt x="858" y="492"/>
                    </a:lnTo>
                    <a:lnTo>
                      <a:pt x="865" y="491"/>
                    </a:lnTo>
                    <a:lnTo>
                      <a:pt x="871" y="492"/>
                    </a:lnTo>
                    <a:lnTo>
                      <a:pt x="877" y="493"/>
                    </a:lnTo>
                    <a:lnTo>
                      <a:pt x="886" y="499"/>
                    </a:lnTo>
                    <a:lnTo>
                      <a:pt x="892" y="504"/>
                    </a:lnTo>
                    <a:lnTo>
                      <a:pt x="898" y="511"/>
                    </a:lnTo>
                    <a:lnTo>
                      <a:pt x="903" y="517"/>
                    </a:lnTo>
                    <a:lnTo>
                      <a:pt x="908" y="523"/>
                    </a:lnTo>
                    <a:lnTo>
                      <a:pt x="914" y="529"/>
                    </a:lnTo>
                    <a:lnTo>
                      <a:pt x="918" y="532"/>
                    </a:lnTo>
                    <a:lnTo>
                      <a:pt x="921" y="534"/>
                    </a:lnTo>
                    <a:lnTo>
                      <a:pt x="925" y="536"/>
                    </a:lnTo>
                    <a:lnTo>
                      <a:pt x="930" y="537"/>
                    </a:lnTo>
                    <a:lnTo>
                      <a:pt x="946" y="540"/>
                    </a:lnTo>
                    <a:lnTo>
                      <a:pt x="968" y="546"/>
                    </a:lnTo>
                    <a:lnTo>
                      <a:pt x="993" y="552"/>
                    </a:lnTo>
                    <a:lnTo>
                      <a:pt x="1021" y="559"/>
                    </a:lnTo>
                    <a:lnTo>
                      <a:pt x="1047" y="564"/>
                    </a:lnTo>
                    <a:lnTo>
                      <a:pt x="1071" y="568"/>
                    </a:lnTo>
                    <a:lnTo>
                      <a:pt x="1082" y="569"/>
                    </a:lnTo>
                    <a:lnTo>
                      <a:pt x="1090" y="570"/>
                    </a:lnTo>
                    <a:lnTo>
                      <a:pt x="1098" y="569"/>
                    </a:lnTo>
                    <a:lnTo>
                      <a:pt x="1102" y="567"/>
                    </a:lnTo>
                    <a:lnTo>
                      <a:pt x="1098" y="560"/>
                    </a:lnTo>
                    <a:lnTo>
                      <a:pt x="1093" y="552"/>
                    </a:lnTo>
                    <a:lnTo>
                      <a:pt x="1090" y="544"/>
                    </a:lnTo>
                    <a:lnTo>
                      <a:pt x="1088" y="535"/>
                    </a:lnTo>
                    <a:lnTo>
                      <a:pt x="1083" y="520"/>
                    </a:lnTo>
                    <a:lnTo>
                      <a:pt x="1082" y="512"/>
                    </a:lnTo>
                    <a:lnTo>
                      <a:pt x="1082" y="481"/>
                    </a:lnTo>
                    <a:lnTo>
                      <a:pt x="1082" y="450"/>
                    </a:lnTo>
                    <a:lnTo>
                      <a:pt x="1115" y="450"/>
                    </a:lnTo>
                    <a:lnTo>
                      <a:pt x="1121" y="461"/>
                    </a:lnTo>
                    <a:lnTo>
                      <a:pt x="1125" y="468"/>
                    </a:lnTo>
                    <a:lnTo>
                      <a:pt x="1131" y="474"/>
                    </a:lnTo>
                    <a:lnTo>
                      <a:pt x="1136" y="481"/>
                    </a:lnTo>
                    <a:lnTo>
                      <a:pt x="1135" y="497"/>
                    </a:lnTo>
                    <a:lnTo>
                      <a:pt x="1132" y="507"/>
                    </a:lnTo>
                    <a:lnTo>
                      <a:pt x="1130" y="515"/>
                    </a:lnTo>
                    <a:lnTo>
                      <a:pt x="1128" y="524"/>
                    </a:lnTo>
                    <a:lnTo>
                      <a:pt x="1149" y="530"/>
                    </a:lnTo>
                    <a:lnTo>
                      <a:pt x="1169" y="536"/>
                    </a:lnTo>
                    <a:lnTo>
                      <a:pt x="1179" y="539"/>
                    </a:lnTo>
                    <a:lnTo>
                      <a:pt x="1189" y="541"/>
                    </a:lnTo>
                    <a:lnTo>
                      <a:pt x="1199" y="542"/>
                    </a:lnTo>
                    <a:lnTo>
                      <a:pt x="1209" y="543"/>
                    </a:lnTo>
                    <a:lnTo>
                      <a:pt x="1210" y="547"/>
                    </a:lnTo>
                    <a:lnTo>
                      <a:pt x="1212" y="551"/>
                    </a:lnTo>
                    <a:lnTo>
                      <a:pt x="1215" y="554"/>
                    </a:lnTo>
                    <a:lnTo>
                      <a:pt x="1220" y="557"/>
                    </a:lnTo>
                    <a:lnTo>
                      <a:pt x="1228" y="560"/>
                    </a:lnTo>
                    <a:lnTo>
                      <a:pt x="1235" y="561"/>
                    </a:lnTo>
                    <a:lnTo>
                      <a:pt x="1243" y="561"/>
                    </a:lnTo>
                    <a:lnTo>
                      <a:pt x="1249" y="559"/>
                    </a:lnTo>
                    <a:lnTo>
                      <a:pt x="1256" y="556"/>
                    </a:lnTo>
                    <a:lnTo>
                      <a:pt x="1261" y="553"/>
                    </a:lnTo>
                    <a:lnTo>
                      <a:pt x="1267" y="549"/>
                    </a:lnTo>
                    <a:lnTo>
                      <a:pt x="1272" y="544"/>
                    </a:lnTo>
                    <a:lnTo>
                      <a:pt x="1277" y="539"/>
                    </a:lnTo>
                    <a:lnTo>
                      <a:pt x="1281" y="534"/>
                    </a:lnTo>
                    <a:lnTo>
                      <a:pt x="1289" y="521"/>
                    </a:lnTo>
                    <a:lnTo>
                      <a:pt x="1294" y="509"/>
                    </a:lnTo>
                    <a:lnTo>
                      <a:pt x="1299" y="498"/>
                    </a:lnTo>
                    <a:lnTo>
                      <a:pt x="1302" y="487"/>
                    </a:lnTo>
                    <a:lnTo>
                      <a:pt x="1312" y="476"/>
                    </a:lnTo>
                    <a:lnTo>
                      <a:pt x="1322" y="465"/>
                    </a:lnTo>
                    <a:lnTo>
                      <a:pt x="1333" y="456"/>
                    </a:lnTo>
                    <a:lnTo>
                      <a:pt x="1344" y="446"/>
                    </a:lnTo>
                    <a:lnTo>
                      <a:pt x="1356" y="438"/>
                    </a:lnTo>
                    <a:lnTo>
                      <a:pt x="1367" y="430"/>
                    </a:lnTo>
                    <a:lnTo>
                      <a:pt x="1379" y="423"/>
                    </a:lnTo>
                    <a:lnTo>
                      <a:pt x="1391" y="416"/>
                    </a:lnTo>
                    <a:lnTo>
                      <a:pt x="1404" y="409"/>
                    </a:lnTo>
                    <a:lnTo>
                      <a:pt x="1417" y="403"/>
                    </a:lnTo>
                    <a:lnTo>
                      <a:pt x="1430" y="398"/>
                    </a:lnTo>
                    <a:lnTo>
                      <a:pt x="1444" y="393"/>
                    </a:lnTo>
                    <a:lnTo>
                      <a:pt x="1472" y="384"/>
                    </a:lnTo>
                    <a:lnTo>
                      <a:pt x="1501" y="377"/>
                    </a:lnTo>
                    <a:lnTo>
                      <a:pt x="1507" y="385"/>
                    </a:lnTo>
                    <a:lnTo>
                      <a:pt x="1515" y="395"/>
                    </a:lnTo>
                    <a:lnTo>
                      <a:pt x="1526" y="406"/>
                    </a:lnTo>
                    <a:lnTo>
                      <a:pt x="1537" y="418"/>
                    </a:lnTo>
                    <a:lnTo>
                      <a:pt x="1549" y="428"/>
                    </a:lnTo>
                    <a:lnTo>
                      <a:pt x="1562" y="436"/>
                    </a:lnTo>
                    <a:lnTo>
                      <a:pt x="1568" y="440"/>
                    </a:lnTo>
                    <a:lnTo>
                      <a:pt x="1574" y="442"/>
                    </a:lnTo>
                    <a:lnTo>
                      <a:pt x="1581" y="444"/>
                    </a:lnTo>
                    <a:lnTo>
                      <a:pt x="1587" y="444"/>
                    </a:lnTo>
                    <a:lnTo>
                      <a:pt x="1594" y="432"/>
                    </a:lnTo>
                    <a:lnTo>
                      <a:pt x="1590" y="453"/>
                    </a:lnTo>
                    <a:lnTo>
                      <a:pt x="1585" y="477"/>
                    </a:lnTo>
                    <a:lnTo>
                      <a:pt x="1583" y="488"/>
                    </a:lnTo>
                    <a:lnTo>
                      <a:pt x="1579" y="498"/>
                    </a:lnTo>
                    <a:lnTo>
                      <a:pt x="1576" y="502"/>
                    </a:lnTo>
                    <a:lnTo>
                      <a:pt x="1574" y="506"/>
                    </a:lnTo>
                    <a:lnTo>
                      <a:pt x="1571" y="509"/>
                    </a:lnTo>
                    <a:lnTo>
                      <a:pt x="1568" y="512"/>
                    </a:lnTo>
                    <a:lnTo>
                      <a:pt x="1554" y="515"/>
                    </a:lnTo>
                    <a:lnTo>
                      <a:pt x="1531" y="523"/>
                    </a:lnTo>
                    <a:lnTo>
                      <a:pt x="1520" y="530"/>
                    </a:lnTo>
                    <a:lnTo>
                      <a:pt x="1511" y="536"/>
                    </a:lnTo>
                    <a:lnTo>
                      <a:pt x="1506" y="539"/>
                    </a:lnTo>
                    <a:lnTo>
                      <a:pt x="1504" y="542"/>
                    </a:lnTo>
                    <a:lnTo>
                      <a:pt x="1502" y="546"/>
                    </a:lnTo>
                    <a:lnTo>
                      <a:pt x="1501" y="549"/>
                    </a:lnTo>
                    <a:lnTo>
                      <a:pt x="1502" y="584"/>
                    </a:lnTo>
                    <a:lnTo>
                      <a:pt x="1501" y="624"/>
                    </a:lnTo>
                    <a:lnTo>
                      <a:pt x="1498" y="634"/>
                    </a:lnTo>
                    <a:lnTo>
                      <a:pt x="1497" y="645"/>
                    </a:lnTo>
                    <a:lnTo>
                      <a:pt x="1495" y="654"/>
                    </a:lnTo>
                    <a:lnTo>
                      <a:pt x="1493" y="663"/>
                    </a:lnTo>
                    <a:lnTo>
                      <a:pt x="1490" y="671"/>
                    </a:lnTo>
                    <a:lnTo>
                      <a:pt x="1485" y="679"/>
                    </a:lnTo>
                    <a:lnTo>
                      <a:pt x="1480" y="685"/>
                    </a:lnTo>
                    <a:lnTo>
                      <a:pt x="1474" y="690"/>
                    </a:lnTo>
                    <a:lnTo>
                      <a:pt x="1471" y="693"/>
                    </a:lnTo>
                    <a:lnTo>
                      <a:pt x="1464" y="694"/>
                    </a:lnTo>
                    <a:lnTo>
                      <a:pt x="1457" y="695"/>
                    </a:lnTo>
                    <a:lnTo>
                      <a:pt x="1449" y="696"/>
                    </a:lnTo>
                    <a:lnTo>
                      <a:pt x="1441" y="697"/>
                    </a:lnTo>
                    <a:lnTo>
                      <a:pt x="1434" y="700"/>
                    </a:lnTo>
                    <a:lnTo>
                      <a:pt x="1431" y="701"/>
                    </a:lnTo>
                    <a:lnTo>
                      <a:pt x="1429" y="704"/>
                    </a:lnTo>
                    <a:lnTo>
                      <a:pt x="1428" y="706"/>
                    </a:lnTo>
                    <a:lnTo>
                      <a:pt x="1428" y="709"/>
                    </a:lnTo>
                    <a:lnTo>
                      <a:pt x="1427" y="721"/>
                    </a:lnTo>
                    <a:lnTo>
                      <a:pt x="1427" y="735"/>
                    </a:lnTo>
                    <a:lnTo>
                      <a:pt x="1425" y="750"/>
                    </a:lnTo>
                    <a:lnTo>
                      <a:pt x="1423" y="764"/>
                    </a:lnTo>
                    <a:lnTo>
                      <a:pt x="1420" y="778"/>
                    </a:lnTo>
                    <a:lnTo>
                      <a:pt x="1417" y="791"/>
                    </a:lnTo>
                    <a:lnTo>
                      <a:pt x="1413" y="803"/>
                    </a:lnTo>
                    <a:lnTo>
                      <a:pt x="1408" y="814"/>
                    </a:lnTo>
                    <a:lnTo>
                      <a:pt x="1361" y="733"/>
                    </a:lnTo>
                    <a:lnTo>
                      <a:pt x="1359" y="737"/>
                    </a:lnTo>
                    <a:lnTo>
                      <a:pt x="1354" y="746"/>
                    </a:lnTo>
                    <a:lnTo>
                      <a:pt x="1349" y="751"/>
                    </a:lnTo>
                    <a:lnTo>
                      <a:pt x="1345" y="755"/>
                    </a:lnTo>
                    <a:lnTo>
                      <a:pt x="1340" y="758"/>
                    </a:lnTo>
                    <a:lnTo>
                      <a:pt x="1335" y="759"/>
                    </a:lnTo>
                    <a:lnTo>
                      <a:pt x="1329" y="758"/>
                    </a:lnTo>
                    <a:lnTo>
                      <a:pt x="1325" y="757"/>
                    </a:lnTo>
                    <a:lnTo>
                      <a:pt x="1321" y="754"/>
                    </a:lnTo>
                    <a:lnTo>
                      <a:pt x="1316" y="751"/>
                    </a:lnTo>
                    <a:lnTo>
                      <a:pt x="1313" y="746"/>
                    </a:lnTo>
                    <a:lnTo>
                      <a:pt x="1311" y="742"/>
                    </a:lnTo>
                    <a:lnTo>
                      <a:pt x="1308" y="738"/>
                    </a:lnTo>
                    <a:lnTo>
                      <a:pt x="1308" y="733"/>
                    </a:lnTo>
                    <a:lnTo>
                      <a:pt x="1308" y="727"/>
                    </a:lnTo>
                    <a:lnTo>
                      <a:pt x="1311" y="721"/>
                    </a:lnTo>
                    <a:lnTo>
                      <a:pt x="1313" y="715"/>
                    </a:lnTo>
                    <a:lnTo>
                      <a:pt x="1315" y="709"/>
                    </a:lnTo>
                    <a:lnTo>
                      <a:pt x="1323" y="698"/>
                    </a:lnTo>
                    <a:lnTo>
                      <a:pt x="1332" y="687"/>
                    </a:lnTo>
                    <a:lnTo>
                      <a:pt x="1340" y="677"/>
                    </a:lnTo>
                    <a:lnTo>
                      <a:pt x="1348" y="666"/>
                    </a:lnTo>
                    <a:lnTo>
                      <a:pt x="1350" y="660"/>
                    </a:lnTo>
                    <a:lnTo>
                      <a:pt x="1352" y="655"/>
                    </a:lnTo>
                    <a:lnTo>
                      <a:pt x="1355" y="648"/>
                    </a:lnTo>
                    <a:lnTo>
                      <a:pt x="1355" y="642"/>
                    </a:lnTo>
                    <a:lnTo>
                      <a:pt x="1235" y="642"/>
                    </a:lnTo>
                    <a:lnTo>
                      <a:pt x="1231" y="641"/>
                    </a:lnTo>
                    <a:lnTo>
                      <a:pt x="1225" y="638"/>
                    </a:lnTo>
                    <a:lnTo>
                      <a:pt x="1221" y="632"/>
                    </a:lnTo>
                    <a:lnTo>
                      <a:pt x="1217" y="626"/>
                    </a:lnTo>
                    <a:lnTo>
                      <a:pt x="1214" y="618"/>
                    </a:lnTo>
                    <a:lnTo>
                      <a:pt x="1211" y="610"/>
                    </a:lnTo>
                    <a:lnTo>
                      <a:pt x="1210" y="601"/>
                    </a:lnTo>
                    <a:lnTo>
                      <a:pt x="1209" y="592"/>
                    </a:lnTo>
                    <a:lnTo>
                      <a:pt x="1203" y="592"/>
                    </a:lnTo>
                    <a:lnTo>
                      <a:pt x="1198" y="591"/>
                    </a:lnTo>
                    <a:lnTo>
                      <a:pt x="1192" y="590"/>
                    </a:lnTo>
                    <a:lnTo>
                      <a:pt x="1187" y="588"/>
                    </a:lnTo>
                    <a:lnTo>
                      <a:pt x="1182" y="585"/>
                    </a:lnTo>
                    <a:lnTo>
                      <a:pt x="1179" y="582"/>
                    </a:lnTo>
                    <a:lnTo>
                      <a:pt x="1177" y="577"/>
                    </a:lnTo>
                    <a:lnTo>
                      <a:pt x="1176" y="573"/>
                    </a:lnTo>
                    <a:lnTo>
                      <a:pt x="1167" y="573"/>
                    </a:lnTo>
                    <a:lnTo>
                      <a:pt x="1159" y="573"/>
                    </a:lnTo>
                    <a:lnTo>
                      <a:pt x="1151" y="573"/>
                    </a:lnTo>
                    <a:lnTo>
                      <a:pt x="1143" y="573"/>
                    </a:lnTo>
                    <a:lnTo>
                      <a:pt x="1136" y="574"/>
                    </a:lnTo>
                    <a:lnTo>
                      <a:pt x="1131" y="575"/>
                    </a:lnTo>
                    <a:lnTo>
                      <a:pt x="1124" y="578"/>
                    </a:lnTo>
                    <a:lnTo>
                      <a:pt x="1117" y="582"/>
                    </a:lnTo>
                    <a:lnTo>
                      <a:pt x="1112" y="587"/>
                    </a:lnTo>
                    <a:lnTo>
                      <a:pt x="1106" y="592"/>
                    </a:lnTo>
                    <a:lnTo>
                      <a:pt x="1103" y="598"/>
                    </a:lnTo>
                    <a:lnTo>
                      <a:pt x="1102" y="604"/>
                    </a:lnTo>
                    <a:lnTo>
                      <a:pt x="1104" y="608"/>
                    </a:lnTo>
                    <a:lnTo>
                      <a:pt x="1110" y="613"/>
                    </a:lnTo>
                    <a:lnTo>
                      <a:pt x="1117" y="619"/>
                    </a:lnTo>
                    <a:lnTo>
                      <a:pt x="1127" y="625"/>
                    </a:lnTo>
                    <a:lnTo>
                      <a:pt x="1137" y="631"/>
                    </a:lnTo>
                    <a:lnTo>
                      <a:pt x="1147" y="636"/>
                    </a:lnTo>
                    <a:lnTo>
                      <a:pt x="1156" y="640"/>
                    </a:lnTo>
                    <a:lnTo>
                      <a:pt x="1162" y="642"/>
                    </a:lnTo>
                    <a:lnTo>
                      <a:pt x="1149" y="652"/>
                    </a:lnTo>
                    <a:lnTo>
                      <a:pt x="1134" y="664"/>
                    </a:lnTo>
                    <a:lnTo>
                      <a:pt x="1127" y="670"/>
                    </a:lnTo>
                    <a:lnTo>
                      <a:pt x="1121" y="677"/>
                    </a:lnTo>
                    <a:lnTo>
                      <a:pt x="1119" y="680"/>
                    </a:lnTo>
                    <a:lnTo>
                      <a:pt x="1117" y="683"/>
                    </a:lnTo>
                    <a:lnTo>
                      <a:pt x="1116" y="687"/>
                    </a:lnTo>
                    <a:lnTo>
                      <a:pt x="1115" y="690"/>
                    </a:lnTo>
                    <a:lnTo>
                      <a:pt x="1116" y="695"/>
                    </a:lnTo>
                    <a:lnTo>
                      <a:pt x="1117" y="698"/>
                    </a:lnTo>
                    <a:lnTo>
                      <a:pt x="1120" y="702"/>
                    </a:lnTo>
                    <a:lnTo>
                      <a:pt x="1122" y="706"/>
                    </a:lnTo>
                    <a:lnTo>
                      <a:pt x="1130" y="714"/>
                    </a:lnTo>
                    <a:lnTo>
                      <a:pt x="1139" y="722"/>
                    </a:lnTo>
                    <a:lnTo>
                      <a:pt x="1149" y="729"/>
                    </a:lnTo>
                    <a:lnTo>
                      <a:pt x="1160" y="735"/>
                    </a:lnTo>
                    <a:lnTo>
                      <a:pt x="1166" y="737"/>
                    </a:lnTo>
                    <a:lnTo>
                      <a:pt x="1171" y="738"/>
                    </a:lnTo>
                    <a:lnTo>
                      <a:pt x="1177" y="739"/>
                    </a:lnTo>
                    <a:lnTo>
                      <a:pt x="1182" y="740"/>
                    </a:lnTo>
                    <a:lnTo>
                      <a:pt x="1209" y="844"/>
                    </a:lnTo>
                    <a:lnTo>
                      <a:pt x="1194" y="844"/>
                    </a:lnTo>
                    <a:lnTo>
                      <a:pt x="1180" y="844"/>
                    </a:lnTo>
                    <a:lnTo>
                      <a:pt x="1167" y="844"/>
                    </a:lnTo>
                    <a:lnTo>
                      <a:pt x="1156" y="844"/>
                    </a:lnTo>
                    <a:lnTo>
                      <a:pt x="1149" y="843"/>
                    </a:lnTo>
                    <a:lnTo>
                      <a:pt x="1142" y="838"/>
                    </a:lnTo>
                    <a:lnTo>
                      <a:pt x="1137" y="836"/>
                    </a:lnTo>
                    <a:lnTo>
                      <a:pt x="1132" y="834"/>
                    </a:lnTo>
                    <a:lnTo>
                      <a:pt x="1127" y="833"/>
                    </a:lnTo>
                    <a:lnTo>
                      <a:pt x="1122" y="832"/>
                    </a:lnTo>
                    <a:lnTo>
                      <a:pt x="1117" y="834"/>
                    </a:lnTo>
                    <a:lnTo>
                      <a:pt x="1109" y="839"/>
                    </a:lnTo>
                    <a:lnTo>
                      <a:pt x="1099" y="846"/>
                    </a:lnTo>
                    <a:lnTo>
                      <a:pt x="1087" y="854"/>
                    </a:lnTo>
                    <a:lnTo>
                      <a:pt x="1075" y="864"/>
                    </a:lnTo>
                    <a:lnTo>
                      <a:pt x="1065" y="872"/>
                    </a:lnTo>
                    <a:lnTo>
                      <a:pt x="1058" y="878"/>
                    </a:lnTo>
                    <a:lnTo>
                      <a:pt x="1056" y="882"/>
                    </a:lnTo>
                    <a:lnTo>
                      <a:pt x="1076" y="894"/>
                    </a:lnTo>
                    <a:lnTo>
                      <a:pt x="1075" y="900"/>
                    </a:lnTo>
                    <a:lnTo>
                      <a:pt x="1072" y="907"/>
                    </a:lnTo>
                    <a:lnTo>
                      <a:pt x="1069" y="912"/>
                    </a:lnTo>
                    <a:lnTo>
                      <a:pt x="1066" y="919"/>
                    </a:lnTo>
                    <a:lnTo>
                      <a:pt x="1058" y="928"/>
                    </a:lnTo>
                    <a:lnTo>
                      <a:pt x="1049" y="937"/>
                    </a:lnTo>
                    <a:lnTo>
                      <a:pt x="1039" y="945"/>
                    </a:lnTo>
                    <a:lnTo>
                      <a:pt x="1027" y="952"/>
                    </a:lnTo>
                    <a:lnTo>
                      <a:pt x="1016" y="958"/>
                    </a:lnTo>
                    <a:lnTo>
                      <a:pt x="1004" y="964"/>
                    </a:lnTo>
                    <a:lnTo>
                      <a:pt x="992" y="972"/>
                    </a:lnTo>
                    <a:lnTo>
                      <a:pt x="981" y="978"/>
                    </a:lnTo>
                    <a:lnTo>
                      <a:pt x="971" y="985"/>
                    </a:lnTo>
                    <a:lnTo>
                      <a:pt x="962" y="993"/>
                    </a:lnTo>
                    <a:lnTo>
                      <a:pt x="957" y="997"/>
                    </a:lnTo>
                    <a:lnTo>
                      <a:pt x="954" y="1001"/>
                    </a:lnTo>
                    <a:lnTo>
                      <a:pt x="951" y="1006"/>
                    </a:lnTo>
                    <a:lnTo>
                      <a:pt x="948" y="1011"/>
                    </a:lnTo>
                    <a:lnTo>
                      <a:pt x="946" y="1017"/>
                    </a:lnTo>
                    <a:lnTo>
                      <a:pt x="944" y="1022"/>
                    </a:lnTo>
                    <a:lnTo>
                      <a:pt x="943" y="1029"/>
                    </a:lnTo>
                    <a:lnTo>
                      <a:pt x="943" y="1036"/>
                    </a:lnTo>
                    <a:lnTo>
                      <a:pt x="934" y="1039"/>
                    </a:lnTo>
                    <a:lnTo>
                      <a:pt x="926" y="1042"/>
                    </a:lnTo>
                    <a:lnTo>
                      <a:pt x="919" y="1046"/>
                    </a:lnTo>
                    <a:lnTo>
                      <a:pt x="912" y="1050"/>
                    </a:lnTo>
                    <a:lnTo>
                      <a:pt x="898" y="1060"/>
                    </a:lnTo>
                    <a:lnTo>
                      <a:pt x="886" y="1072"/>
                    </a:lnTo>
                    <a:lnTo>
                      <a:pt x="864" y="1099"/>
                    </a:lnTo>
                    <a:lnTo>
                      <a:pt x="843" y="1128"/>
                    </a:lnTo>
                    <a:lnTo>
                      <a:pt x="832" y="1143"/>
                    </a:lnTo>
                    <a:lnTo>
                      <a:pt x="821" y="1156"/>
                    </a:lnTo>
                    <a:lnTo>
                      <a:pt x="809" y="1168"/>
                    </a:lnTo>
                    <a:lnTo>
                      <a:pt x="796" y="1179"/>
                    </a:lnTo>
                    <a:lnTo>
                      <a:pt x="788" y="1184"/>
                    </a:lnTo>
                    <a:lnTo>
                      <a:pt x="780" y="1188"/>
                    </a:lnTo>
                    <a:lnTo>
                      <a:pt x="773" y="1192"/>
                    </a:lnTo>
                    <a:lnTo>
                      <a:pt x="764" y="1196"/>
                    </a:lnTo>
                    <a:lnTo>
                      <a:pt x="754" y="1199"/>
                    </a:lnTo>
                    <a:lnTo>
                      <a:pt x="745" y="1201"/>
                    </a:lnTo>
                    <a:lnTo>
                      <a:pt x="734" y="1202"/>
                    </a:lnTo>
                    <a:lnTo>
                      <a:pt x="723" y="1202"/>
                    </a:lnTo>
                    <a:lnTo>
                      <a:pt x="723" y="1211"/>
                    </a:lnTo>
                    <a:lnTo>
                      <a:pt x="723" y="1220"/>
                    </a:lnTo>
                    <a:lnTo>
                      <a:pt x="723" y="1227"/>
                    </a:lnTo>
                    <a:lnTo>
                      <a:pt x="723" y="1233"/>
                    </a:lnTo>
                    <a:lnTo>
                      <a:pt x="723" y="1244"/>
                    </a:lnTo>
                    <a:lnTo>
                      <a:pt x="723" y="1261"/>
                    </a:lnTo>
                    <a:lnTo>
                      <a:pt x="723" y="1279"/>
                    </a:lnTo>
                    <a:lnTo>
                      <a:pt x="725" y="1298"/>
                    </a:lnTo>
                    <a:lnTo>
                      <a:pt x="727" y="1308"/>
                    </a:lnTo>
                    <a:lnTo>
                      <a:pt x="729" y="1317"/>
                    </a:lnTo>
                    <a:lnTo>
                      <a:pt x="731" y="1325"/>
                    </a:lnTo>
                    <a:lnTo>
                      <a:pt x="735" y="1332"/>
                    </a:lnTo>
                    <a:lnTo>
                      <a:pt x="739" y="1339"/>
                    </a:lnTo>
                    <a:lnTo>
                      <a:pt x="744" y="1344"/>
                    </a:lnTo>
                    <a:lnTo>
                      <a:pt x="750" y="1348"/>
                    </a:lnTo>
                    <a:lnTo>
                      <a:pt x="757" y="1350"/>
                    </a:lnTo>
                    <a:lnTo>
                      <a:pt x="751" y="1366"/>
                    </a:lnTo>
                    <a:lnTo>
                      <a:pt x="744" y="1380"/>
                    </a:lnTo>
                    <a:lnTo>
                      <a:pt x="736" y="1393"/>
                    </a:lnTo>
                    <a:lnTo>
                      <a:pt x="729" y="1405"/>
                    </a:lnTo>
                    <a:lnTo>
                      <a:pt x="721" y="1419"/>
                    </a:lnTo>
                    <a:lnTo>
                      <a:pt x="716" y="1432"/>
                    </a:lnTo>
                    <a:lnTo>
                      <a:pt x="713" y="1438"/>
                    </a:lnTo>
                    <a:lnTo>
                      <a:pt x="712" y="1445"/>
                    </a:lnTo>
                    <a:lnTo>
                      <a:pt x="711" y="1453"/>
                    </a:lnTo>
                    <a:lnTo>
                      <a:pt x="710" y="1460"/>
                    </a:lnTo>
                    <a:lnTo>
                      <a:pt x="711" y="1463"/>
                    </a:lnTo>
                    <a:lnTo>
                      <a:pt x="712" y="1465"/>
                    </a:lnTo>
                    <a:lnTo>
                      <a:pt x="714" y="1467"/>
                    </a:lnTo>
                    <a:lnTo>
                      <a:pt x="718" y="1469"/>
                    </a:lnTo>
                    <a:lnTo>
                      <a:pt x="724" y="1473"/>
                    </a:lnTo>
                    <a:lnTo>
                      <a:pt x="730" y="1474"/>
                    </a:lnTo>
                    <a:lnTo>
                      <a:pt x="730" y="1510"/>
                    </a:lnTo>
                    <a:lnTo>
                      <a:pt x="722" y="1524"/>
                    </a:lnTo>
                    <a:lnTo>
                      <a:pt x="716" y="1539"/>
                    </a:lnTo>
                    <a:lnTo>
                      <a:pt x="711" y="1545"/>
                    </a:lnTo>
                    <a:lnTo>
                      <a:pt x="706" y="1549"/>
                    </a:lnTo>
                    <a:lnTo>
                      <a:pt x="702" y="1551"/>
                    </a:lnTo>
                    <a:lnTo>
                      <a:pt x="699" y="1552"/>
                    </a:lnTo>
                    <a:lnTo>
                      <a:pt x="695" y="1553"/>
                    </a:lnTo>
                    <a:lnTo>
                      <a:pt x="690" y="1553"/>
                    </a:lnTo>
                    <a:lnTo>
                      <a:pt x="690" y="1561"/>
                    </a:lnTo>
                    <a:lnTo>
                      <a:pt x="691" y="1571"/>
                    </a:lnTo>
                    <a:lnTo>
                      <a:pt x="693" y="1576"/>
                    </a:lnTo>
                    <a:lnTo>
                      <a:pt x="694" y="1580"/>
                    </a:lnTo>
                    <a:lnTo>
                      <a:pt x="695" y="1583"/>
                    </a:lnTo>
                    <a:lnTo>
                      <a:pt x="697" y="1584"/>
                    </a:lnTo>
                    <a:lnTo>
                      <a:pt x="671" y="1605"/>
                    </a:lnTo>
                    <a:lnTo>
                      <a:pt x="649" y="1622"/>
                    </a:lnTo>
                    <a:lnTo>
                      <a:pt x="639" y="1632"/>
                    </a:lnTo>
                    <a:lnTo>
                      <a:pt x="630" y="1643"/>
                    </a:lnTo>
                    <a:lnTo>
                      <a:pt x="620" y="1656"/>
                    </a:lnTo>
                    <a:lnTo>
                      <a:pt x="611" y="1670"/>
                    </a:lnTo>
                    <a:lnTo>
                      <a:pt x="595" y="1663"/>
                    </a:lnTo>
                    <a:lnTo>
                      <a:pt x="584" y="1656"/>
                    </a:lnTo>
                    <a:lnTo>
                      <a:pt x="575" y="1649"/>
                    </a:lnTo>
                    <a:lnTo>
                      <a:pt x="568" y="1641"/>
                    </a:lnTo>
                    <a:lnTo>
                      <a:pt x="563" y="1631"/>
                    </a:lnTo>
                    <a:lnTo>
                      <a:pt x="560" y="1621"/>
                    </a:lnTo>
                    <a:lnTo>
                      <a:pt x="555" y="1609"/>
                    </a:lnTo>
                    <a:lnTo>
                      <a:pt x="551" y="1597"/>
                    </a:lnTo>
                    <a:lnTo>
                      <a:pt x="542" y="1574"/>
                    </a:lnTo>
                    <a:lnTo>
                      <a:pt x="530" y="1552"/>
                    </a:lnTo>
                    <a:lnTo>
                      <a:pt x="516" y="1529"/>
                    </a:lnTo>
                    <a:lnTo>
                      <a:pt x="501" y="1505"/>
                    </a:lnTo>
                    <a:lnTo>
                      <a:pt x="486" y="1483"/>
                    </a:lnTo>
                    <a:lnTo>
                      <a:pt x="473" y="1461"/>
                    </a:lnTo>
                    <a:lnTo>
                      <a:pt x="461" y="1441"/>
                    </a:lnTo>
                    <a:lnTo>
                      <a:pt x="451" y="1424"/>
                    </a:lnTo>
                    <a:lnTo>
                      <a:pt x="442" y="1405"/>
                    </a:lnTo>
                    <a:lnTo>
                      <a:pt x="436" y="1388"/>
                    </a:lnTo>
                    <a:lnTo>
                      <a:pt x="430" y="1370"/>
                    </a:lnTo>
                    <a:lnTo>
                      <a:pt x="425" y="1352"/>
                    </a:lnTo>
                    <a:lnTo>
                      <a:pt x="419" y="1334"/>
                    </a:lnTo>
                    <a:lnTo>
                      <a:pt x="414" y="1316"/>
                    </a:lnTo>
                    <a:lnTo>
                      <a:pt x="407" y="1296"/>
                    </a:lnTo>
                    <a:lnTo>
                      <a:pt x="398" y="1276"/>
                    </a:lnTo>
                    <a:lnTo>
                      <a:pt x="376" y="1244"/>
                    </a:lnTo>
                    <a:lnTo>
                      <a:pt x="352" y="1214"/>
                    </a:lnTo>
                    <a:lnTo>
                      <a:pt x="341" y="1200"/>
                    </a:lnTo>
                    <a:lnTo>
                      <a:pt x="330" y="1184"/>
                    </a:lnTo>
                    <a:lnTo>
                      <a:pt x="320" y="1169"/>
                    </a:lnTo>
                    <a:lnTo>
                      <a:pt x="312" y="1153"/>
                    </a:lnTo>
                    <a:lnTo>
                      <a:pt x="301" y="1114"/>
                    </a:lnTo>
                    <a:lnTo>
                      <a:pt x="292" y="1078"/>
                    </a:lnTo>
                    <a:lnTo>
                      <a:pt x="284" y="1043"/>
                    </a:lnTo>
                    <a:lnTo>
                      <a:pt x="280" y="1008"/>
                    </a:lnTo>
                    <a:lnTo>
                      <a:pt x="275" y="974"/>
                    </a:lnTo>
                    <a:lnTo>
                      <a:pt x="273" y="938"/>
                    </a:lnTo>
                    <a:lnTo>
                      <a:pt x="272" y="901"/>
                    </a:lnTo>
                    <a:lnTo>
                      <a:pt x="272" y="864"/>
                    </a:lnTo>
                    <a:lnTo>
                      <a:pt x="268" y="863"/>
                    </a:lnTo>
                    <a:lnTo>
                      <a:pt x="263" y="862"/>
                    </a:lnTo>
                    <a:lnTo>
                      <a:pt x="259" y="861"/>
                    </a:lnTo>
                    <a:lnTo>
                      <a:pt x="256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47" y="848"/>
                    </a:lnTo>
                    <a:lnTo>
                      <a:pt x="246" y="844"/>
                    </a:lnTo>
                    <a:lnTo>
                      <a:pt x="242" y="836"/>
                    </a:lnTo>
                    <a:lnTo>
                      <a:pt x="240" y="827"/>
                    </a:lnTo>
                    <a:lnTo>
                      <a:pt x="239" y="817"/>
                    </a:lnTo>
                    <a:lnTo>
                      <a:pt x="239" y="808"/>
                    </a:lnTo>
                    <a:lnTo>
                      <a:pt x="230" y="814"/>
                    </a:lnTo>
                    <a:lnTo>
                      <a:pt x="224" y="821"/>
                    </a:lnTo>
                    <a:lnTo>
                      <a:pt x="217" y="828"/>
                    </a:lnTo>
                    <a:lnTo>
                      <a:pt x="210" y="836"/>
                    </a:lnTo>
                    <a:lnTo>
                      <a:pt x="201" y="852"/>
                    </a:lnTo>
                    <a:lnTo>
                      <a:pt x="192" y="869"/>
                    </a:lnTo>
                    <a:lnTo>
                      <a:pt x="186" y="876"/>
                    </a:lnTo>
                    <a:lnTo>
                      <a:pt x="182" y="883"/>
                    </a:lnTo>
                    <a:lnTo>
                      <a:pt x="176" y="890"/>
                    </a:lnTo>
                    <a:lnTo>
                      <a:pt x="171" y="895"/>
                    </a:lnTo>
                    <a:lnTo>
                      <a:pt x="164" y="900"/>
                    </a:lnTo>
                    <a:lnTo>
                      <a:pt x="157" y="903"/>
                    </a:lnTo>
                    <a:lnTo>
                      <a:pt x="148" y="905"/>
                    </a:lnTo>
                    <a:lnTo>
                      <a:pt x="139" y="906"/>
                    </a:lnTo>
                    <a:lnTo>
                      <a:pt x="134" y="905"/>
                    </a:lnTo>
                    <a:lnTo>
                      <a:pt x="127" y="903"/>
                    </a:lnTo>
                    <a:lnTo>
                      <a:pt x="120" y="900"/>
                    </a:lnTo>
                    <a:lnTo>
                      <a:pt x="113" y="895"/>
                    </a:lnTo>
                    <a:lnTo>
                      <a:pt x="105" y="889"/>
                    </a:lnTo>
                    <a:lnTo>
                      <a:pt x="97" y="883"/>
                    </a:lnTo>
                    <a:lnTo>
                      <a:pt x="90" y="876"/>
                    </a:lnTo>
                    <a:lnTo>
                      <a:pt x="82" y="868"/>
                    </a:lnTo>
                    <a:lnTo>
                      <a:pt x="75" y="860"/>
                    </a:lnTo>
                    <a:lnTo>
                      <a:pt x="69" y="851"/>
                    </a:lnTo>
                    <a:lnTo>
                      <a:pt x="62" y="842"/>
                    </a:lnTo>
                    <a:lnTo>
                      <a:pt x="57" y="833"/>
                    </a:lnTo>
                    <a:lnTo>
                      <a:pt x="52" y="825"/>
                    </a:lnTo>
                    <a:lnTo>
                      <a:pt x="49" y="817"/>
                    </a:lnTo>
                    <a:lnTo>
                      <a:pt x="47" y="809"/>
                    </a:lnTo>
                    <a:lnTo>
                      <a:pt x="46" y="801"/>
                    </a:lnTo>
                    <a:lnTo>
                      <a:pt x="51" y="798"/>
                    </a:lnTo>
                    <a:lnTo>
                      <a:pt x="63" y="792"/>
                    </a:lnTo>
                    <a:lnTo>
                      <a:pt x="77" y="786"/>
                    </a:lnTo>
                    <a:lnTo>
                      <a:pt x="85" y="783"/>
                    </a:lnTo>
                    <a:lnTo>
                      <a:pt x="77" y="783"/>
                    </a:lnTo>
                    <a:lnTo>
                      <a:pt x="67" y="782"/>
                    </a:lnTo>
                    <a:lnTo>
                      <a:pt x="59" y="780"/>
                    </a:lnTo>
                    <a:lnTo>
                      <a:pt x="51" y="779"/>
                    </a:lnTo>
                    <a:lnTo>
                      <a:pt x="44" y="776"/>
                    </a:lnTo>
                    <a:lnTo>
                      <a:pt x="37" y="774"/>
                    </a:lnTo>
                    <a:lnTo>
                      <a:pt x="30" y="771"/>
                    </a:lnTo>
                    <a:lnTo>
                      <a:pt x="25" y="767"/>
                    </a:lnTo>
                    <a:lnTo>
                      <a:pt x="21" y="763"/>
                    </a:lnTo>
                    <a:lnTo>
                      <a:pt x="16" y="759"/>
                    </a:lnTo>
                    <a:lnTo>
                      <a:pt x="12" y="754"/>
                    </a:lnTo>
                    <a:lnTo>
                      <a:pt x="8" y="750"/>
                    </a:lnTo>
                    <a:lnTo>
                      <a:pt x="3" y="738"/>
                    </a:lnTo>
                    <a:lnTo>
                      <a:pt x="0" y="727"/>
                    </a:lnTo>
                    <a:lnTo>
                      <a:pt x="10" y="719"/>
                    </a:lnTo>
                    <a:lnTo>
                      <a:pt x="21" y="713"/>
                    </a:lnTo>
                    <a:lnTo>
                      <a:pt x="32" y="708"/>
                    </a:lnTo>
                    <a:lnTo>
                      <a:pt x="44" y="704"/>
                    </a:lnTo>
                    <a:lnTo>
                      <a:pt x="67" y="699"/>
                    </a:lnTo>
                    <a:lnTo>
                      <a:pt x="90" y="695"/>
                    </a:lnTo>
                    <a:lnTo>
                      <a:pt x="102" y="693"/>
                    </a:lnTo>
                    <a:lnTo>
                      <a:pt x="113" y="689"/>
                    </a:lnTo>
                    <a:lnTo>
                      <a:pt x="123" y="686"/>
                    </a:lnTo>
                    <a:lnTo>
                      <a:pt x="133" y="681"/>
                    </a:lnTo>
                    <a:lnTo>
                      <a:pt x="142" y="676"/>
                    </a:lnTo>
                    <a:lnTo>
                      <a:pt x="151" y="668"/>
                    </a:lnTo>
                    <a:lnTo>
                      <a:pt x="159" y="659"/>
                    </a:lnTo>
                    <a:lnTo>
                      <a:pt x="165" y="648"/>
                    </a:lnTo>
                    <a:lnTo>
                      <a:pt x="161" y="646"/>
                    </a:lnTo>
                    <a:lnTo>
                      <a:pt x="157" y="643"/>
                    </a:lnTo>
                    <a:lnTo>
                      <a:pt x="151" y="639"/>
                    </a:lnTo>
                    <a:lnTo>
                      <a:pt x="145" y="633"/>
                    </a:lnTo>
                    <a:lnTo>
                      <a:pt x="131" y="621"/>
                    </a:lnTo>
                    <a:lnTo>
                      <a:pt x="118" y="607"/>
                    </a:lnTo>
                    <a:lnTo>
                      <a:pt x="106" y="592"/>
                    </a:lnTo>
                    <a:lnTo>
                      <a:pt x="95" y="576"/>
                    </a:lnTo>
                    <a:lnTo>
                      <a:pt x="92" y="569"/>
                    </a:lnTo>
                    <a:lnTo>
                      <a:pt x="89" y="562"/>
                    </a:lnTo>
                    <a:lnTo>
                      <a:pt x="86" y="555"/>
                    </a:lnTo>
                    <a:lnTo>
                      <a:pt x="85" y="549"/>
                    </a:lnTo>
                    <a:lnTo>
                      <a:pt x="81" y="548"/>
                    </a:lnTo>
                    <a:lnTo>
                      <a:pt x="77" y="547"/>
                    </a:lnTo>
                    <a:lnTo>
                      <a:pt x="73" y="545"/>
                    </a:lnTo>
                    <a:lnTo>
                      <a:pt x="70" y="541"/>
                    </a:lnTo>
                    <a:lnTo>
                      <a:pt x="64" y="534"/>
                    </a:lnTo>
                    <a:lnTo>
                      <a:pt x="59" y="524"/>
                    </a:lnTo>
                    <a:lnTo>
                      <a:pt x="59" y="500"/>
                    </a:lnTo>
                    <a:lnTo>
                      <a:pt x="73" y="499"/>
                    </a:lnTo>
                    <a:lnTo>
                      <a:pt x="86" y="498"/>
                    </a:lnTo>
                    <a:lnTo>
                      <a:pt x="98" y="496"/>
                    </a:lnTo>
                    <a:lnTo>
                      <a:pt x="109" y="492"/>
                    </a:lnTo>
                    <a:lnTo>
                      <a:pt x="119" y="489"/>
                    </a:lnTo>
                    <a:lnTo>
                      <a:pt x="129" y="484"/>
                    </a:lnTo>
                    <a:lnTo>
                      <a:pt x="138" y="479"/>
                    </a:lnTo>
                    <a:lnTo>
                      <a:pt x="147" y="473"/>
                    </a:lnTo>
                    <a:lnTo>
                      <a:pt x="154" y="466"/>
                    </a:lnTo>
                    <a:lnTo>
                      <a:pt x="162" y="459"/>
                    </a:lnTo>
                    <a:lnTo>
                      <a:pt x="169" y="452"/>
                    </a:lnTo>
                    <a:lnTo>
                      <a:pt x="175" y="444"/>
                    </a:lnTo>
                    <a:lnTo>
                      <a:pt x="186" y="428"/>
                    </a:lnTo>
                    <a:lnTo>
                      <a:pt x="197" y="410"/>
                    </a:lnTo>
                    <a:lnTo>
                      <a:pt x="216" y="374"/>
                    </a:lnTo>
                    <a:lnTo>
                      <a:pt x="235" y="338"/>
                    </a:lnTo>
                    <a:lnTo>
                      <a:pt x="246" y="322"/>
                    </a:lnTo>
                    <a:lnTo>
                      <a:pt x="257" y="308"/>
                    </a:lnTo>
                    <a:lnTo>
                      <a:pt x="263" y="300"/>
                    </a:lnTo>
                    <a:lnTo>
                      <a:pt x="270" y="294"/>
                    </a:lnTo>
                    <a:lnTo>
                      <a:pt x="277" y="289"/>
                    </a:lnTo>
                    <a:lnTo>
                      <a:pt x="285" y="284"/>
                    </a:lnTo>
                    <a:lnTo>
                      <a:pt x="279" y="272"/>
                    </a:lnTo>
                    <a:lnTo>
                      <a:pt x="274" y="261"/>
                    </a:lnTo>
                    <a:lnTo>
                      <a:pt x="273" y="256"/>
                    </a:lnTo>
                    <a:lnTo>
                      <a:pt x="272" y="251"/>
                    </a:lnTo>
                    <a:lnTo>
                      <a:pt x="272" y="245"/>
                    </a:lnTo>
                    <a:lnTo>
                      <a:pt x="272" y="240"/>
                    </a:lnTo>
                    <a:lnTo>
                      <a:pt x="273" y="235"/>
                    </a:lnTo>
                    <a:lnTo>
                      <a:pt x="274" y="230"/>
                    </a:lnTo>
                    <a:lnTo>
                      <a:pt x="276" y="226"/>
                    </a:lnTo>
                    <a:lnTo>
                      <a:pt x="280" y="222"/>
                    </a:lnTo>
                    <a:lnTo>
                      <a:pt x="283" y="219"/>
                    </a:lnTo>
                    <a:lnTo>
                      <a:pt x="287" y="216"/>
                    </a:lnTo>
                    <a:lnTo>
                      <a:pt x="293" y="213"/>
                    </a:lnTo>
                    <a:lnTo>
                      <a:pt x="298" y="210"/>
                    </a:lnTo>
                    <a:lnTo>
                      <a:pt x="269" y="183"/>
                    </a:lnTo>
                    <a:lnTo>
                      <a:pt x="247" y="163"/>
                    </a:lnTo>
                    <a:lnTo>
                      <a:pt x="237" y="153"/>
                    </a:lnTo>
                    <a:lnTo>
                      <a:pt x="227" y="142"/>
                    </a:lnTo>
                    <a:lnTo>
                      <a:pt x="217" y="128"/>
                    </a:lnTo>
                    <a:lnTo>
                      <a:pt x="205" y="111"/>
                    </a:lnTo>
                    <a:lnTo>
                      <a:pt x="205" y="68"/>
                    </a:lnTo>
                    <a:lnTo>
                      <a:pt x="229" y="68"/>
                    </a:lnTo>
                    <a:lnTo>
                      <a:pt x="256" y="66"/>
                    </a:lnTo>
                    <a:lnTo>
                      <a:pt x="270" y="65"/>
                    </a:lnTo>
                    <a:lnTo>
                      <a:pt x="283" y="63"/>
                    </a:lnTo>
                    <a:lnTo>
                      <a:pt x="297" y="60"/>
                    </a:lnTo>
                    <a:lnTo>
                      <a:pt x="310" y="57"/>
                    </a:lnTo>
                    <a:lnTo>
                      <a:pt x="322" y="54"/>
                    </a:lnTo>
                    <a:lnTo>
                      <a:pt x="335" y="49"/>
                    </a:lnTo>
                    <a:lnTo>
                      <a:pt x="347" y="44"/>
                    </a:lnTo>
                    <a:lnTo>
                      <a:pt x="357" y="37"/>
                    </a:lnTo>
                    <a:lnTo>
                      <a:pt x="366" y="30"/>
                    </a:lnTo>
                    <a:lnTo>
                      <a:pt x="374" y="21"/>
                    </a:lnTo>
                    <a:lnTo>
                      <a:pt x="381" y="11"/>
                    </a:lnTo>
                    <a:lnTo>
                      <a:pt x="38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1" name="Freeform 465"/>
              <p:cNvSpPr>
                <a:spLocks/>
              </p:cNvSpPr>
              <p:nvPr/>
            </p:nvSpPr>
            <p:spPr bwMode="auto">
              <a:xfrm>
                <a:off x="3798888" y="3997288"/>
                <a:ext cx="158750" cy="206375"/>
              </a:xfrm>
              <a:custGeom>
                <a:avLst/>
                <a:gdLst>
                  <a:gd name="T0" fmla="*/ 2147483647 w 359"/>
                  <a:gd name="T1" fmla="*/ 2147483647 h 394"/>
                  <a:gd name="T2" fmla="*/ 2147483647 w 359"/>
                  <a:gd name="T3" fmla="*/ 2147483647 h 394"/>
                  <a:gd name="T4" fmla="*/ 2147483647 w 359"/>
                  <a:gd name="T5" fmla="*/ 2147483647 h 394"/>
                  <a:gd name="T6" fmla="*/ 2147483647 w 359"/>
                  <a:gd name="T7" fmla="*/ 2147483647 h 394"/>
                  <a:gd name="T8" fmla="*/ 2147483647 w 359"/>
                  <a:gd name="T9" fmla="*/ 2147483647 h 394"/>
                  <a:gd name="T10" fmla="*/ 2147483647 w 359"/>
                  <a:gd name="T11" fmla="*/ 2147483647 h 394"/>
                  <a:gd name="T12" fmla="*/ 1124167120 w 359"/>
                  <a:gd name="T13" fmla="*/ 2147483647 h 394"/>
                  <a:gd name="T14" fmla="*/ 0 w 359"/>
                  <a:gd name="T15" fmla="*/ 2147483647 h 394"/>
                  <a:gd name="T16" fmla="*/ 2147483647 w 359"/>
                  <a:gd name="T17" fmla="*/ 2147483647 h 394"/>
                  <a:gd name="T18" fmla="*/ 2147483647 w 359"/>
                  <a:gd name="T19" fmla="*/ 2147483647 h 394"/>
                  <a:gd name="T20" fmla="*/ 2147483647 w 359"/>
                  <a:gd name="T21" fmla="*/ 2147483647 h 394"/>
                  <a:gd name="T22" fmla="*/ 2147483647 w 359"/>
                  <a:gd name="T23" fmla="*/ 2147483647 h 394"/>
                  <a:gd name="T24" fmla="*/ 2147483647 w 359"/>
                  <a:gd name="T25" fmla="*/ 2147483647 h 394"/>
                  <a:gd name="T26" fmla="*/ 2147483647 w 359"/>
                  <a:gd name="T27" fmla="*/ 2147483647 h 394"/>
                  <a:gd name="T28" fmla="*/ 2147483647 w 359"/>
                  <a:gd name="T29" fmla="*/ 2147483647 h 394"/>
                  <a:gd name="T30" fmla="*/ 2147483647 w 359"/>
                  <a:gd name="T31" fmla="*/ 2147483647 h 394"/>
                  <a:gd name="T32" fmla="*/ 2147483647 w 359"/>
                  <a:gd name="T33" fmla="*/ 2147483647 h 394"/>
                  <a:gd name="T34" fmla="*/ 2147483647 w 359"/>
                  <a:gd name="T35" fmla="*/ 2011885972 h 394"/>
                  <a:gd name="T36" fmla="*/ 2147483647 w 359"/>
                  <a:gd name="T37" fmla="*/ 0 h 394"/>
                  <a:gd name="T38" fmla="*/ 2147483647 w 359"/>
                  <a:gd name="T39" fmla="*/ 2147483647 h 394"/>
                  <a:gd name="T40" fmla="*/ 2147483647 w 359"/>
                  <a:gd name="T41" fmla="*/ 2147483647 h 394"/>
                  <a:gd name="T42" fmla="*/ 2147483647 w 359"/>
                  <a:gd name="T43" fmla="*/ 2147483647 h 394"/>
                  <a:gd name="T44" fmla="*/ 2147483647 w 359"/>
                  <a:gd name="T45" fmla="*/ 2147483647 h 394"/>
                  <a:gd name="T46" fmla="*/ 2147483647 w 359"/>
                  <a:gd name="T47" fmla="*/ 2147483647 h 394"/>
                  <a:gd name="T48" fmla="*/ 2147483647 w 359"/>
                  <a:gd name="T49" fmla="*/ 2147483647 h 394"/>
                  <a:gd name="T50" fmla="*/ 2147483647 w 359"/>
                  <a:gd name="T51" fmla="*/ 2147483647 h 394"/>
                  <a:gd name="T52" fmla="*/ 2147483647 w 359"/>
                  <a:gd name="T53" fmla="*/ 2147483647 h 394"/>
                  <a:gd name="T54" fmla="*/ 2147483647 w 359"/>
                  <a:gd name="T55" fmla="*/ 2147483647 h 394"/>
                  <a:gd name="T56" fmla="*/ 2147483647 w 359"/>
                  <a:gd name="T57" fmla="*/ 2147483647 h 394"/>
                  <a:gd name="T58" fmla="*/ 2147483647 w 359"/>
                  <a:gd name="T59" fmla="*/ 2147483647 h 394"/>
                  <a:gd name="T60" fmla="*/ 2147483647 w 359"/>
                  <a:gd name="T61" fmla="*/ 2147483647 h 394"/>
                  <a:gd name="T62" fmla="*/ 2147483647 w 359"/>
                  <a:gd name="T63" fmla="*/ 2147483647 h 394"/>
                  <a:gd name="T64" fmla="*/ 2147483647 w 359"/>
                  <a:gd name="T65" fmla="*/ 2147483647 h 394"/>
                  <a:gd name="T66" fmla="*/ 2147483647 w 359"/>
                  <a:gd name="T67" fmla="*/ 2147483647 h 394"/>
                  <a:gd name="T68" fmla="*/ 2147483647 w 359"/>
                  <a:gd name="T69" fmla="*/ 2147483647 h 394"/>
                  <a:gd name="T70" fmla="*/ 2147483647 w 359"/>
                  <a:gd name="T71" fmla="*/ 2147483647 h 394"/>
                  <a:gd name="T72" fmla="*/ 2147483647 w 359"/>
                  <a:gd name="T73" fmla="*/ 2147483647 h 394"/>
                  <a:gd name="T74" fmla="*/ 2147483647 w 359"/>
                  <a:gd name="T75" fmla="*/ 2147483647 h 394"/>
                  <a:gd name="T76" fmla="*/ 2147483647 w 359"/>
                  <a:gd name="T77" fmla="*/ 2147483647 h 394"/>
                  <a:gd name="T78" fmla="*/ 2147483647 w 359"/>
                  <a:gd name="T79" fmla="*/ 2147483647 h 394"/>
                  <a:gd name="T80" fmla="*/ 2147483647 w 359"/>
                  <a:gd name="T81" fmla="*/ 2147483647 h 394"/>
                  <a:gd name="T82" fmla="*/ 2147483647 w 359"/>
                  <a:gd name="T83" fmla="*/ 2147483647 h 394"/>
                  <a:gd name="T84" fmla="*/ 2147483647 w 359"/>
                  <a:gd name="T85" fmla="*/ 2147483647 h 394"/>
                  <a:gd name="T86" fmla="*/ 2147483647 w 359"/>
                  <a:gd name="T87" fmla="*/ 2147483647 h 394"/>
                  <a:gd name="T88" fmla="*/ 2147483647 w 359"/>
                  <a:gd name="T89" fmla="*/ 2147483647 h 394"/>
                  <a:gd name="T90" fmla="*/ 2147483647 w 359"/>
                  <a:gd name="T91" fmla="*/ 2147483647 h 394"/>
                  <a:gd name="T92" fmla="*/ 2147483647 w 359"/>
                  <a:gd name="T93" fmla="*/ 2147483647 h 394"/>
                  <a:gd name="T94" fmla="*/ 2147483647 w 359"/>
                  <a:gd name="T95" fmla="*/ 2147483647 h 394"/>
                  <a:gd name="T96" fmla="*/ 2147483647 w 359"/>
                  <a:gd name="T97" fmla="*/ 2147483647 h 394"/>
                  <a:gd name="T98" fmla="*/ 2147483647 w 359"/>
                  <a:gd name="T99" fmla="*/ 2147483647 h 394"/>
                  <a:gd name="T100" fmla="*/ 2147483647 w 359"/>
                  <a:gd name="T101" fmla="*/ 2147483647 h 394"/>
                  <a:gd name="T102" fmla="*/ 2147483647 w 359"/>
                  <a:gd name="T103" fmla="*/ 2147483647 h 394"/>
                  <a:gd name="T104" fmla="*/ 2147483647 w 359"/>
                  <a:gd name="T105" fmla="*/ 2147483647 h 394"/>
                  <a:gd name="T106" fmla="*/ 2147483647 w 359"/>
                  <a:gd name="T107" fmla="*/ 2147483647 h 394"/>
                  <a:gd name="T108" fmla="*/ 2147483647 w 359"/>
                  <a:gd name="T109" fmla="*/ 2147483647 h 394"/>
                  <a:gd name="T110" fmla="*/ 2147483647 w 359"/>
                  <a:gd name="T111" fmla="*/ 2147483647 h 394"/>
                  <a:gd name="T112" fmla="*/ 2147483647 w 359"/>
                  <a:gd name="T113" fmla="*/ 2147483647 h 394"/>
                  <a:gd name="T114" fmla="*/ 2147483647 w 359"/>
                  <a:gd name="T115" fmla="*/ 2147483647 h 3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9" h="394">
                    <a:moveTo>
                      <a:pt x="53" y="394"/>
                    </a:moveTo>
                    <a:lnTo>
                      <a:pt x="53" y="382"/>
                    </a:lnTo>
                    <a:lnTo>
                      <a:pt x="53" y="370"/>
                    </a:lnTo>
                    <a:lnTo>
                      <a:pt x="53" y="358"/>
                    </a:lnTo>
                    <a:lnTo>
                      <a:pt x="53" y="346"/>
                    </a:lnTo>
                    <a:lnTo>
                      <a:pt x="53" y="333"/>
                    </a:lnTo>
                    <a:lnTo>
                      <a:pt x="52" y="322"/>
                    </a:lnTo>
                    <a:lnTo>
                      <a:pt x="50" y="312"/>
                    </a:lnTo>
                    <a:lnTo>
                      <a:pt x="46" y="302"/>
                    </a:lnTo>
                    <a:lnTo>
                      <a:pt x="43" y="293"/>
                    </a:lnTo>
                    <a:lnTo>
                      <a:pt x="40" y="284"/>
                    </a:lnTo>
                    <a:lnTo>
                      <a:pt x="35" y="277"/>
                    </a:lnTo>
                    <a:lnTo>
                      <a:pt x="32" y="270"/>
                    </a:lnTo>
                    <a:lnTo>
                      <a:pt x="13" y="245"/>
                    </a:lnTo>
                    <a:lnTo>
                      <a:pt x="0" y="222"/>
                    </a:lnTo>
                    <a:lnTo>
                      <a:pt x="0" y="185"/>
                    </a:lnTo>
                    <a:lnTo>
                      <a:pt x="27" y="185"/>
                    </a:lnTo>
                    <a:lnTo>
                      <a:pt x="33" y="181"/>
                    </a:lnTo>
                    <a:lnTo>
                      <a:pt x="38" y="174"/>
                    </a:lnTo>
                    <a:lnTo>
                      <a:pt x="40" y="169"/>
                    </a:lnTo>
                    <a:lnTo>
                      <a:pt x="41" y="163"/>
                    </a:lnTo>
                    <a:lnTo>
                      <a:pt x="41" y="150"/>
                    </a:lnTo>
                    <a:lnTo>
                      <a:pt x="40" y="136"/>
                    </a:lnTo>
                    <a:lnTo>
                      <a:pt x="38" y="107"/>
                    </a:lnTo>
                    <a:lnTo>
                      <a:pt x="32" y="79"/>
                    </a:lnTo>
                    <a:lnTo>
                      <a:pt x="31" y="65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6" y="36"/>
                    </a:lnTo>
                    <a:lnTo>
                      <a:pt x="40" y="31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2" y="22"/>
                    </a:lnTo>
                    <a:lnTo>
                      <a:pt x="124" y="18"/>
                    </a:lnTo>
                    <a:lnTo>
                      <a:pt x="128" y="14"/>
                    </a:lnTo>
                    <a:lnTo>
                      <a:pt x="133" y="6"/>
                    </a:lnTo>
                    <a:lnTo>
                      <a:pt x="140" y="0"/>
                    </a:lnTo>
                    <a:lnTo>
                      <a:pt x="141" y="9"/>
                    </a:lnTo>
                    <a:lnTo>
                      <a:pt x="142" y="18"/>
                    </a:lnTo>
                    <a:lnTo>
                      <a:pt x="143" y="22"/>
                    </a:lnTo>
                    <a:lnTo>
                      <a:pt x="142" y="26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8" y="31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202" y="34"/>
                    </a:lnTo>
                    <a:lnTo>
                      <a:pt x="214" y="38"/>
                    </a:lnTo>
                    <a:lnTo>
                      <a:pt x="224" y="43"/>
                    </a:lnTo>
                    <a:lnTo>
                      <a:pt x="233" y="49"/>
                    </a:lnTo>
                    <a:lnTo>
                      <a:pt x="240" y="53"/>
                    </a:lnTo>
                    <a:lnTo>
                      <a:pt x="246" y="58"/>
                    </a:lnTo>
                    <a:lnTo>
                      <a:pt x="252" y="60"/>
                    </a:lnTo>
                    <a:lnTo>
                      <a:pt x="259" y="61"/>
                    </a:lnTo>
                    <a:lnTo>
                      <a:pt x="264" y="61"/>
                    </a:lnTo>
                    <a:lnTo>
                      <a:pt x="268" y="59"/>
                    </a:lnTo>
                    <a:lnTo>
                      <a:pt x="271" y="57"/>
                    </a:lnTo>
                    <a:lnTo>
                      <a:pt x="275" y="54"/>
                    </a:lnTo>
                    <a:lnTo>
                      <a:pt x="280" y="46"/>
                    </a:lnTo>
                    <a:lnTo>
                      <a:pt x="286" y="37"/>
                    </a:lnTo>
                    <a:lnTo>
                      <a:pt x="300" y="44"/>
                    </a:lnTo>
                    <a:lnTo>
                      <a:pt x="312" y="52"/>
                    </a:lnTo>
                    <a:lnTo>
                      <a:pt x="319" y="55"/>
                    </a:lnTo>
                    <a:lnTo>
                      <a:pt x="325" y="59"/>
                    </a:lnTo>
                    <a:lnTo>
                      <a:pt x="332" y="61"/>
                    </a:lnTo>
                    <a:lnTo>
                      <a:pt x="338" y="61"/>
                    </a:lnTo>
                    <a:lnTo>
                      <a:pt x="359" y="148"/>
                    </a:lnTo>
                    <a:lnTo>
                      <a:pt x="353" y="161"/>
                    </a:lnTo>
                    <a:lnTo>
                      <a:pt x="346" y="173"/>
                    </a:lnTo>
                    <a:lnTo>
                      <a:pt x="338" y="185"/>
                    </a:lnTo>
                    <a:lnTo>
                      <a:pt x="331" y="195"/>
                    </a:lnTo>
                    <a:lnTo>
                      <a:pt x="323" y="206"/>
                    </a:lnTo>
                    <a:lnTo>
                      <a:pt x="318" y="218"/>
                    </a:lnTo>
                    <a:lnTo>
                      <a:pt x="315" y="224"/>
                    </a:lnTo>
                    <a:lnTo>
                      <a:pt x="314" y="231"/>
                    </a:lnTo>
                    <a:lnTo>
                      <a:pt x="313" y="239"/>
                    </a:lnTo>
                    <a:lnTo>
                      <a:pt x="312" y="247"/>
                    </a:lnTo>
                    <a:lnTo>
                      <a:pt x="313" y="255"/>
                    </a:lnTo>
                    <a:lnTo>
                      <a:pt x="316" y="263"/>
                    </a:lnTo>
                    <a:lnTo>
                      <a:pt x="321" y="273"/>
                    </a:lnTo>
                    <a:lnTo>
                      <a:pt x="325" y="283"/>
                    </a:lnTo>
                    <a:lnTo>
                      <a:pt x="331" y="293"/>
                    </a:lnTo>
                    <a:lnTo>
                      <a:pt x="335" y="302"/>
                    </a:lnTo>
                    <a:lnTo>
                      <a:pt x="337" y="309"/>
                    </a:lnTo>
                    <a:lnTo>
                      <a:pt x="338" y="315"/>
                    </a:lnTo>
                    <a:lnTo>
                      <a:pt x="337" y="321"/>
                    </a:lnTo>
                    <a:lnTo>
                      <a:pt x="332" y="331"/>
                    </a:lnTo>
                    <a:lnTo>
                      <a:pt x="330" y="337"/>
                    </a:lnTo>
                    <a:lnTo>
                      <a:pt x="327" y="343"/>
                    </a:lnTo>
                    <a:lnTo>
                      <a:pt x="326" y="351"/>
                    </a:lnTo>
                    <a:lnTo>
                      <a:pt x="325" y="358"/>
                    </a:lnTo>
                    <a:lnTo>
                      <a:pt x="319" y="358"/>
                    </a:lnTo>
                    <a:lnTo>
                      <a:pt x="313" y="357"/>
                    </a:lnTo>
                    <a:lnTo>
                      <a:pt x="308" y="356"/>
                    </a:lnTo>
                    <a:lnTo>
                      <a:pt x="304" y="354"/>
                    </a:lnTo>
                    <a:lnTo>
                      <a:pt x="298" y="350"/>
                    </a:lnTo>
                    <a:lnTo>
                      <a:pt x="292" y="346"/>
                    </a:lnTo>
                    <a:lnTo>
                      <a:pt x="287" y="340"/>
                    </a:lnTo>
                    <a:lnTo>
                      <a:pt x="280" y="336"/>
                    </a:lnTo>
                    <a:lnTo>
                      <a:pt x="277" y="335"/>
                    </a:lnTo>
                    <a:lnTo>
                      <a:pt x="271" y="334"/>
                    </a:lnTo>
                    <a:lnTo>
                      <a:pt x="266" y="333"/>
                    </a:lnTo>
                    <a:lnTo>
                      <a:pt x="259" y="333"/>
                    </a:lnTo>
                    <a:lnTo>
                      <a:pt x="246" y="333"/>
                    </a:lnTo>
                    <a:lnTo>
                      <a:pt x="234" y="334"/>
                    </a:lnTo>
                    <a:lnTo>
                      <a:pt x="221" y="336"/>
                    </a:lnTo>
                    <a:lnTo>
                      <a:pt x="208" y="338"/>
                    </a:lnTo>
                    <a:lnTo>
                      <a:pt x="181" y="343"/>
                    </a:lnTo>
                    <a:lnTo>
                      <a:pt x="155" y="351"/>
                    </a:lnTo>
                    <a:lnTo>
                      <a:pt x="131" y="359"/>
                    </a:lnTo>
                    <a:lnTo>
                      <a:pt x="107" y="367"/>
                    </a:lnTo>
                    <a:lnTo>
                      <a:pt x="86" y="375"/>
                    </a:lnTo>
                    <a:lnTo>
                      <a:pt x="66" y="382"/>
                    </a:lnTo>
                    <a:lnTo>
                      <a:pt x="53" y="394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2" name="Freeform 466"/>
              <p:cNvSpPr>
                <a:spLocks/>
              </p:cNvSpPr>
              <p:nvPr/>
            </p:nvSpPr>
            <p:spPr bwMode="auto">
              <a:xfrm>
                <a:off x="4867275" y="4192550"/>
                <a:ext cx="192088" cy="271463"/>
              </a:xfrm>
              <a:custGeom>
                <a:avLst/>
                <a:gdLst>
                  <a:gd name="T0" fmla="*/ 2147483647 w 449"/>
                  <a:gd name="T1" fmla="*/ 2147483647 h 523"/>
                  <a:gd name="T2" fmla="*/ 2147483647 w 449"/>
                  <a:gd name="T3" fmla="*/ 2147483647 h 523"/>
                  <a:gd name="T4" fmla="*/ 2147483647 w 449"/>
                  <a:gd name="T5" fmla="*/ 2147483647 h 523"/>
                  <a:gd name="T6" fmla="*/ 2147483647 w 449"/>
                  <a:gd name="T7" fmla="*/ 2147483647 h 523"/>
                  <a:gd name="T8" fmla="*/ 2147483647 w 449"/>
                  <a:gd name="T9" fmla="*/ 2147483647 h 523"/>
                  <a:gd name="T10" fmla="*/ 2147483647 w 449"/>
                  <a:gd name="T11" fmla="*/ 2147483647 h 523"/>
                  <a:gd name="T12" fmla="*/ 2147483647 w 449"/>
                  <a:gd name="T13" fmla="*/ 2147483647 h 523"/>
                  <a:gd name="T14" fmla="*/ 2147483647 w 449"/>
                  <a:gd name="T15" fmla="*/ 2147483647 h 523"/>
                  <a:gd name="T16" fmla="*/ 2147483647 w 449"/>
                  <a:gd name="T17" fmla="*/ 2147483647 h 523"/>
                  <a:gd name="T18" fmla="*/ 2147483647 w 449"/>
                  <a:gd name="T19" fmla="*/ 2147483647 h 523"/>
                  <a:gd name="T20" fmla="*/ 2147483647 w 449"/>
                  <a:gd name="T21" fmla="*/ 2147483647 h 523"/>
                  <a:gd name="T22" fmla="*/ 2147483647 w 449"/>
                  <a:gd name="T23" fmla="*/ 2147483647 h 523"/>
                  <a:gd name="T24" fmla="*/ 2147483647 w 449"/>
                  <a:gd name="T25" fmla="*/ 2147483647 h 523"/>
                  <a:gd name="T26" fmla="*/ 2147483647 w 449"/>
                  <a:gd name="T27" fmla="*/ 2147483647 h 523"/>
                  <a:gd name="T28" fmla="*/ 2147483647 w 449"/>
                  <a:gd name="T29" fmla="*/ 2147483647 h 523"/>
                  <a:gd name="T30" fmla="*/ 2147483647 w 449"/>
                  <a:gd name="T31" fmla="*/ 2147483647 h 523"/>
                  <a:gd name="T32" fmla="*/ 2147483647 w 449"/>
                  <a:gd name="T33" fmla="*/ 2147483647 h 523"/>
                  <a:gd name="T34" fmla="*/ 2147483647 w 449"/>
                  <a:gd name="T35" fmla="*/ 2147483647 h 523"/>
                  <a:gd name="T36" fmla="*/ 2147483647 w 449"/>
                  <a:gd name="T37" fmla="*/ 2147483647 h 523"/>
                  <a:gd name="T38" fmla="*/ 2147483647 w 449"/>
                  <a:gd name="T39" fmla="*/ 2147483647 h 523"/>
                  <a:gd name="T40" fmla="*/ 2147483647 w 449"/>
                  <a:gd name="T41" fmla="*/ 2147483647 h 523"/>
                  <a:gd name="T42" fmla="*/ 2147483647 w 449"/>
                  <a:gd name="T43" fmla="*/ 1678171290 h 523"/>
                  <a:gd name="T44" fmla="*/ 2147483647 w 449"/>
                  <a:gd name="T45" fmla="*/ 838950951 h 523"/>
                  <a:gd name="T46" fmla="*/ 2147483647 w 449"/>
                  <a:gd name="T47" fmla="*/ 1118600923 h 523"/>
                  <a:gd name="T48" fmla="*/ 2147483647 w 449"/>
                  <a:gd name="T49" fmla="*/ 838950951 h 523"/>
                  <a:gd name="T50" fmla="*/ 2147483647 w 449"/>
                  <a:gd name="T51" fmla="*/ 0 h 523"/>
                  <a:gd name="T52" fmla="*/ 2147483647 w 449"/>
                  <a:gd name="T53" fmla="*/ 0 h 523"/>
                  <a:gd name="T54" fmla="*/ 391488178 w 449"/>
                  <a:gd name="T55" fmla="*/ 0 h 523"/>
                  <a:gd name="T56" fmla="*/ 391488178 w 449"/>
                  <a:gd name="T57" fmla="*/ 2147483647 h 523"/>
                  <a:gd name="T58" fmla="*/ 391488178 w 449"/>
                  <a:gd name="T59" fmla="*/ 2147483647 h 523"/>
                  <a:gd name="T60" fmla="*/ 1174464107 w 449"/>
                  <a:gd name="T61" fmla="*/ 2147483647 h 523"/>
                  <a:gd name="T62" fmla="*/ 1800955055 w 449"/>
                  <a:gd name="T63" fmla="*/ 2147483647 h 523"/>
                  <a:gd name="T64" fmla="*/ 2147483647 w 449"/>
                  <a:gd name="T65" fmla="*/ 2147483647 h 523"/>
                  <a:gd name="T66" fmla="*/ 2147483647 w 449"/>
                  <a:gd name="T67" fmla="*/ 2147483647 h 523"/>
                  <a:gd name="T68" fmla="*/ 2147483647 w 449"/>
                  <a:gd name="T69" fmla="*/ 2147483647 h 523"/>
                  <a:gd name="T70" fmla="*/ 2147483647 w 449"/>
                  <a:gd name="T71" fmla="*/ 2147483647 h 523"/>
                  <a:gd name="T72" fmla="*/ 548156691 w 449"/>
                  <a:gd name="T73" fmla="*/ 2147483647 h 523"/>
                  <a:gd name="T74" fmla="*/ 782976357 w 449"/>
                  <a:gd name="T75" fmla="*/ 2147483647 h 523"/>
                  <a:gd name="T76" fmla="*/ 2147483647 w 449"/>
                  <a:gd name="T77" fmla="*/ 2147483647 h 523"/>
                  <a:gd name="T78" fmla="*/ 2147483647 w 449"/>
                  <a:gd name="T79" fmla="*/ 2147483647 h 523"/>
                  <a:gd name="T80" fmla="*/ 2147483647 w 449"/>
                  <a:gd name="T81" fmla="*/ 2147483647 h 523"/>
                  <a:gd name="T82" fmla="*/ 2147483647 w 449"/>
                  <a:gd name="T83" fmla="*/ 2147483647 h 523"/>
                  <a:gd name="T84" fmla="*/ 2147483647 w 449"/>
                  <a:gd name="T85" fmla="*/ 2147483647 h 523"/>
                  <a:gd name="T86" fmla="*/ 2147483647 w 449"/>
                  <a:gd name="T87" fmla="*/ 2147483647 h 523"/>
                  <a:gd name="T88" fmla="*/ 2147483647 w 449"/>
                  <a:gd name="T89" fmla="*/ 2147483647 h 523"/>
                  <a:gd name="T90" fmla="*/ 2147483647 w 449"/>
                  <a:gd name="T91" fmla="*/ 2147483647 h 523"/>
                  <a:gd name="T92" fmla="*/ 2147483647 w 449"/>
                  <a:gd name="T93" fmla="*/ 2147483647 h 523"/>
                  <a:gd name="T94" fmla="*/ 2147483647 w 449"/>
                  <a:gd name="T95" fmla="*/ 2147483647 h 523"/>
                  <a:gd name="T96" fmla="*/ 2147483647 w 449"/>
                  <a:gd name="T97" fmla="*/ 2147483647 h 523"/>
                  <a:gd name="T98" fmla="*/ 2147483647 w 449"/>
                  <a:gd name="T99" fmla="*/ 2147483647 h 523"/>
                  <a:gd name="T100" fmla="*/ 2147483647 w 449"/>
                  <a:gd name="T101" fmla="*/ 2147483647 h 523"/>
                  <a:gd name="T102" fmla="*/ 2147483647 w 449"/>
                  <a:gd name="T103" fmla="*/ 2147483647 h 523"/>
                  <a:gd name="T104" fmla="*/ 2147483647 w 449"/>
                  <a:gd name="T105" fmla="*/ 2147483647 h 523"/>
                  <a:gd name="T106" fmla="*/ 2147483647 w 449"/>
                  <a:gd name="T107" fmla="*/ 2147483647 h 523"/>
                  <a:gd name="T108" fmla="*/ 2147483647 w 449"/>
                  <a:gd name="T109" fmla="*/ 2147483647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49" h="523">
                    <a:moveTo>
                      <a:pt x="410" y="370"/>
                    </a:moveTo>
                    <a:lnTo>
                      <a:pt x="410" y="105"/>
                    </a:lnTo>
                    <a:lnTo>
                      <a:pt x="407" y="102"/>
                    </a:lnTo>
                    <a:lnTo>
                      <a:pt x="405" y="98"/>
                    </a:lnTo>
                    <a:lnTo>
                      <a:pt x="405" y="95"/>
                    </a:lnTo>
                    <a:lnTo>
                      <a:pt x="408" y="92"/>
                    </a:lnTo>
                    <a:lnTo>
                      <a:pt x="413" y="84"/>
                    </a:lnTo>
                    <a:lnTo>
                      <a:pt x="422" y="77"/>
                    </a:lnTo>
                    <a:lnTo>
                      <a:pt x="432" y="70"/>
                    </a:lnTo>
                    <a:lnTo>
                      <a:pt x="441" y="60"/>
                    </a:lnTo>
                    <a:lnTo>
                      <a:pt x="444" y="55"/>
                    </a:lnTo>
                    <a:lnTo>
                      <a:pt x="447" y="50"/>
                    </a:lnTo>
                    <a:lnTo>
                      <a:pt x="448" y="44"/>
                    </a:lnTo>
                    <a:lnTo>
                      <a:pt x="449" y="37"/>
                    </a:lnTo>
                    <a:lnTo>
                      <a:pt x="438" y="37"/>
                    </a:lnTo>
                    <a:lnTo>
                      <a:pt x="432" y="34"/>
                    </a:lnTo>
                    <a:lnTo>
                      <a:pt x="426" y="32"/>
                    </a:lnTo>
                    <a:lnTo>
                      <a:pt x="422" y="27"/>
                    </a:lnTo>
                    <a:lnTo>
                      <a:pt x="418" y="24"/>
                    </a:lnTo>
                    <a:lnTo>
                      <a:pt x="411" y="21"/>
                    </a:lnTo>
                    <a:lnTo>
                      <a:pt x="402" y="19"/>
                    </a:lnTo>
                    <a:lnTo>
                      <a:pt x="390" y="18"/>
                    </a:lnTo>
                    <a:lnTo>
                      <a:pt x="382" y="19"/>
                    </a:lnTo>
                    <a:lnTo>
                      <a:pt x="377" y="20"/>
                    </a:lnTo>
                    <a:lnTo>
                      <a:pt x="371" y="22"/>
                    </a:lnTo>
                    <a:lnTo>
                      <a:pt x="368" y="24"/>
                    </a:lnTo>
                    <a:lnTo>
                      <a:pt x="360" y="31"/>
                    </a:lnTo>
                    <a:lnTo>
                      <a:pt x="355" y="37"/>
                    </a:lnTo>
                    <a:lnTo>
                      <a:pt x="348" y="44"/>
                    </a:lnTo>
                    <a:lnTo>
                      <a:pt x="340" y="50"/>
                    </a:lnTo>
                    <a:lnTo>
                      <a:pt x="333" y="52"/>
                    </a:lnTo>
                    <a:lnTo>
                      <a:pt x="326" y="54"/>
                    </a:lnTo>
                    <a:lnTo>
                      <a:pt x="319" y="55"/>
                    </a:lnTo>
                    <a:lnTo>
                      <a:pt x="310" y="55"/>
                    </a:lnTo>
                    <a:lnTo>
                      <a:pt x="298" y="55"/>
                    </a:lnTo>
                    <a:lnTo>
                      <a:pt x="287" y="54"/>
                    </a:lnTo>
                    <a:lnTo>
                      <a:pt x="277" y="52"/>
                    </a:lnTo>
                    <a:lnTo>
                      <a:pt x="267" y="50"/>
                    </a:lnTo>
                    <a:lnTo>
                      <a:pt x="251" y="43"/>
                    </a:lnTo>
                    <a:lnTo>
                      <a:pt x="235" y="36"/>
                    </a:lnTo>
                    <a:lnTo>
                      <a:pt x="220" y="27"/>
                    </a:lnTo>
                    <a:lnTo>
                      <a:pt x="206" y="19"/>
                    </a:lnTo>
                    <a:lnTo>
                      <a:pt x="197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70" y="6"/>
                    </a:lnTo>
                    <a:lnTo>
                      <a:pt x="152" y="7"/>
                    </a:lnTo>
                    <a:lnTo>
                      <a:pt x="134" y="8"/>
                    </a:lnTo>
                    <a:lnTo>
                      <a:pt x="127" y="7"/>
                    </a:lnTo>
                    <a:lnTo>
                      <a:pt x="119" y="6"/>
                    </a:lnTo>
                    <a:lnTo>
                      <a:pt x="111" y="4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18"/>
                    </a:lnTo>
                    <a:lnTo>
                      <a:pt x="5" y="29"/>
                    </a:lnTo>
                    <a:lnTo>
                      <a:pt x="5" y="37"/>
                    </a:lnTo>
                    <a:lnTo>
                      <a:pt x="9" y="47"/>
                    </a:lnTo>
                    <a:lnTo>
                      <a:pt x="15" y="60"/>
                    </a:lnTo>
                    <a:lnTo>
                      <a:pt x="19" y="74"/>
                    </a:lnTo>
                    <a:lnTo>
                      <a:pt x="23" y="91"/>
                    </a:lnTo>
                    <a:lnTo>
                      <a:pt x="28" y="109"/>
                    </a:lnTo>
                    <a:lnTo>
                      <a:pt x="31" y="128"/>
                    </a:lnTo>
                    <a:lnTo>
                      <a:pt x="34" y="150"/>
                    </a:lnTo>
                    <a:lnTo>
                      <a:pt x="38" y="172"/>
                    </a:lnTo>
                    <a:lnTo>
                      <a:pt x="38" y="190"/>
                    </a:lnTo>
                    <a:lnTo>
                      <a:pt x="37" y="206"/>
                    </a:lnTo>
                    <a:lnTo>
                      <a:pt x="33" y="219"/>
                    </a:lnTo>
                    <a:lnTo>
                      <a:pt x="29" y="230"/>
                    </a:lnTo>
                    <a:lnTo>
                      <a:pt x="18" y="249"/>
                    </a:lnTo>
                    <a:lnTo>
                      <a:pt x="7" y="269"/>
                    </a:lnTo>
                    <a:lnTo>
                      <a:pt x="17" y="284"/>
                    </a:lnTo>
                    <a:lnTo>
                      <a:pt x="10" y="321"/>
                    </a:lnTo>
                    <a:lnTo>
                      <a:pt x="0" y="328"/>
                    </a:lnTo>
                    <a:lnTo>
                      <a:pt x="28" y="339"/>
                    </a:lnTo>
                    <a:lnTo>
                      <a:pt x="55" y="352"/>
                    </a:lnTo>
                    <a:lnTo>
                      <a:pt x="84" y="367"/>
                    </a:lnTo>
                    <a:lnTo>
                      <a:pt x="111" y="381"/>
                    </a:lnTo>
                    <a:lnTo>
                      <a:pt x="136" y="396"/>
                    </a:lnTo>
                    <a:lnTo>
                      <a:pt x="159" y="411"/>
                    </a:lnTo>
                    <a:lnTo>
                      <a:pt x="170" y="420"/>
                    </a:lnTo>
                    <a:lnTo>
                      <a:pt x="180" y="428"/>
                    </a:lnTo>
                    <a:lnTo>
                      <a:pt x="189" y="436"/>
                    </a:lnTo>
                    <a:lnTo>
                      <a:pt x="197" y="444"/>
                    </a:lnTo>
                    <a:lnTo>
                      <a:pt x="198" y="451"/>
                    </a:lnTo>
                    <a:lnTo>
                      <a:pt x="199" y="457"/>
                    </a:lnTo>
                    <a:lnTo>
                      <a:pt x="201" y="464"/>
                    </a:lnTo>
                    <a:lnTo>
                      <a:pt x="205" y="471"/>
                    </a:lnTo>
                    <a:lnTo>
                      <a:pt x="209" y="479"/>
                    </a:lnTo>
                    <a:lnTo>
                      <a:pt x="214" y="486"/>
                    </a:lnTo>
                    <a:lnTo>
                      <a:pt x="220" y="492"/>
                    </a:lnTo>
                    <a:lnTo>
                      <a:pt x="226" y="498"/>
                    </a:lnTo>
                    <a:lnTo>
                      <a:pt x="233" y="503"/>
                    </a:lnTo>
                    <a:lnTo>
                      <a:pt x="240" y="508"/>
                    </a:lnTo>
                    <a:lnTo>
                      <a:pt x="247" y="512"/>
                    </a:lnTo>
                    <a:lnTo>
                      <a:pt x="256" y="516"/>
                    </a:lnTo>
                    <a:lnTo>
                      <a:pt x="264" y="519"/>
                    </a:lnTo>
                    <a:lnTo>
                      <a:pt x="273" y="521"/>
                    </a:lnTo>
                    <a:lnTo>
                      <a:pt x="281" y="523"/>
                    </a:lnTo>
                    <a:lnTo>
                      <a:pt x="290" y="523"/>
                    </a:lnTo>
                    <a:lnTo>
                      <a:pt x="304" y="502"/>
                    </a:lnTo>
                    <a:lnTo>
                      <a:pt x="320" y="482"/>
                    </a:lnTo>
                    <a:lnTo>
                      <a:pt x="335" y="462"/>
                    </a:lnTo>
                    <a:lnTo>
                      <a:pt x="349" y="444"/>
                    </a:lnTo>
                    <a:lnTo>
                      <a:pt x="365" y="427"/>
                    </a:lnTo>
                    <a:lnTo>
                      <a:pt x="379" y="408"/>
                    </a:lnTo>
                    <a:lnTo>
                      <a:pt x="394" y="390"/>
                    </a:lnTo>
                    <a:lnTo>
                      <a:pt x="410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3" name="Freeform 467"/>
              <p:cNvSpPr>
                <a:spLocks/>
              </p:cNvSpPr>
              <p:nvPr/>
            </p:nvSpPr>
            <p:spPr bwMode="auto">
              <a:xfrm>
                <a:off x="4849813" y="3278150"/>
                <a:ext cx="101600" cy="130175"/>
              </a:xfrm>
              <a:custGeom>
                <a:avLst/>
                <a:gdLst>
                  <a:gd name="T0" fmla="*/ 1090340181 w 226"/>
                  <a:gd name="T1" fmla="*/ 2147483647 h 246"/>
                  <a:gd name="T2" fmla="*/ 2147483647 w 226"/>
                  <a:gd name="T3" fmla="*/ 2147483647 h 246"/>
                  <a:gd name="T4" fmla="*/ 2147483647 w 226"/>
                  <a:gd name="T5" fmla="*/ 2147483647 h 246"/>
                  <a:gd name="T6" fmla="*/ 2147483647 w 226"/>
                  <a:gd name="T7" fmla="*/ 2147483647 h 246"/>
                  <a:gd name="T8" fmla="*/ 2147483647 w 226"/>
                  <a:gd name="T9" fmla="*/ 2147483647 h 246"/>
                  <a:gd name="T10" fmla="*/ 2147483647 w 226"/>
                  <a:gd name="T11" fmla="*/ 2147483647 h 246"/>
                  <a:gd name="T12" fmla="*/ 2147483647 w 226"/>
                  <a:gd name="T13" fmla="*/ 2147483647 h 246"/>
                  <a:gd name="T14" fmla="*/ 2147483647 w 226"/>
                  <a:gd name="T15" fmla="*/ 2147483647 h 246"/>
                  <a:gd name="T16" fmla="*/ 2147483647 w 226"/>
                  <a:gd name="T17" fmla="*/ 2147483647 h 246"/>
                  <a:gd name="T18" fmla="*/ 2147483647 w 226"/>
                  <a:gd name="T19" fmla="*/ 2147483647 h 246"/>
                  <a:gd name="T20" fmla="*/ 2147483647 w 226"/>
                  <a:gd name="T21" fmla="*/ 2147483647 h 246"/>
                  <a:gd name="T22" fmla="*/ 2147483647 w 226"/>
                  <a:gd name="T23" fmla="*/ 2147483647 h 246"/>
                  <a:gd name="T24" fmla="*/ 2147483647 w 226"/>
                  <a:gd name="T25" fmla="*/ 2147483647 h 246"/>
                  <a:gd name="T26" fmla="*/ 2147483647 w 226"/>
                  <a:gd name="T27" fmla="*/ 2147483647 h 246"/>
                  <a:gd name="T28" fmla="*/ 2147483647 w 226"/>
                  <a:gd name="T29" fmla="*/ 2147483647 h 246"/>
                  <a:gd name="T30" fmla="*/ 2147483647 w 226"/>
                  <a:gd name="T31" fmla="*/ 2147483647 h 246"/>
                  <a:gd name="T32" fmla="*/ 2147483647 w 226"/>
                  <a:gd name="T33" fmla="*/ 2147483647 h 246"/>
                  <a:gd name="T34" fmla="*/ 2147483647 w 226"/>
                  <a:gd name="T35" fmla="*/ 2147483647 h 246"/>
                  <a:gd name="T36" fmla="*/ 2147483647 w 226"/>
                  <a:gd name="T37" fmla="*/ 2147483647 h 246"/>
                  <a:gd name="T38" fmla="*/ 2147483647 w 226"/>
                  <a:gd name="T39" fmla="*/ 2147483647 h 246"/>
                  <a:gd name="T40" fmla="*/ 2147483647 w 226"/>
                  <a:gd name="T41" fmla="*/ 889055033 h 246"/>
                  <a:gd name="T42" fmla="*/ 2147483647 w 226"/>
                  <a:gd name="T43" fmla="*/ 148129096 h 246"/>
                  <a:gd name="T44" fmla="*/ 2147483647 w 226"/>
                  <a:gd name="T45" fmla="*/ 1037184129 h 246"/>
                  <a:gd name="T46" fmla="*/ 2147483647 w 226"/>
                  <a:gd name="T47" fmla="*/ 2147483647 h 246"/>
                  <a:gd name="T48" fmla="*/ 2147483647 w 226"/>
                  <a:gd name="T49" fmla="*/ 2147483647 h 246"/>
                  <a:gd name="T50" fmla="*/ 2147483647 w 226"/>
                  <a:gd name="T51" fmla="*/ 2147483647 h 246"/>
                  <a:gd name="T52" fmla="*/ 2147483647 w 226"/>
                  <a:gd name="T53" fmla="*/ 2147483647 h 246"/>
                  <a:gd name="T54" fmla="*/ 2147483647 w 226"/>
                  <a:gd name="T55" fmla="*/ 2147483647 h 246"/>
                  <a:gd name="T56" fmla="*/ 2147483647 w 226"/>
                  <a:gd name="T57" fmla="*/ 2147483647 h 246"/>
                  <a:gd name="T58" fmla="*/ 2147483647 w 226"/>
                  <a:gd name="T59" fmla="*/ 2147483647 h 246"/>
                  <a:gd name="T60" fmla="*/ 2147483647 w 226"/>
                  <a:gd name="T61" fmla="*/ 2147483647 h 246"/>
                  <a:gd name="T62" fmla="*/ 1635408896 w 226"/>
                  <a:gd name="T63" fmla="*/ 2147483647 h 246"/>
                  <a:gd name="T64" fmla="*/ 908650609 w 226"/>
                  <a:gd name="T65" fmla="*/ 2147483647 h 246"/>
                  <a:gd name="T66" fmla="*/ 272635508 w 226"/>
                  <a:gd name="T67" fmla="*/ 2147483647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6" h="246">
                    <a:moveTo>
                      <a:pt x="0" y="221"/>
                    </a:moveTo>
                    <a:lnTo>
                      <a:pt x="12" y="228"/>
                    </a:lnTo>
                    <a:lnTo>
                      <a:pt x="27" y="236"/>
                    </a:lnTo>
                    <a:lnTo>
                      <a:pt x="36" y="240"/>
                    </a:lnTo>
                    <a:lnTo>
                      <a:pt x="44" y="243"/>
                    </a:lnTo>
                    <a:lnTo>
                      <a:pt x="53" y="245"/>
                    </a:lnTo>
                    <a:lnTo>
                      <a:pt x="60" y="246"/>
                    </a:lnTo>
                    <a:lnTo>
                      <a:pt x="68" y="245"/>
                    </a:lnTo>
                    <a:lnTo>
                      <a:pt x="76" y="243"/>
                    </a:lnTo>
                    <a:lnTo>
                      <a:pt x="85" y="241"/>
                    </a:lnTo>
                    <a:lnTo>
                      <a:pt x="92" y="237"/>
                    </a:lnTo>
                    <a:lnTo>
                      <a:pt x="110" y="228"/>
                    </a:lnTo>
                    <a:lnTo>
                      <a:pt x="126" y="217"/>
                    </a:lnTo>
                    <a:lnTo>
                      <a:pt x="141" y="205"/>
                    </a:lnTo>
                    <a:lnTo>
                      <a:pt x="153" y="194"/>
                    </a:lnTo>
                    <a:lnTo>
                      <a:pt x="161" y="184"/>
                    </a:lnTo>
                    <a:lnTo>
                      <a:pt x="167" y="178"/>
                    </a:lnTo>
                    <a:lnTo>
                      <a:pt x="159" y="173"/>
                    </a:lnTo>
                    <a:lnTo>
                      <a:pt x="154" y="167"/>
                    </a:lnTo>
                    <a:lnTo>
                      <a:pt x="149" y="160"/>
                    </a:lnTo>
                    <a:lnTo>
                      <a:pt x="146" y="152"/>
                    </a:lnTo>
                    <a:lnTo>
                      <a:pt x="143" y="145"/>
                    </a:lnTo>
                    <a:lnTo>
                      <a:pt x="142" y="137"/>
                    </a:lnTo>
                    <a:lnTo>
                      <a:pt x="141" y="130"/>
                    </a:lnTo>
                    <a:lnTo>
                      <a:pt x="139" y="123"/>
                    </a:lnTo>
                    <a:lnTo>
                      <a:pt x="141" y="116"/>
                    </a:lnTo>
                    <a:lnTo>
                      <a:pt x="143" y="110"/>
                    </a:lnTo>
                    <a:lnTo>
                      <a:pt x="146" y="105"/>
                    </a:lnTo>
                    <a:lnTo>
                      <a:pt x="150" y="100"/>
                    </a:lnTo>
                    <a:lnTo>
                      <a:pt x="156" y="94"/>
                    </a:lnTo>
                    <a:lnTo>
                      <a:pt x="161" y="90"/>
                    </a:lnTo>
                    <a:lnTo>
                      <a:pt x="168" y="86"/>
                    </a:lnTo>
                    <a:lnTo>
                      <a:pt x="176" y="82"/>
                    </a:lnTo>
                    <a:lnTo>
                      <a:pt x="204" y="71"/>
                    </a:lnTo>
                    <a:lnTo>
                      <a:pt x="226" y="61"/>
                    </a:lnTo>
                    <a:lnTo>
                      <a:pt x="225" y="49"/>
                    </a:lnTo>
                    <a:lnTo>
                      <a:pt x="223" y="38"/>
                    </a:lnTo>
                    <a:lnTo>
                      <a:pt x="221" y="30"/>
                    </a:lnTo>
                    <a:lnTo>
                      <a:pt x="217" y="23"/>
                    </a:lnTo>
                    <a:lnTo>
                      <a:pt x="214" y="17"/>
                    </a:lnTo>
                    <a:lnTo>
                      <a:pt x="212" y="12"/>
                    </a:lnTo>
                    <a:lnTo>
                      <a:pt x="212" y="6"/>
                    </a:lnTo>
                    <a:lnTo>
                      <a:pt x="213" y="0"/>
                    </a:lnTo>
                    <a:lnTo>
                      <a:pt x="202" y="1"/>
                    </a:lnTo>
                    <a:lnTo>
                      <a:pt x="191" y="4"/>
                    </a:lnTo>
                    <a:lnTo>
                      <a:pt x="181" y="7"/>
                    </a:lnTo>
                    <a:lnTo>
                      <a:pt x="171" y="11"/>
                    </a:lnTo>
                    <a:lnTo>
                      <a:pt x="154" y="20"/>
                    </a:lnTo>
                    <a:lnTo>
                      <a:pt x="136" y="29"/>
                    </a:lnTo>
                    <a:lnTo>
                      <a:pt x="121" y="38"/>
                    </a:lnTo>
                    <a:lnTo>
                      <a:pt x="107" y="47"/>
                    </a:lnTo>
                    <a:lnTo>
                      <a:pt x="100" y="51"/>
                    </a:lnTo>
                    <a:lnTo>
                      <a:pt x="93" y="53"/>
                    </a:lnTo>
                    <a:lnTo>
                      <a:pt x="87" y="55"/>
                    </a:lnTo>
                    <a:lnTo>
                      <a:pt x="80" y="55"/>
                    </a:lnTo>
                    <a:lnTo>
                      <a:pt x="75" y="54"/>
                    </a:lnTo>
                    <a:lnTo>
                      <a:pt x="67" y="51"/>
                    </a:lnTo>
                    <a:lnTo>
                      <a:pt x="59" y="47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7" y="24"/>
                    </a:lnTo>
                    <a:lnTo>
                      <a:pt x="24" y="39"/>
                    </a:lnTo>
                    <a:lnTo>
                      <a:pt x="21" y="64"/>
                    </a:lnTo>
                    <a:lnTo>
                      <a:pt x="18" y="95"/>
                    </a:lnTo>
                    <a:lnTo>
                      <a:pt x="13" y="129"/>
                    </a:lnTo>
                    <a:lnTo>
                      <a:pt x="10" y="163"/>
                    </a:lnTo>
                    <a:lnTo>
                      <a:pt x="7" y="191"/>
                    </a:lnTo>
                    <a:lnTo>
                      <a:pt x="3" y="212"/>
                    </a:lnTo>
                    <a:lnTo>
                      <a:pt x="0" y="2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4" name="Freeform 468"/>
              <p:cNvSpPr>
                <a:spLocks/>
              </p:cNvSpPr>
              <p:nvPr/>
            </p:nvSpPr>
            <p:spPr bwMode="auto">
              <a:xfrm>
                <a:off x="5148263" y="3381338"/>
                <a:ext cx="22225" cy="55562"/>
              </a:xfrm>
              <a:custGeom>
                <a:avLst/>
                <a:gdLst>
                  <a:gd name="T0" fmla="*/ 1372222247 w 60"/>
                  <a:gd name="T1" fmla="*/ 0 h 81"/>
                  <a:gd name="T2" fmla="*/ 1473893843 w 60"/>
                  <a:gd name="T3" fmla="*/ 645564589 h 81"/>
                  <a:gd name="T4" fmla="*/ 1626332525 w 60"/>
                  <a:gd name="T5" fmla="*/ 968346883 h 81"/>
                  <a:gd name="T6" fmla="*/ 1829675348 w 60"/>
                  <a:gd name="T7" fmla="*/ 968346883 h 81"/>
                  <a:gd name="T8" fmla="*/ 2033018540 w 60"/>
                  <a:gd name="T9" fmla="*/ 645564589 h 81"/>
                  <a:gd name="T10" fmla="*/ 2147483647 w 60"/>
                  <a:gd name="T11" fmla="*/ 322782294 h 81"/>
                  <a:gd name="T12" fmla="*/ 2147483647 w 60"/>
                  <a:gd name="T13" fmla="*/ 0 h 81"/>
                  <a:gd name="T14" fmla="*/ 2147483647 w 60"/>
                  <a:gd name="T15" fmla="*/ 2147483647 h 81"/>
                  <a:gd name="T16" fmla="*/ 2147483647 w 60"/>
                  <a:gd name="T17" fmla="*/ 2147483647 h 81"/>
                  <a:gd name="T18" fmla="*/ 2147483647 w 60"/>
                  <a:gd name="T19" fmla="*/ 2147483647 h 81"/>
                  <a:gd name="T20" fmla="*/ 2147483647 w 60"/>
                  <a:gd name="T21" fmla="*/ 2147483647 h 81"/>
                  <a:gd name="T22" fmla="*/ 2147483647 w 60"/>
                  <a:gd name="T23" fmla="*/ 2147483647 h 81"/>
                  <a:gd name="T24" fmla="*/ 2147483647 w 60"/>
                  <a:gd name="T25" fmla="*/ 2147483647 h 81"/>
                  <a:gd name="T26" fmla="*/ 1016440743 w 60"/>
                  <a:gd name="T27" fmla="*/ 2147483647 h 81"/>
                  <a:gd name="T28" fmla="*/ 711563379 w 60"/>
                  <a:gd name="T29" fmla="*/ 2147483647 h 81"/>
                  <a:gd name="T30" fmla="*/ 355781504 w 60"/>
                  <a:gd name="T31" fmla="*/ 2147483647 h 81"/>
                  <a:gd name="T32" fmla="*/ 254110278 w 60"/>
                  <a:gd name="T33" fmla="*/ 2147483647 h 81"/>
                  <a:gd name="T34" fmla="*/ 101671596 w 60"/>
                  <a:gd name="T35" fmla="*/ 2147483647 h 81"/>
                  <a:gd name="T36" fmla="*/ 50767086 w 60"/>
                  <a:gd name="T37" fmla="*/ 2147483647 h 81"/>
                  <a:gd name="T38" fmla="*/ 0 w 60"/>
                  <a:gd name="T39" fmla="*/ 2147483647 h 81"/>
                  <a:gd name="T40" fmla="*/ 355781504 w 60"/>
                  <a:gd name="T41" fmla="*/ 2147483647 h 81"/>
                  <a:gd name="T42" fmla="*/ 1016440743 w 60"/>
                  <a:gd name="T43" fmla="*/ 1936694452 h 81"/>
                  <a:gd name="T44" fmla="*/ 1728004122 w 60"/>
                  <a:gd name="T45" fmla="*/ 0 h 81"/>
                  <a:gd name="T46" fmla="*/ 1372222247 w 6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" h="81">
                    <a:moveTo>
                      <a:pt x="27" y="0"/>
                    </a:moveTo>
                    <a:lnTo>
                      <a:pt x="29" y="2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3" y="26"/>
                    </a:lnTo>
                    <a:lnTo>
                      <a:pt x="54" y="47"/>
                    </a:lnTo>
                    <a:lnTo>
                      <a:pt x="54" y="57"/>
                    </a:lnTo>
                    <a:lnTo>
                      <a:pt x="56" y="65"/>
                    </a:lnTo>
                    <a:lnTo>
                      <a:pt x="58" y="73"/>
                    </a:lnTo>
                    <a:lnTo>
                      <a:pt x="60" y="81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2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7" y="12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7" name="Freeform 469"/>
              <p:cNvSpPr>
                <a:spLocks/>
              </p:cNvSpPr>
              <p:nvPr/>
            </p:nvSpPr>
            <p:spPr bwMode="auto">
              <a:xfrm>
                <a:off x="4435385" y="2515266"/>
                <a:ext cx="161347" cy="67287"/>
              </a:xfrm>
              <a:custGeom>
                <a:avLst/>
                <a:gdLst>
                  <a:gd name="T0" fmla="*/ 47881223 w 370"/>
                  <a:gd name="T1" fmla="*/ 31256103 h 129"/>
                  <a:gd name="T2" fmla="*/ 49413383 w 370"/>
                  <a:gd name="T3" fmla="*/ 31790020 h 129"/>
                  <a:gd name="T4" fmla="*/ 53052319 w 370"/>
                  <a:gd name="T5" fmla="*/ 32858887 h 129"/>
                  <a:gd name="T6" fmla="*/ 56499571 w 370"/>
                  <a:gd name="T7" fmla="*/ 33927238 h 129"/>
                  <a:gd name="T8" fmla="*/ 58031732 w 370"/>
                  <a:gd name="T9" fmla="*/ 34461672 h 129"/>
                  <a:gd name="T10" fmla="*/ 70864069 w 370"/>
                  <a:gd name="T11" fmla="*/ 25912799 h 129"/>
                  <a:gd name="T12" fmla="*/ 68565610 w 370"/>
                  <a:gd name="T13" fmla="*/ 20036096 h 129"/>
                  <a:gd name="T14" fmla="*/ 66075903 w 370"/>
                  <a:gd name="T15" fmla="*/ 12822791 h 129"/>
                  <a:gd name="T16" fmla="*/ 64160812 w 370"/>
                  <a:gd name="T17" fmla="*/ 7212788 h 129"/>
                  <a:gd name="T18" fmla="*/ 63203266 w 370"/>
                  <a:gd name="T19" fmla="*/ 4808353 h 129"/>
                  <a:gd name="T20" fmla="*/ 57457555 w 370"/>
                  <a:gd name="T21" fmla="*/ 4007219 h 129"/>
                  <a:gd name="T22" fmla="*/ 49221699 w 370"/>
                  <a:gd name="T23" fmla="*/ 2404435 h 129"/>
                  <a:gd name="T24" fmla="*/ 40986281 w 370"/>
                  <a:gd name="T25" fmla="*/ 534434 h 129"/>
                  <a:gd name="T26" fmla="*/ 35048885 w 370"/>
                  <a:gd name="T27" fmla="*/ 0 h 129"/>
                  <a:gd name="T28" fmla="*/ 34283024 w 370"/>
                  <a:gd name="T29" fmla="*/ 0 h 129"/>
                  <a:gd name="T30" fmla="*/ 33708409 w 370"/>
                  <a:gd name="T31" fmla="*/ 267217 h 129"/>
                  <a:gd name="T32" fmla="*/ 32942110 w 370"/>
                  <a:gd name="T33" fmla="*/ 534434 h 129"/>
                  <a:gd name="T34" fmla="*/ 32559179 w 370"/>
                  <a:gd name="T35" fmla="*/ 801651 h 129"/>
                  <a:gd name="T36" fmla="*/ 31027018 w 370"/>
                  <a:gd name="T37" fmla="*/ 1870001 h 129"/>
                  <a:gd name="T38" fmla="*/ 28728558 w 370"/>
                  <a:gd name="T39" fmla="*/ 3205569 h 129"/>
                  <a:gd name="T40" fmla="*/ 28153944 w 370"/>
                  <a:gd name="T41" fmla="*/ 5610003 h 129"/>
                  <a:gd name="T42" fmla="*/ 26813467 w 370"/>
                  <a:gd name="T43" fmla="*/ 9350006 h 129"/>
                  <a:gd name="T44" fmla="*/ 25664237 w 370"/>
                  <a:gd name="T45" fmla="*/ 12822791 h 129"/>
                  <a:gd name="T46" fmla="*/ 25089622 w 370"/>
                  <a:gd name="T47" fmla="*/ 14692792 h 129"/>
                  <a:gd name="T48" fmla="*/ 23365778 w 370"/>
                  <a:gd name="T49" fmla="*/ 14425576 h 129"/>
                  <a:gd name="T50" fmla="*/ 21259440 w 370"/>
                  <a:gd name="T51" fmla="*/ 13090008 h 129"/>
                  <a:gd name="T52" fmla="*/ 18769296 w 370"/>
                  <a:gd name="T53" fmla="*/ 11754441 h 129"/>
                  <a:gd name="T54" fmla="*/ 16087905 w 370"/>
                  <a:gd name="T55" fmla="*/ 10151656 h 129"/>
                  <a:gd name="T56" fmla="*/ 11491423 w 370"/>
                  <a:gd name="T57" fmla="*/ 6945571 h 129"/>
                  <a:gd name="T58" fmla="*/ 8427102 w 370"/>
                  <a:gd name="T59" fmla="*/ 4808353 h 129"/>
                  <a:gd name="T60" fmla="*/ 6128642 w 370"/>
                  <a:gd name="T61" fmla="*/ 6678871 h 129"/>
                  <a:gd name="T62" fmla="*/ 4021867 w 370"/>
                  <a:gd name="T63" fmla="*/ 8815572 h 129"/>
                  <a:gd name="T64" fmla="*/ 3064321 w 370"/>
                  <a:gd name="T65" fmla="*/ 9884440 h 129"/>
                  <a:gd name="T66" fmla="*/ 2298460 w 370"/>
                  <a:gd name="T67" fmla="*/ 10952790 h 129"/>
                  <a:gd name="T68" fmla="*/ 1723845 w 370"/>
                  <a:gd name="T69" fmla="*/ 12288874 h 129"/>
                  <a:gd name="T70" fmla="*/ 957546 w 370"/>
                  <a:gd name="T71" fmla="*/ 13891659 h 129"/>
                  <a:gd name="T72" fmla="*/ 574615 w 370"/>
                  <a:gd name="T73" fmla="*/ 15227226 h 129"/>
                  <a:gd name="T74" fmla="*/ 191684 w 370"/>
                  <a:gd name="T75" fmla="*/ 16830010 h 129"/>
                  <a:gd name="T76" fmla="*/ 0 w 370"/>
                  <a:gd name="T77" fmla="*/ 18432795 h 129"/>
                  <a:gd name="T78" fmla="*/ 0 w 370"/>
                  <a:gd name="T79" fmla="*/ 20036096 h 129"/>
                  <a:gd name="T80" fmla="*/ 191684 w 370"/>
                  <a:gd name="T81" fmla="*/ 21906097 h 129"/>
                  <a:gd name="T82" fmla="*/ 574615 w 370"/>
                  <a:gd name="T83" fmla="*/ 23508881 h 129"/>
                  <a:gd name="T84" fmla="*/ 1149230 w 370"/>
                  <a:gd name="T85" fmla="*/ 25646099 h 129"/>
                  <a:gd name="T86" fmla="*/ 2106776 w 370"/>
                  <a:gd name="T87" fmla="*/ 27516101 h 129"/>
                  <a:gd name="T88" fmla="*/ 3830620 w 370"/>
                  <a:gd name="T89" fmla="*/ 26981667 h 129"/>
                  <a:gd name="T90" fmla="*/ 6320327 w 370"/>
                  <a:gd name="T91" fmla="*/ 26447233 h 129"/>
                  <a:gd name="T92" fmla="*/ 9576332 w 370"/>
                  <a:gd name="T93" fmla="*/ 25912799 h 129"/>
                  <a:gd name="T94" fmla="*/ 13215268 w 370"/>
                  <a:gd name="T95" fmla="*/ 25378883 h 129"/>
                  <a:gd name="T96" fmla="*/ 19535595 w 370"/>
                  <a:gd name="T97" fmla="*/ 24577232 h 129"/>
                  <a:gd name="T98" fmla="*/ 22408232 w 370"/>
                  <a:gd name="T99" fmla="*/ 24310015 h 129"/>
                  <a:gd name="T100" fmla="*/ 26238852 w 370"/>
                  <a:gd name="T101" fmla="*/ 24577232 h 129"/>
                  <a:gd name="T102" fmla="*/ 29111927 w 370"/>
                  <a:gd name="T103" fmla="*/ 25111666 h 129"/>
                  <a:gd name="T104" fmla="*/ 31792880 w 370"/>
                  <a:gd name="T105" fmla="*/ 25912799 h 129"/>
                  <a:gd name="T106" fmla="*/ 33899655 w 370"/>
                  <a:gd name="T107" fmla="*/ 26714450 h 129"/>
                  <a:gd name="T108" fmla="*/ 36198115 w 370"/>
                  <a:gd name="T109" fmla="*/ 27782801 h 129"/>
                  <a:gd name="T110" fmla="*/ 38496575 w 370"/>
                  <a:gd name="T111" fmla="*/ 28851668 h 129"/>
                  <a:gd name="T112" fmla="*/ 41560896 w 370"/>
                  <a:gd name="T113" fmla="*/ 29386102 h 129"/>
                  <a:gd name="T114" fmla="*/ 45391516 w 370"/>
                  <a:gd name="T115" fmla="*/ 29653319 h 129"/>
                  <a:gd name="T116" fmla="*/ 45391516 w 370"/>
                  <a:gd name="T117" fmla="*/ 31256103 h 129"/>
                  <a:gd name="T118" fmla="*/ 47881223 w 370"/>
                  <a:gd name="T119" fmla="*/ 31256103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6" name="Freeform 470"/>
              <p:cNvSpPr>
                <a:spLocks/>
              </p:cNvSpPr>
              <p:nvPr/>
            </p:nvSpPr>
            <p:spPr bwMode="auto">
              <a:xfrm>
                <a:off x="4846638" y="3236875"/>
                <a:ext cx="30162" cy="57150"/>
              </a:xfrm>
              <a:custGeom>
                <a:avLst/>
                <a:gdLst>
                  <a:gd name="T0" fmla="*/ 1447065308 w 80"/>
                  <a:gd name="T1" fmla="*/ 224739943 h 94"/>
                  <a:gd name="T2" fmla="*/ 1822193118 w 80"/>
                  <a:gd name="T3" fmla="*/ 0 h 94"/>
                  <a:gd name="T4" fmla="*/ 2147483647 w 80"/>
                  <a:gd name="T5" fmla="*/ 0 h 94"/>
                  <a:gd name="T6" fmla="*/ 2147483647 w 80"/>
                  <a:gd name="T7" fmla="*/ 449479886 h 94"/>
                  <a:gd name="T8" fmla="*/ 2147483647 w 80"/>
                  <a:gd name="T9" fmla="*/ 898959772 h 94"/>
                  <a:gd name="T10" fmla="*/ 2147483647 w 80"/>
                  <a:gd name="T11" fmla="*/ 1348439659 h 94"/>
                  <a:gd name="T12" fmla="*/ 2147483647 w 80"/>
                  <a:gd name="T13" fmla="*/ 1797920153 h 94"/>
                  <a:gd name="T14" fmla="*/ 2147483647 w 80"/>
                  <a:gd name="T15" fmla="*/ 1797920153 h 94"/>
                  <a:gd name="T16" fmla="*/ 2147483647 w 80"/>
                  <a:gd name="T17" fmla="*/ 1573179602 h 94"/>
                  <a:gd name="T18" fmla="*/ 2147483647 w 80"/>
                  <a:gd name="T19" fmla="*/ 2147483647 h 94"/>
                  <a:gd name="T20" fmla="*/ 2147483647 w 80"/>
                  <a:gd name="T21" fmla="*/ 2147483647 h 94"/>
                  <a:gd name="T22" fmla="*/ 2147483647 w 80"/>
                  <a:gd name="T23" fmla="*/ 2147483647 h 94"/>
                  <a:gd name="T24" fmla="*/ 2147483647 w 80"/>
                  <a:gd name="T25" fmla="*/ 2147483647 h 94"/>
                  <a:gd name="T26" fmla="*/ 2147483647 w 80"/>
                  <a:gd name="T27" fmla="*/ 2147483647 h 94"/>
                  <a:gd name="T28" fmla="*/ 2147483647 w 80"/>
                  <a:gd name="T29" fmla="*/ 2147483647 h 94"/>
                  <a:gd name="T30" fmla="*/ 2147483647 w 80"/>
                  <a:gd name="T31" fmla="*/ 2147483647 h 94"/>
                  <a:gd name="T32" fmla="*/ 2147483647 w 80"/>
                  <a:gd name="T33" fmla="*/ 2147483647 h 94"/>
                  <a:gd name="T34" fmla="*/ 2143731726 w 80"/>
                  <a:gd name="T35" fmla="*/ 2147483647 h 94"/>
                  <a:gd name="T36" fmla="*/ 1982962610 w 80"/>
                  <a:gd name="T37" fmla="*/ 2147483647 h 94"/>
                  <a:gd name="T38" fmla="*/ 1822193118 w 80"/>
                  <a:gd name="T39" fmla="*/ 2147483647 h 94"/>
                  <a:gd name="T40" fmla="*/ 1554244467 w 80"/>
                  <a:gd name="T41" fmla="*/ 2147483647 h 94"/>
                  <a:gd name="T42" fmla="*/ 1232706236 w 80"/>
                  <a:gd name="T43" fmla="*/ 2147483647 h 94"/>
                  <a:gd name="T44" fmla="*/ 1018205026 w 80"/>
                  <a:gd name="T45" fmla="*/ 2147483647 h 94"/>
                  <a:gd name="T46" fmla="*/ 696666795 w 80"/>
                  <a:gd name="T47" fmla="*/ 2147483647 h 94"/>
                  <a:gd name="T48" fmla="*/ 375128187 w 80"/>
                  <a:gd name="T49" fmla="*/ 2147483647 h 94"/>
                  <a:gd name="T50" fmla="*/ 0 w 80"/>
                  <a:gd name="T51" fmla="*/ 2147483647 h 94"/>
                  <a:gd name="T52" fmla="*/ 428717767 w 80"/>
                  <a:gd name="T53" fmla="*/ 2147483647 h 94"/>
                  <a:gd name="T54" fmla="*/ 696666795 w 80"/>
                  <a:gd name="T55" fmla="*/ 2147483647 h 94"/>
                  <a:gd name="T56" fmla="*/ 1018205026 w 80"/>
                  <a:gd name="T57" fmla="*/ 2147483647 h 94"/>
                  <a:gd name="T58" fmla="*/ 1447065308 w 80"/>
                  <a:gd name="T59" fmla="*/ 224739943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" h="94">
                    <a:moveTo>
                      <a:pt x="27" y="1"/>
                    </a:move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80" y="7"/>
                    </a:lnTo>
                    <a:lnTo>
                      <a:pt x="80" y="38"/>
                    </a:lnTo>
                    <a:lnTo>
                      <a:pt x="75" y="44"/>
                    </a:lnTo>
                    <a:lnTo>
                      <a:pt x="69" y="51"/>
                    </a:lnTo>
                    <a:lnTo>
                      <a:pt x="64" y="59"/>
                    </a:lnTo>
                    <a:lnTo>
                      <a:pt x="58" y="68"/>
                    </a:lnTo>
                    <a:lnTo>
                      <a:pt x="51" y="84"/>
                    </a:lnTo>
                    <a:lnTo>
                      <a:pt x="47" y="94"/>
                    </a:lnTo>
                    <a:lnTo>
                      <a:pt x="43" y="93"/>
                    </a:lnTo>
                    <a:lnTo>
                      <a:pt x="40" y="92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29" y="84"/>
                    </a:lnTo>
                    <a:lnTo>
                      <a:pt x="23" y="78"/>
                    </a:lnTo>
                    <a:lnTo>
                      <a:pt x="19" y="72"/>
                    </a:lnTo>
                    <a:lnTo>
                      <a:pt x="13" y="65"/>
                    </a:lnTo>
                    <a:lnTo>
                      <a:pt x="7" y="60"/>
                    </a:lnTo>
                    <a:lnTo>
                      <a:pt x="0" y="56"/>
                    </a:lnTo>
                    <a:lnTo>
                      <a:pt x="8" y="41"/>
                    </a:lnTo>
                    <a:lnTo>
                      <a:pt x="13" y="29"/>
                    </a:lnTo>
                    <a:lnTo>
                      <a:pt x="19" y="17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7" name="Freeform 471"/>
              <p:cNvSpPr>
                <a:spLocks/>
              </p:cNvSpPr>
              <p:nvPr/>
            </p:nvSpPr>
            <p:spPr bwMode="auto">
              <a:xfrm>
                <a:off x="4662488" y="5248238"/>
                <a:ext cx="61912" cy="57150"/>
              </a:xfrm>
              <a:custGeom>
                <a:avLst/>
                <a:gdLst>
                  <a:gd name="T0" fmla="*/ 289401453 w 135"/>
                  <a:gd name="T1" fmla="*/ 2147483647 h 98"/>
                  <a:gd name="T2" fmla="*/ 1061068035 w 135"/>
                  <a:gd name="T3" fmla="*/ 2147483647 h 98"/>
                  <a:gd name="T4" fmla="*/ 1736197757 w 135"/>
                  <a:gd name="T5" fmla="*/ 2147483647 h 98"/>
                  <a:gd name="T6" fmla="*/ 2147483647 w 135"/>
                  <a:gd name="T7" fmla="*/ 2147483647 h 98"/>
                  <a:gd name="T8" fmla="*/ 2147483647 w 135"/>
                  <a:gd name="T9" fmla="*/ 2147483647 h 98"/>
                  <a:gd name="T10" fmla="*/ 2147483647 w 135"/>
                  <a:gd name="T11" fmla="*/ 2147483647 h 98"/>
                  <a:gd name="T12" fmla="*/ 2147483647 w 135"/>
                  <a:gd name="T13" fmla="*/ 2147483647 h 98"/>
                  <a:gd name="T14" fmla="*/ 2147483647 w 135"/>
                  <a:gd name="T15" fmla="*/ 2147483647 h 98"/>
                  <a:gd name="T16" fmla="*/ 2147483647 w 135"/>
                  <a:gd name="T17" fmla="*/ 1586470587 h 98"/>
                  <a:gd name="T18" fmla="*/ 2147483647 w 135"/>
                  <a:gd name="T19" fmla="*/ 991671465 h 98"/>
                  <a:gd name="T20" fmla="*/ 2147483647 w 135"/>
                  <a:gd name="T21" fmla="*/ 396532359 h 98"/>
                  <a:gd name="T22" fmla="*/ 2147483647 w 135"/>
                  <a:gd name="T23" fmla="*/ 0 h 98"/>
                  <a:gd name="T24" fmla="*/ 2147483647 w 135"/>
                  <a:gd name="T25" fmla="*/ 0 h 98"/>
                  <a:gd name="T26" fmla="*/ 2147483647 w 135"/>
                  <a:gd name="T27" fmla="*/ 0 h 98"/>
                  <a:gd name="T28" fmla="*/ 2147483647 w 135"/>
                  <a:gd name="T29" fmla="*/ 594799122 h 98"/>
                  <a:gd name="T30" fmla="*/ 2147483647 w 135"/>
                  <a:gd name="T31" fmla="*/ 1189937645 h 98"/>
                  <a:gd name="T32" fmla="*/ 2147483647 w 135"/>
                  <a:gd name="T33" fmla="*/ 2147483647 h 98"/>
                  <a:gd name="T34" fmla="*/ 2147483647 w 135"/>
                  <a:gd name="T35" fmla="*/ 2147483647 h 98"/>
                  <a:gd name="T36" fmla="*/ 2147483647 w 135"/>
                  <a:gd name="T37" fmla="*/ 2147483647 h 98"/>
                  <a:gd name="T38" fmla="*/ 2147483647 w 135"/>
                  <a:gd name="T39" fmla="*/ 2147483647 h 98"/>
                  <a:gd name="T40" fmla="*/ 2147483647 w 135"/>
                  <a:gd name="T41" fmla="*/ 2147483647 h 98"/>
                  <a:gd name="T42" fmla="*/ 2147483647 w 135"/>
                  <a:gd name="T43" fmla="*/ 2147483647 h 98"/>
                  <a:gd name="T44" fmla="*/ 2147483647 w 135"/>
                  <a:gd name="T45" fmla="*/ 2147483647 h 98"/>
                  <a:gd name="T46" fmla="*/ 2147483647 w 135"/>
                  <a:gd name="T47" fmla="*/ 2147483647 h 98"/>
                  <a:gd name="T48" fmla="*/ 2147483647 w 135"/>
                  <a:gd name="T49" fmla="*/ 2147483647 h 98"/>
                  <a:gd name="T50" fmla="*/ 2147483647 w 135"/>
                  <a:gd name="T51" fmla="*/ 2147483647 h 98"/>
                  <a:gd name="T52" fmla="*/ 2147483647 w 135"/>
                  <a:gd name="T53" fmla="*/ 2147483647 h 98"/>
                  <a:gd name="T54" fmla="*/ 2147483647 w 135"/>
                  <a:gd name="T55" fmla="*/ 2147483647 h 98"/>
                  <a:gd name="T56" fmla="*/ 2147483647 w 135"/>
                  <a:gd name="T57" fmla="*/ 2147483647 h 98"/>
                  <a:gd name="T58" fmla="*/ 2147483647 w 135"/>
                  <a:gd name="T59" fmla="*/ 2147483647 h 98"/>
                  <a:gd name="T60" fmla="*/ 2147483647 w 135"/>
                  <a:gd name="T61" fmla="*/ 2147483647 h 98"/>
                  <a:gd name="T62" fmla="*/ 2147483647 w 135"/>
                  <a:gd name="T63" fmla="*/ 2147483647 h 98"/>
                  <a:gd name="T64" fmla="*/ 2147483647 w 135"/>
                  <a:gd name="T65" fmla="*/ 2147483647 h 98"/>
                  <a:gd name="T66" fmla="*/ 2147483647 w 135"/>
                  <a:gd name="T67" fmla="*/ 2147483647 h 98"/>
                  <a:gd name="T68" fmla="*/ 2025599210 w 135"/>
                  <a:gd name="T69" fmla="*/ 2147483647 h 98"/>
                  <a:gd name="T70" fmla="*/ 1061068035 w 135"/>
                  <a:gd name="T71" fmla="*/ 2147483647 h 98"/>
                  <a:gd name="T72" fmla="*/ 482265588 w 135"/>
                  <a:gd name="T73" fmla="*/ 2147483647 h 98"/>
                  <a:gd name="T74" fmla="*/ 96537318 w 135"/>
                  <a:gd name="T75" fmla="*/ 2147483647 h 98"/>
                  <a:gd name="T76" fmla="*/ 0 w 135"/>
                  <a:gd name="T77" fmla="*/ 2147483647 h 98"/>
                  <a:gd name="T78" fmla="*/ 0 w 135"/>
                  <a:gd name="T79" fmla="*/ 2147483647 h 98"/>
                  <a:gd name="T80" fmla="*/ 289401453 w 135"/>
                  <a:gd name="T81" fmla="*/ 2147483647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0" name="Freeform 472"/>
              <p:cNvSpPr>
                <a:spLocks/>
              </p:cNvSpPr>
              <p:nvPr/>
            </p:nvSpPr>
            <p:spPr bwMode="auto">
              <a:xfrm>
                <a:off x="4433771" y="2563018"/>
                <a:ext cx="132305" cy="84651"/>
              </a:xfrm>
              <a:custGeom>
                <a:avLst/>
                <a:gdLst>
                  <a:gd name="T0" fmla="*/ 34242917 w 312"/>
                  <a:gd name="T1" fmla="*/ 45672278 h 155"/>
                  <a:gd name="T2" fmla="*/ 34599772 w 312"/>
                  <a:gd name="T3" fmla="*/ 44493803 h 155"/>
                  <a:gd name="T4" fmla="*/ 35134844 w 312"/>
                  <a:gd name="T5" fmla="*/ 43609540 h 155"/>
                  <a:gd name="T6" fmla="*/ 35669916 w 312"/>
                  <a:gd name="T7" fmla="*/ 42725819 h 155"/>
                  <a:gd name="T8" fmla="*/ 36204988 w 312"/>
                  <a:gd name="T9" fmla="*/ 41841556 h 155"/>
                  <a:gd name="T10" fmla="*/ 37631565 w 312"/>
                  <a:gd name="T11" fmla="*/ 40368327 h 155"/>
                  <a:gd name="T12" fmla="*/ 39236781 w 312"/>
                  <a:gd name="T13" fmla="*/ 38895098 h 155"/>
                  <a:gd name="T14" fmla="*/ 42447213 w 312"/>
                  <a:gd name="T15" fmla="*/ 36243393 h 155"/>
                  <a:gd name="T16" fmla="*/ 45122150 w 312"/>
                  <a:gd name="T17" fmla="*/ 34475410 h 155"/>
                  <a:gd name="T18" fmla="*/ 45479006 w 312"/>
                  <a:gd name="T19" fmla="*/ 32117917 h 155"/>
                  <a:gd name="T20" fmla="*/ 46370933 w 312"/>
                  <a:gd name="T21" fmla="*/ 28581950 h 155"/>
                  <a:gd name="T22" fmla="*/ 47084222 w 312"/>
                  <a:gd name="T23" fmla="*/ 26813966 h 155"/>
                  <a:gd name="T24" fmla="*/ 47619294 w 312"/>
                  <a:gd name="T25" fmla="*/ 25340737 h 155"/>
                  <a:gd name="T26" fmla="*/ 47975727 w 312"/>
                  <a:gd name="T27" fmla="*/ 24162262 h 155"/>
                  <a:gd name="T28" fmla="*/ 48510799 w 312"/>
                  <a:gd name="T29" fmla="*/ 23867508 h 155"/>
                  <a:gd name="T30" fmla="*/ 55644951 w 312"/>
                  <a:gd name="T31" fmla="*/ 12964852 h 155"/>
                  <a:gd name="T32" fmla="*/ 55644951 w 312"/>
                  <a:gd name="T33" fmla="*/ 11491622 h 155"/>
                  <a:gd name="T34" fmla="*/ 55288095 w 312"/>
                  <a:gd name="T35" fmla="*/ 10313147 h 155"/>
                  <a:gd name="T36" fmla="*/ 54574807 w 312"/>
                  <a:gd name="T37" fmla="*/ 9428884 h 155"/>
                  <a:gd name="T38" fmla="*/ 53861518 w 312"/>
                  <a:gd name="T39" fmla="*/ 8839918 h 155"/>
                  <a:gd name="T40" fmla="*/ 51899447 w 312"/>
                  <a:gd name="T41" fmla="*/ 8250409 h 155"/>
                  <a:gd name="T42" fmla="*/ 49937798 w 312"/>
                  <a:gd name="T43" fmla="*/ 7955655 h 155"/>
                  <a:gd name="T44" fmla="*/ 47797510 w 312"/>
                  <a:gd name="T45" fmla="*/ 7955655 h 155"/>
                  <a:gd name="T46" fmla="*/ 46192294 w 312"/>
                  <a:gd name="T47" fmla="*/ 7955655 h 155"/>
                  <a:gd name="T48" fmla="*/ 45657222 w 312"/>
                  <a:gd name="T49" fmla="*/ 7660901 h 155"/>
                  <a:gd name="T50" fmla="*/ 45122150 w 312"/>
                  <a:gd name="T51" fmla="*/ 7366689 h 155"/>
                  <a:gd name="T52" fmla="*/ 44943934 w 312"/>
                  <a:gd name="T53" fmla="*/ 6777180 h 155"/>
                  <a:gd name="T54" fmla="*/ 45122150 w 312"/>
                  <a:gd name="T55" fmla="*/ 5893460 h 155"/>
                  <a:gd name="T56" fmla="*/ 41377069 w 312"/>
                  <a:gd name="T57" fmla="*/ 5598705 h 155"/>
                  <a:gd name="T58" fmla="*/ 38523492 w 312"/>
                  <a:gd name="T59" fmla="*/ 5009197 h 155"/>
                  <a:gd name="T60" fmla="*/ 36026349 w 312"/>
                  <a:gd name="T61" fmla="*/ 3830722 h 155"/>
                  <a:gd name="T62" fmla="*/ 33707845 w 312"/>
                  <a:gd name="T63" fmla="*/ 2651704 h 155"/>
                  <a:gd name="T64" fmla="*/ 31567979 w 312"/>
                  <a:gd name="T65" fmla="*/ 1767984 h 155"/>
                  <a:gd name="T66" fmla="*/ 29070836 w 312"/>
                  <a:gd name="T67" fmla="*/ 883720 h 155"/>
                  <a:gd name="T68" fmla="*/ 26039043 w 312"/>
                  <a:gd name="T69" fmla="*/ 294754 h 155"/>
                  <a:gd name="T70" fmla="*/ 22472178 w 312"/>
                  <a:gd name="T71" fmla="*/ 0 h 155"/>
                  <a:gd name="T72" fmla="*/ 19618602 w 312"/>
                  <a:gd name="T73" fmla="*/ 294754 h 155"/>
                  <a:gd name="T74" fmla="*/ 13197738 w 312"/>
                  <a:gd name="T75" fmla="*/ 1178475 h 155"/>
                  <a:gd name="T76" fmla="*/ 9452657 w 312"/>
                  <a:gd name="T77" fmla="*/ 1767984 h 155"/>
                  <a:gd name="T78" fmla="*/ 6064008 w 312"/>
                  <a:gd name="T79" fmla="*/ 2357492 h 155"/>
                  <a:gd name="T80" fmla="*/ 3210432 w 312"/>
                  <a:gd name="T81" fmla="*/ 2946458 h 155"/>
                  <a:gd name="T82" fmla="*/ 1248360 w 312"/>
                  <a:gd name="T83" fmla="*/ 3535967 h 155"/>
                  <a:gd name="T84" fmla="*/ 1605216 w 312"/>
                  <a:gd name="T85" fmla="*/ 5009197 h 155"/>
                  <a:gd name="T86" fmla="*/ 1961649 w 312"/>
                  <a:gd name="T87" fmla="*/ 5598705 h 155"/>
                  <a:gd name="T88" fmla="*/ 2318504 w 312"/>
                  <a:gd name="T89" fmla="*/ 5598705 h 155"/>
                  <a:gd name="T90" fmla="*/ 2675360 w 312"/>
                  <a:gd name="T91" fmla="*/ 5893460 h 155"/>
                  <a:gd name="T92" fmla="*/ 3210432 w 312"/>
                  <a:gd name="T93" fmla="*/ 5893460 h 155"/>
                  <a:gd name="T94" fmla="*/ 3388648 w 312"/>
                  <a:gd name="T95" fmla="*/ 5893460 h 155"/>
                  <a:gd name="T96" fmla="*/ 3566865 w 312"/>
                  <a:gd name="T97" fmla="*/ 6482426 h 155"/>
                  <a:gd name="T98" fmla="*/ 3566865 w 312"/>
                  <a:gd name="T99" fmla="*/ 7660901 h 155"/>
                  <a:gd name="T100" fmla="*/ 3566865 w 312"/>
                  <a:gd name="T101" fmla="*/ 8839918 h 155"/>
                  <a:gd name="T102" fmla="*/ 3388648 w 312"/>
                  <a:gd name="T103" fmla="*/ 10313147 h 155"/>
                  <a:gd name="T104" fmla="*/ 3210432 w 312"/>
                  <a:gd name="T105" fmla="*/ 11491622 h 155"/>
                  <a:gd name="T106" fmla="*/ 2675360 w 312"/>
                  <a:gd name="T107" fmla="*/ 12375886 h 155"/>
                  <a:gd name="T108" fmla="*/ 2140288 w 312"/>
                  <a:gd name="T109" fmla="*/ 13259606 h 155"/>
                  <a:gd name="T110" fmla="*/ 1605216 w 312"/>
                  <a:gd name="T111" fmla="*/ 14143869 h 155"/>
                  <a:gd name="T112" fmla="*/ 713289 w 312"/>
                  <a:gd name="T113" fmla="*/ 14438081 h 155"/>
                  <a:gd name="T114" fmla="*/ 0 w 312"/>
                  <a:gd name="T115" fmla="*/ 14732835 h 155"/>
                  <a:gd name="T116" fmla="*/ 13197738 w 312"/>
                  <a:gd name="T117" fmla="*/ 20036786 h 155"/>
                  <a:gd name="T118" fmla="*/ 15516242 w 312"/>
                  <a:gd name="T119" fmla="*/ 32707426 h 155"/>
                  <a:gd name="T120" fmla="*/ 29605908 w 312"/>
                  <a:gd name="T121" fmla="*/ 36243393 h 155"/>
                  <a:gd name="T122" fmla="*/ 34242917 w 312"/>
                  <a:gd name="T123" fmla="*/ 45672278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1" name="Freeform 473"/>
              <p:cNvSpPr>
                <a:spLocks/>
              </p:cNvSpPr>
              <p:nvPr/>
            </p:nvSpPr>
            <p:spPr bwMode="auto">
              <a:xfrm>
                <a:off x="4140118" y="2749683"/>
                <a:ext cx="19362" cy="60775"/>
              </a:xfrm>
              <a:custGeom>
                <a:avLst/>
                <a:gdLst>
                  <a:gd name="T0" fmla="*/ 0 w 46"/>
                  <a:gd name="T1" fmla="*/ 36391660 h 50"/>
                  <a:gd name="T2" fmla="*/ 342900 w 46"/>
                  <a:gd name="T3" fmla="*/ 26201561 h 50"/>
                  <a:gd name="T4" fmla="*/ 171450 w 46"/>
                  <a:gd name="T5" fmla="*/ 20378992 h 50"/>
                  <a:gd name="T6" fmla="*/ 342900 w 46"/>
                  <a:gd name="T7" fmla="*/ 18923953 h 50"/>
                  <a:gd name="T8" fmla="*/ 514350 w 46"/>
                  <a:gd name="T9" fmla="*/ 18923953 h 50"/>
                  <a:gd name="T10" fmla="*/ 1029114 w 46"/>
                  <a:gd name="T11" fmla="*/ 17467707 h 50"/>
                  <a:gd name="T12" fmla="*/ 2229678 w 46"/>
                  <a:gd name="T13" fmla="*/ 17467707 h 50"/>
                  <a:gd name="T14" fmla="*/ 7889185 w 46"/>
                  <a:gd name="T15" fmla="*/ 0 h 50"/>
                  <a:gd name="T16" fmla="*/ 7889185 w 46"/>
                  <a:gd name="T17" fmla="*/ 72782113 h 50"/>
                  <a:gd name="T18" fmla="*/ 6860071 w 46"/>
                  <a:gd name="T19" fmla="*/ 71327074 h 50"/>
                  <a:gd name="T20" fmla="*/ 5659507 w 46"/>
                  <a:gd name="T21" fmla="*/ 65504505 h 50"/>
                  <a:gd name="T22" fmla="*/ 4287492 w 46"/>
                  <a:gd name="T23" fmla="*/ 59681936 h 50"/>
                  <a:gd name="T24" fmla="*/ 2915478 w 46"/>
                  <a:gd name="T25" fmla="*/ 53859367 h 50"/>
                  <a:gd name="T26" fmla="*/ 857664 w 46"/>
                  <a:gd name="T27" fmla="*/ 40757983 h 50"/>
                  <a:gd name="T28" fmla="*/ 0 w 46"/>
                  <a:gd name="T29" fmla="*/ 3639166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0" name="Freeform 474"/>
              <p:cNvSpPr>
                <a:spLocks/>
              </p:cNvSpPr>
              <p:nvPr/>
            </p:nvSpPr>
            <p:spPr bwMode="auto">
              <a:xfrm>
                <a:off x="4837113" y="4633875"/>
                <a:ext cx="69850" cy="241300"/>
              </a:xfrm>
              <a:custGeom>
                <a:avLst/>
                <a:gdLst>
                  <a:gd name="T0" fmla="*/ 745061758 w 166"/>
                  <a:gd name="T1" fmla="*/ 2147483647 h 456"/>
                  <a:gd name="T2" fmla="*/ 1415582204 w 166"/>
                  <a:gd name="T3" fmla="*/ 2147483647 h 456"/>
                  <a:gd name="T4" fmla="*/ 2147483647 w 166"/>
                  <a:gd name="T5" fmla="*/ 2147483647 h 456"/>
                  <a:gd name="T6" fmla="*/ 2147483647 w 166"/>
                  <a:gd name="T7" fmla="*/ 2147483647 h 456"/>
                  <a:gd name="T8" fmla="*/ 2147483647 w 166"/>
                  <a:gd name="T9" fmla="*/ 2147483647 h 456"/>
                  <a:gd name="T10" fmla="*/ 2147483647 w 166"/>
                  <a:gd name="T11" fmla="*/ 2147483647 h 456"/>
                  <a:gd name="T12" fmla="*/ 2147483647 w 166"/>
                  <a:gd name="T13" fmla="*/ 2147483647 h 456"/>
                  <a:gd name="T14" fmla="*/ 2147483647 w 166"/>
                  <a:gd name="T15" fmla="*/ 2147483647 h 456"/>
                  <a:gd name="T16" fmla="*/ 2147483647 w 166"/>
                  <a:gd name="T17" fmla="*/ 2147483647 h 456"/>
                  <a:gd name="T18" fmla="*/ 2147483647 w 166"/>
                  <a:gd name="T19" fmla="*/ 2147483647 h 456"/>
                  <a:gd name="T20" fmla="*/ 2147483647 w 166"/>
                  <a:gd name="T21" fmla="*/ 2147483647 h 456"/>
                  <a:gd name="T22" fmla="*/ 2147483647 w 166"/>
                  <a:gd name="T23" fmla="*/ 2147483647 h 456"/>
                  <a:gd name="T24" fmla="*/ 2147483647 w 166"/>
                  <a:gd name="T25" fmla="*/ 2147483647 h 456"/>
                  <a:gd name="T26" fmla="*/ 2147483647 w 166"/>
                  <a:gd name="T27" fmla="*/ 2147483647 h 456"/>
                  <a:gd name="T28" fmla="*/ 2147483647 w 166"/>
                  <a:gd name="T29" fmla="*/ 2147483647 h 456"/>
                  <a:gd name="T30" fmla="*/ 2147483647 w 166"/>
                  <a:gd name="T31" fmla="*/ 2147483647 h 456"/>
                  <a:gd name="T32" fmla="*/ 2147483647 w 166"/>
                  <a:gd name="T33" fmla="*/ 2147483647 h 456"/>
                  <a:gd name="T34" fmla="*/ 2147483647 w 166"/>
                  <a:gd name="T35" fmla="*/ 2147483647 h 456"/>
                  <a:gd name="T36" fmla="*/ 2147483647 w 166"/>
                  <a:gd name="T37" fmla="*/ 2147483647 h 456"/>
                  <a:gd name="T38" fmla="*/ 2147483647 w 166"/>
                  <a:gd name="T39" fmla="*/ 2147483647 h 456"/>
                  <a:gd name="T40" fmla="*/ 2147483647 w 166"/>
                  <a:gd name="T41" fmla="*/ 2147483647 h 456"/>
                  <a:gd name="T42" fmla="*/ 2147483647 w 166"/>
                  <a:gd name="T43" fmla="*/ 2147483647 h 456"/>
                  <a:gd name="T44" fmla="*/ 2147483647 w 166"/>
                  <a:gd name="T45" fmla="*/ 2147483647 h 456"/>
                  <a:gd name="T46" fmla="*/ 2147483647 w 166"/>
                  <a:gd name="T47" fmla="*/ 2147483647 h 456"/>
                  <a:gd name="T48" fmla="*/ 2147483647 w 166"/>
                  <a:gd name="T49" fmla="*/ 2147483647 h 456"/>
                  <a:gd name="T50" fmla="*/ 2147483647 w 166"/>
                  <a:gd name="T51" fmla="*/ 2147483647 h 456"/>
                  <a:gd name="T52" fmla="*/ 2147483647 w 166"/>
                  <a:gd name="T53" fmla="*/ 2147483647 h 456"/>
                  <a:gd name="T54" fmla="*/ 2147483647 w 166"/>
                  <a:gd name="T55" fmla="*/ 2147483647 h 456"/>
                  <a:gd name="T56" fmla="*/ 2147483647 w 166"/>
                  <a:gd name="T57" fmla="*/ 2147483647 h 456"/>
                  <a:gd name="T58" fmla="*/ 2147483647 w 166"/>
                  <a:gd name="T59" fmla="*/ 2147483647 h 456"/>
                  <a:gd name="T60" fmla="*/ 2147483647 w 166"/>
                  <a:gd name="T61" fmla="*/ 2147483647 h 456"/>
                  <a:gd name="T62" fmla="*/ 2147483647 w 166"/>
                  <a:gd name="T63" fmla="*/ 2147483647 h 456"/>
                  <a:gd name="T64" fmla="*/ 2147483647 w 166"/>
                  <a:gd name="T65" fmla="*/ 2147483647 h 456"/>
                  <a:gd name="T66" fmla="*/ 2147483647 w 166"/>
                  <a:gd name="T67" fmla="*/ 2147483647 h 456"/>
                  <a:gd name="T68" fmla="*/ 2147483647 w 166"/>
                  <a:gd name="T69" fmla="*/ 2147483647 h 456"/>
                  <a:gd name="T70" fmla="*/ 2147483647 w 166"/>
                  <a:gd name="T71" fmla="*/ 2147483647 h 456"/>
                  <a:gd name="T72" fmla="*/ 2147483647 w 166"/>
                  <a:gd name="T73" fmla="*/ 2147483647 h 456"/>
                  <a:gd name="T74" fmla="*/ 2147483647 w 166"/>
                  <a:gd name="T75" fmla="*/ 2147483647 h 456"/>
                  <a:gd name="T76" fmla="*/ 2147483647 w 166"/>
                  <a:gd name="T77" fmla="*/ 1185313754 h 456"/>
                  <a:gd name="T78" fmla="*/ 2147483647 w 166"/>
                  <a:gd name="T79" fmla="*/ 592796842 h 456"/>
                  <a:gd name="T80" fmla="*/ 893968072 w 166"/>
                  <a:gd name="T81" fmla="*/ 1481851875 h 456"/>
                  <a:gd name="T82" fmla="*/ 1639029829 w 166"/>
                  <a:gd name="T83" fmla="*/ 2147483647 h 456"/>
                  <a:gd name="T84" fmla="*/ 2147483647 w 166"/>
                  <a:gd name="T85" fmla="*/ 2147483647 h 456"/>
                  <a:gd name="T86" fmla="*/ 2147483647 w 166"/>
                  <a:gd name="T87" fmla="*/ 2147483647 h 456"/>
                  <a:gd name="T88" fmla="*/ 2147483647 w 166"/>
                  <a:gd name="T89" fmla="*/ 2147483647 h 456"/>
                  <a:gd name="T90" fmla="*/ 2147483647 w 166"/>
                  <a:gd name="T91" fmla="*/ 2147483647 h 456"/>
                  <a:gd name="T92" fmla="*/ 2147483647 w 166"/>
                  <a:gd name="T93" fmla="*/ 2147483647 h 456"/>
                  <a:gd name="T94" fmla="*/ 2147483647 w 166"/>
                  <a:gd name="T95" fmla="*/ 2147483647 h 456"/>
                  <a:gd name="T96" fmla="*/ 1117592847 w 166"/>
                  <a:gd name="T97" fmla="*/ 2147483647 h 456"/>
                  <a:gd name="T98" fmla="*/ 223447625 w 166"/>
                  <a:gd name="T99" fmla="*/ 2147483647 h 456"/>
                  <a:gd name="T100" fmla="*/ 521436983 w 166"/>
                  <a:gd name="T101" fmla="*/ 2147483647 h 4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6" h="456">
                    <a:moveTo>
                      <a:pt x="7" y="277"/>
                    </a:moveTo>
                    <a:lnTo>
                      <a:pt x="10" y="282"/>
                    </a:lnTo>
                    <a:lnTo>
                      <a:pt x="14" y="287"/>
                    </a:lnTo>
                    <a:lnTo>
                      <a:pt x="19" y="290"/>
                    </a:lnTo>
                    <a:lnTo>
                      <a:pt x="25" y="294"/>
                    </a:lnTo>
                    <a:lnTo>
                      <a:pt x="37" y="300"/>
                    </a:lnTo>
                    <a:lnTo>
                      <a:pt x="52" y="304"/>
                    </a:lnTo>
                    <a:lnTo>
                      <a:pt x="58" y="306"/>
                    </a:lnTo>
                    <a:lnTo>
                      <a:pt x="65" y="309"/>
                    </a:lnTo>
                    <a:lnTo>
                      <a:pt x="70" y="312"/>
                    </a:lnTo>
                    <a:lnTo>
                      <a:pt x="76" y="316"/>
                    </a:lnTo>
                    <a:lnTo>
                      <a:pt x="80" y="320"/>
                    </a:lnTo>
                    <a:lnTo>
                      <a:pt x="84" y="325"/>
                    </a:lnTo>
                    <a:lnTo>
                      <a:pt x="86" y="331"/>
                    </a:lnTo>
                    <a:lnTo>
                      <a:pt x="87" y="339"/>
                    </a:lnTo>
                    <a:lnTo>
                      <a:pt x="86" y="347"/>
                    </a:lnTo>
                    <a:lnTo>
                      <a:pt x="82" y="356"/>
                    </a:lnTo>
                    <a:lnTo>
                      <a:pt x="78" y="363"/>
                    </a:lnTo>
                    <a:lnTo>
                      <a:pt x="74" y="369"/>
                    </a:lnTo>
                    <a:lnTo>
                      <a:pt x="68" y="375"/>
                    </a:lnTo>
                    <a:lnTo>
                      <a:pt x="64" y="381"/>
                    </a:lnTo>
                    <a:lnTo>
                      <a:pt x="62" y="388"/>
                    </a:lnTo>
                    <a:lnTo>
                      <a:pt x="60" y="394"/>
                    </a:lnTo>
                    <a:lnTo>
                      <a:pt x="60" y="400"/>
                    </a:lnTo>
                    <a:lnTo>
                      <a:pt x="62" y="405"/>
                    </a:lnTo>
                    <a:lnTo>
                      <a:pt x="64" y="411"/>
                    </a:lnTo>
                    <a:lnTo>
                      <a:pt x="67" y="416"/>
                    </a:lnTo>
                    <a:lnTo>
                      <a:pt x="76" y="424"/>
                    </a:lnTo>
                    <a:lnTo>
                      <a:pt x="85" y="432"/>
                    </a:lnTo>
                    <a:lnTo>
                      <a:pt x="104" y="445"/>
                    </a:lnTo>
                    <a:lnTo>
                      <a:pt x="120" y="456"/>
                    </a:lnTo>
                    <a:lnTo>
                      <a:pt x="120" y="443"/>
                    </a:lnTo>
                    <a:lnTo>
                      <a:pt x="120" y="432"/>
                    </a:lnTo>
                    <a:lnTo>
                      <a:pt x="120" y="423"/>
                    </a:lnTo>
                    <a:lnTo>
                      <a:pt x="120" y="413"/>
                    </a:lnTo>
                    <a:lnTo>
                      <a:pt x="131" y="413"/>
                    </a:lnTo>
                    <a:lnTo>
                      <a:pt x="141" y="410"/>
                    </a:lnTo>
                    <a:lnTo>
                      <a:pt x="145" y="407"/>
                    </a:lnTo>
                    <a:lnTo>
                      <a:pt x="149" y="405"/>
                    </a:lnTo>
                    <a:lnTo>
                      <a:pt x="153" y="402"/>
                    </a:lnTo>
                    <a:lnTo>
                      <a:pt x="155" y="399"/>
                    </a:lnTo>
                    <a:lnTo>
                      <a:pt x="160" y="393"/>
                    </a:lnTo>
                    <a:lnTo>
                      <a:pt x="164" y="384"/>
                    </a:lnTo>
                    <a:lnTo>
                      <a:pt x="166" y="375"/>
                    </a:lnTo>
                    <a:lnTo>
                      <a:pt x="166" y="364"/>
                    </a:lnTo>
                    <a:lnTo>
                      <a:pt x="165" y="350"/>
                    </a:lnTo>
                    <a:lnTo>
                      <a:pt x="163" y="339"/>
                    </a:lnTo>
                    <a:lnTo>
                      <a:pt x="158" y="328"/>
                    </a:lnTo>
                    <a:lnTo>
                      <a:pt x="153" y="318"/>
                    </a:lnTo>
                    <a:lnTo>
                      <a:pt x="148" y="307"/>
                    </a:lnTo>
                    <a:lnTo>
                      <a:pt x="144" y="296"/>
                    </a:lnTo>
                    <a:lnTo>
                      <a:pt x="141" y="284"/>
                    </a:lnTo>
                    <a:lnTo>
                      <a:pt x="140" y="271"/>
                    </a:lnTo>
                    <a:lnTo>
                      <a:pt x="135" y="269"/>
                    </a:lnTo>
                    <a:lnTo>
                      <a:pt x="127" y="261"/>
                    </a:lnTo>
                    <a:lnTo>
                      <a:pt x="118" y="251"/>
                    </a:lnTo>
                    <a:lnTo>
                      <a:pt x="108" y="238"/>
                    </a:lnTo>
                    <a:lnTo>
                      <a:pt x="97" y="224"/>
                    </a:lnTo>
                    <a:lnTo>
                      <a:pt x="88" y="211"/>
                    </a:lnTo>
                    <a:lnTo>
                      <a:pt x="85" y="206"/>
                    </a:lnTo>
                    <a:lnTo>
                      <a:pt x="82" y="200"/>
                    </a:lnTo>
                    <a:lnTo>
                      <a:pt x="80" y="195"/>
                    </a:lnTo>
                    <a:lnTo>
                      <a:pt x="80" y="192"/>
                    </a:lnTo>
                    <a:lnTo>
                      <a:pt x="81" y="177"/>
                    </a:lnTo>
                    <a:lnTo>
                      <a:pt x="85" y="157"/>
                    </a:lnTo>
                    <a:lnTo>
                      <a:pt x="88" y="147"/>
                    </a:lnTo>
                    <a:lnTo>
                      <a:pt x="91" y="138"/>
                    </a:lnTo>
                    <a:lnTo>
                      <a:pt x="96" y="129"/>
                    </a:lnTo>
                    <a:lnTo>
                      <a:pt x="100" y="123"/>
                    </a:lnTo>
                    <a:lnTo>
                      <a:pt x="98" y="113"/>
                    </a:lnTo>
                    <a:lnTo>
                      <a:pt x="96" y="99"/>
                    </a:lnTo>
                    <a:lnTo>
                      <a:pt x="95" y="82"/>
                    </a:lnTo>
                    <a:lnTo>
                      <a:pt x="93" y="63"/>
                    </a:lnTo>
                    <a:lnTo>
                      <a:pt x="92" y="45"/>
                    </a:lnTo>
                    <a:lnTo>
                      <a:pt x="90" y="30"/>
                    </a:lnTo>
                    <a:lnTo>
                      <a:pt x="89" y="18"/>
                    </a:lnTo>
                    <a:lnTo>
                      <a:pt x="87" y="12"/>
                    </a:lnTo>
                    <a:lnTo>
                      <a:pt x="71" y="8"/>
                    </a:lnTo>
                    <a:lnTo>
                      <a:pt x="54" y="6"/>
                    </a:lnTo>
                    <a:lnTo>
                      <a:pt x="33" y="4"/>
                    </a:lnTo>
                    <a:lnTo>
                      <a:pt x="7" y="0"/>
                    </a:lnTo>
                    <a:lnTo>
                      <a:pt x="12" y="10"/>
                    </a:lnTo>
                    <a:lnTo>
                      <a:pt x="19" y="21"/>
                    </a:lnTo>
                    <a:lnTo>
                      <a:pt x="22" y="25"/>
                    </a:lnTo>
                    <a:lnTo>
                      <a:pt x="28" y="28"/>
                    </a:lnTo>
                    <a:lnTo>
                      <a:pt x="33" y="30"/>
                    </a:lnTo>
                    <a:lnTo>
                      <a:pt x="40" y="31"/>
                    </a:lnTo>
                    <a:lnTo>
                      <a:pt x="40" y="44"/>
                    </a:lnTo>
                    <a:lnTo>
                      <a:pt x="40" y="55"/>
                    </a:lnTo>
                    <a:lnTo>
                      <a:pt x="40" y="6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5" y="88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7" y="27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1" name="Freeform 475"/>
              <p:cNvSpPr>
                <a:spLocks/>
              </p:cNvSpPr>
              <p:nvPr/>
            </p:nvSpPr>
            <p:spPr bwMode="auto">
              <a:xfrm>
                <a:off x="4329113" y="3205125"/>
                <a:ext cx="14287" cy="57150"/>
              </a:xfrm>
              <a:custGeom>
                <a:avLst/>
                <a:gdLst>
                  <a:gd name="T0" fmla="*/ 2147483647 w 27"/>
                  <a:gd name="T1" fmla="*/ 0 h 19"/>
                  <a:gd name="T2" fmla="*/ 2147483647 w 27"/>
                  <a:gd name="T3" fmla="*/ 2147483647 h 19"/>
                  <a:gd name="T4" fmla="*/ 2147483647 w 27"/>
                  <a:gd name="T5" fmla="*/ 2147483647 h 19"/>
                  <a:gd name="T6" fmla="*/ 1333349091 w 27"/>
                  <a:gd name="T7" fmla="*/ 2147483647 h 19"/>
                  <a:gd name="T8" fmla="*/ 0 w 27"/>
                  <a:gd name="T9" fmla="*/ 2147483647 h 19"/>
                  <a:gd name="T10" fmla="*/ 1333349091 w 27"/>
                  <a:gd name="T11" fmla="*/ 2147483647 h 19"/>
                  <a:gd name="T12" fmla="*/ 2147483647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2" name="Freeform 476"/>
              <p:cNvSpPr>
                <a:spLocks/>
              </p:cNvSpPr>
              <p:nvPr/>
            </p:nvSpPr>
            <p:spPr bwMode="auto">
              <a:xfrm>
                <a:off x="4648200" y="4825963"/>
                <a:ext cx="188913" cy="217487"/>
              </a:xfrm>
              <a:custGeom>
                <a:avLst/>
                <a:gdLst>
                  <a:gd name="T0" fmla="*/ 2147483647 w 438"/>
                  <a:gd name="T1" fmla="*/ 1229604538 h 406"/>
                  <a:gd name="T2" fmla="*/ 2147483647 w 438"/>
                  <a:gd name="T3" fmla="*/ 2147483647 h 406"/>
                  <a:gd name="T4" fmla="*/ 2147483647 w 438"/>
                  <a:gd name="T5" fmla="*/ 2147483647 h 406"/>
                  <a:gd name="T6" fmla="*/ 2147483647 w 438"/>
                  <a:gd name="T7" fmla="*/ 2147483647 h 406"/>
                  <a:gd name="T8" fmla="*/ 2147483647 w 438"/>
                  <a:gd name="T9" fmla="*/ 2147483647 h 406"/>
                  <a:gd name="T10" fmla="*/ 2147483647 w 438"/>
                  <a:gd name="T11" fmla="*/ 2147483647 h 406"/>
                  <a:gd name="T12" fmla="*/ 2147483647 w 438"/>
                  <a:gd name="T13" fmla="*/ 2147483647 h 406"/>
                  <a:gd name="T14" fmla="*/ 2147483647 w 438"/>
                  <a:gd name="T15" fmla="*/ 2147483647 h 406"/>
                  <a:gd name="T16" fmla="*/ 2147483647 w 438"/>
                  <a:gd name="T17" fmla="*/ 2147483647 h 406"/>
                  <a:gd name="T18" fmla="*/ 2147483647 w 438"/>
                  <a:gd name="T19" fmla="*/ 2147483647 h 406"/>
                  <a:gd name="T20" fmla="*/ 2147483647 w 438"/>
                  <a:gd name="T21" fmla="*/ 2147483647 h 406"/>
                  <a:gd name="T22" fmla="*/ 2147483647 w 438"/>
                  <a:gd name="T23" fmla="*/ 2147483647 h 406"/>
                  <a:gd name="T24" fmla="*/ 2147483647 w 438"/>
                  <a:gd name="T25" fmla="*/ 2147483647 h 406"/>
                  <a:gd name="T26" fmla="*/ 2147483647 w 438"/>
                  <a:gd name="T27" fmla="*/ 2147483647 h 406"/>
                  <a:gd name="T28" fmla="*/ 2147483647 w 438"/>
                  <a:gd name="T29" fmla="*/ 2147483647 h 406"/>
                  <a:gd name="T30" fmla="*/ 2147483647 w 438"/>
                  <a:gd name="T31" fmla="*/ 2147483647 h 406"/>
                  <a:gd name="T32" fmla="*/ 2147483647 w 438"/>
                  <a:gd name="T33" fmla="*/ 2147483647 h 406"/>
                  <a:gd name="T34" fmla="*/ 2147483647 w 438"/>
                  <a:gd name="T35" fmla="*/ 2147483647 h 406"/>
                  <a:gd name="T36" fmla="*/ 2147483647 w 438"/>
                  <a:gd name="T37" fmla="*/ 2147483647 h 406"/>
                  <a:gd name="T38" fmla="*/ 2147483647 w 438"/>
                  <a:gd name="T39" fmla="*/ 2147483647 h 406"/>
                  <a:gd name="T40" fmla="*/ 2147483647 w 438"/>
                  <a:gd name="T41" fmla="*/ 2147483647 h 406"/>
                  <a:gd name="T42" fmla="*/ 2147483647 w 438"/>
                  <a:gd name="T43" fmla="*/ 2147483647 h 406"/>
                  <a:gd name="T44" fmla="*/ 2147483647 w 438"/>
                  <a:gd name="T45" fmla="*/ 2147483647 h 406"/>
                  <a:gd name="T46" fmla="*/ 2147483647 w 438"/>
                  <a:gd name="T47" fmla="*/ 2147483647 h 406"/>
                  <a:gd name="T48" fmla="*/ 2147483647 w 438"/>
                  <a:gd name="T49" fmla="*/ 2147483647 h 406"/>
                  <a:gd name="T50" fmla="*/ 2147483647 w 438"/>
                  <a:gd name="T51" fmla="*/ 2147483647 h 406"/>
                  <a:gd name="T52" fmla="*/ 2147483647 w 438"/>
                  <a:gd name="T53" fmla="*/ 2147483647 h 406"/>
                  <a:gd name="T54" fmla="*/ 2147483647 w 438"/>
                  <a:gd name="T55" fmla="*/ 2147483647 h 406"/>
                  <a:gd name="T56" fmla="*/ 2147483647 w 438"/>
                  <a:gd name="T57" fmla="*/ 2147483647 h 406"/>
                  <a:gd name="T58" fmla="*/ 1925563037 w 438"/>
                  <a:gd name="T59" fmla="*/ 2147483647 h 406"/>
                  <a:gd name="T60" fmla="*/ 1043052075 w 438"/>
                  <a:gd name="T61" fmla="*/ 2147483647 h 406"/>
                  <a:gd name="T62" fmla="*/ 320896334 w 438"/>
                  <a:gd name="T63" fmla="*/ 2147483647 h 406"/>
                  <a:gd name="T64" fmla="*/ 0 w 438"/>
                  <a:gd name="T65" fmla="*/ 2147483647 h 406"/>
                  <a:gd name="T66" fmla="*/ 1444311913 w 438"/>
                  <a:gd name="T67" fmla="*/ 2147483647 h 406"/>
                  <a:gd name="T68" fmla="*/ 2147483647 w 438"/>
                  <a:gd name="T69" fmla="*/ 2147483647 h 406"/>
                  <a:gd name="T70" fmla="*/ 2147483647 w 438"/>
                  <a:gd name="T71" fmla="*/ 2147483647 h 406"/>
                  <a:gd name="T72" fmla="*/ 2147483647 w 438"/>
                  <a:gd name="T73" fmla="*/ 2147483647 h 406"/>
                  <a:gd name="T74" fmla="*/ 2147483647 w 438"/>
                  <a:gd name="T75" fmla="*/ 2147483647 h 406"/>
                  <a:gd name="T76" fmla="*/ 2147483647 w 438"/>
                  <a:gd name="T77" fmla="*/ 2147483647 h 406"/>
                  <a:gd name="T78" fmla="*/ 2147483647 w 438"/>
                  <a:gd name="T79" fmla="*/ 2147483647 h 406"/>
                  <a:gd name="T80" fmla="*/ 2147483647 w 438"/>
                  <a:gd name="T81" fmla="*/ 2147483647 h 406"/>
                  <a:gd name="T82" fmla="*/ 2147483647 w 438"/>
                  <a:gd name="T83" fmla="*/ 2147483647 h 406"/>
                  <a:gd name="T84" fmla="*/ 2147483647 w 438"/>
                  <a:gd name="T85" fmla="*/ 2147483647 h 406"/>
                  <a:gd name="T86" fmla="*/ 2147483647 w 438"/>
                  <a:gd name="T87" fmla="*/ 2147483647 h 406"/>
                  <a:gd name="T88" fmla="*/ 2147483647 w 438"/>
                  <a:gd name="T89" fmla="*/ 2147483647 h 406"/>
                  <a:gd name="T90" fmla="*/ 2147483647 w 438"/>
                  <a:gd name="T91" fmla="*/ 2147483647 h 406"/>
                  <a:gd name="T92" fmla="*/ 2147483647 w 438"/>
                  <a:gd name="T93" fmla="*/ 2147483647 h 406"/>
                  <a:gd name="T94" fmla="*/ 2147483647 w 438"/>
                  <a:gd name="T95" fmla="*/ 2147483647 h 406"/>
                  <a:gd name="T96" fmla="*/ 2147483647 w 438"/>
                  <a:gd name="T97" fmla="*/ 1844550102 h 406"/>
                  <a:gd name="T98" fmla="*/ 2147483647 w 438"/>
                  <a:gd name="T99" fmla="*/ 1844550102 h 406"/>
                  <a:gd name="T100" fmla="*/ 2147483647 w 438"/>
                  <a:gd name="T101" fmla="*/ 1383412308 h 406"/>
                  <a:gd name="T102" fmla="*/ 2147483647 w 438"/>
                  <a:gd name="T103" fmla="*/ 614945564 h 406"/>
                  <a:gd name="T104" fmla="*/ 2147483647 w 438"/>
                  <a:gd name="T105" fmla="*/ 307329487 h 406"/>
                  <a:gd name="T106" fmla="*/ 2147483647 w 438"/>
                  <a:gd name="T107" fmla="*/ 461137258 h 406"/>
                  <a:gd name="T108" fmla="*/ 2147483647 w 438"/>
                  <a:gd name="T109" fmla="*/ 153808306 h 4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38" h="406">
                    <a:moveTo>
                      <a:pt x="272" y="0"/>
                    </a:moveTo>
                    <a:lnTo>
                      <a:pt x="284" y="8"/>
                    </a:lnTo>
                    <a:lnTo>
                      <a:pt x="301" y="17"/>
                    </a:lnTo>
                    <a:lnTo>
                      <a:pt x="320" y="27"/>
                    </a:lnTo>
                    <a:lnTo>
                      <a:pt x="341" y="37"/>
                    </a:lnTo>
                    <a:lnTo>
                      <a:pt x="363" y="47"/>
                    </a:lnTo>
                    <a:lnTo>
                      <a:pt x="385" y="55"/>
                    </a:lnTo>
                    <a:lnTo>
                      <a:pt x="395" y="58"/>
                    </a:lnTo>
                    <a:lnTo>
                      <a:pt x="406" y="60"/>
                    </a:lnTo>
                    <a:lnTo>
                      <a:pt x="416" y="61"/>
                    </a:lnTo>
                    <a:lnTo>
                      <a:pt x="425" y="61"/>
                    </a:lnTo>
                    <a:lnTo>
                      <a:pt x="425" y="81"/>
                    </a:lnTo>
                    <a:lnTo>
                      <a:pt x="427" y="101"/>
                    </a:lnTo>
                    <a:lnTo>
                      <a:pt x="429" y="120"/>
                    </a:lnTo>
                    <a:lnTo>
                      <a:pt x="432" y="138"/>
                    </a:lnTo>
                    <a:lnTo>
                      <a:pt x="434" y="157"/>
                    </a:lnTo>
                    <a:lnTo>
                      <a:pt x="436" y="176"/>
                    </a:lnTo>
                    <a:lnTo>
                      <a:pt x="438" y="195"/>
                    </a:lnTo>
                    <a:lnTo>
                      <a:pt x="438" y="216"/>
                    </a:lnTo>
                    <a:lnTo>
                      <a:pt x="438" y="223"/>
                    </a:lnTo>
                    <a:lnTo>
                      <a:pt x="436" y="230"/>
                    </a:lnTo>
                    <a:lnTo>
                      <a:pt x="435" y="237"/>
                    </a:lnTo>
                    <a:lnTo>
                      <a:pt x="432" y="245"/>
                    </a:lnTo>
                    <a:lnTo>
                      <a:pt x="425" y="259"/>
                    </a:lnTo>
                    <a:lnTo>
                      <a:pt x="416" y="274"/>
                    </a:lnTo>
                    <a:lnTo>
                      <a:pt x="407" y="287"/>
                    </a:lnTo>
                    <a:lnTo>
                      <a:pt x="399" y="298"/>
                    </a:lnTo>
                    <a:lnTo>
                      <a:pt x="391" y="307"/>
                    </a:lnTo>
                    <a:lnTo>
                      <a:pt x="385" y="314"/>
                    </a:lnTo>
                    <a:lnTo>
                      <a:pt x="381" y="320"/>
                    </a:lnTo>
                    <a:lnTo>
                      <a:pt x="378" y="326"/>
                    </a:lnTo>
                    <a:lnTo>
                      <a:pt x="374" y="332"/>
                    </a:lnTo>
                    <a:lnTo>
                      <a:pt x="373" y="339"/>
                    </a:lnTo>
                    <a:lnTo>
                      <a:pt x="372" y="352"/>
                    </a:lnTo>
                    <a:lnTo>
                      <a:pt x="372" y="363"/>
                    </a:lnTo>
                    <a:lnTo>
                      <a:pt x="359" y="372"/>
                    </a:lnTo>
                    <a:lnTo>
                      <a:pt x="339" y="387"/>
                    </a:lnTo>
                    <a:lnTo>
                      <a:pt x="321" y="401"/>
                    </a:lnTo>
                    <a:lnTo>
                      <a:pt x="312" y="406"/>
                    </a:lnTo>
                    <a:lnTo>
                      <a:pt x="205" y="388"/>
                    </a:lnTo>
                    <a:lnTo>
                      <a:pt x="192" y="382"/>
                    </a:lnTo>
                    <a:lnTo>
                      <a:pt x="182" y="379"/>
                    </a:lnTo>
                    <a:lnTo>
                      <a:pt x="172" y="376"/>
                    </a:lnTo>
                    <a:lnTo>
                      <a:pt x="165" y="370"/>
                    </a:lnTo>
                    <a:lnTo>
                      <a:pt x="157" y="365"/>
                    </a:lnTo>
                    <a:lnTo>
                      <a:pt x="150" y="359"/>
                    </a:lnTo>
                    <a:lnTo>
                      <a:pt x="145" y="353"/>
                    </a:lnTo>
                    <a:lnTo>
                      <a:pt x="139" y="346"/>
                    </a:lnTo>
                    <a:lnTo>
                      <a:pt x="134" y="338"/>
                    </a:lnTo>
                    <a:lnTo>
                      <a:pt x="124" y="322"/>
                    </a:lnTo>
                    <a:lnTo>
                      <a:pt x="114" y="304"/>
                    </a:lnTo>
                    <a:lnTo>
                      <a:pt x="108" y="296"/>
                    </a:lnTo>
                    <a:lnTo>
                      <a:pt x="101" y="288"/>
                    </a:lnTo>
                    <a:lnTo>
                      <a:pt x="94" y="279"/>
                    </a:lnTo>
                    <a:lnTo>
                      <a:pt x="86" y="271"/>
                    </a:lnTo>
                    <a:lnTo>
                      <a:pt x="72" y="259"/>
                    </a:lnTo>
                    <a:lnTo>
                      <a:pt x="58" y="247"/>
                    </a:lnTo>
                    <a:lnTo>
                      <a:pt x="44" y="234"/>
                    </a:lnTo>
                    <a:lnTo>
                      <a:pt x="31" y="220"/>
                    </a:lnTo>
                    <a:lnTo>
                      <a:pt x="24" y="213"/>
                    </a:lnTo>
                    <a:lnTo>
                      <a:pt x="19" y="204"/>
                    </a:lnTo>
                    <a:lnTo>
                      <a:pt x="13" y="195"/>
                    </a:lnTo>
                    <a:lnTo>
                      <a:pt x="9" y="186"/>
                    </a:lnTo>
                    <a:lnTo>
                      <a:pt x="4" y="176"/>
                    </a:lnTo>
                    <a:lnTo>
                      <a:pt x="2" y="166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18" y="141"/>
                    </a:lnTo>
                    <a:lnTo>
                      <a:pt x="31" y="141"/>
                    </a:lnTo>
                    <a:lnTo>
                      <a:pt x="40" y="141"/>
                    </a:lnTo>
                    <a:lnTo>
                      <a:pt x="46" y="141"/>
                    </a:lnTo>
                    <a:lnTo>
                      <a:pt x="53" y="141"/>
                    </a:lnTo>
                    <a:lnTo>
                      <a:pt x="58" y="140"/>
                    </a:lnTo>
                    <a:lnTo>
                      <a:pt x="63" y="138"/>
                    </a:lnTo>
                    <a:lnTo>
                      <a:pt x="68" y="136"/>
                    </a:lnTo>
                    <a:lnTo>
                      <a:pt x="77" y="131"/>
                    </a:lnTo>
                    <a:lnTo>
                      <a:pt x="85" y="124"/>
                    </a:lnTo>
                    <a:lnTo>
                      <a:pt x="99" y="108"/>
                    </a:lnTo>
                    <a:lnTo>
                      <a:pt x="113" y="92"/>
                    </a:lnTo>
                    <a:lnTo>
                      <a:pt x="117" y="87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50" y="71"/>
                    </a:lnTo>
                    <a:lnTo>
                      <a:pt x="165" y="65"/>
                    </a:lnTo>
                    <a:lnTo>
                      <a:pt x="179" y="60"/>
                    </a:lnTo>
                    <a:lnTo>
                      <a:pt x="192" y="55"/>
                    </a:lnTo>
                    <a:lnTo>
                      <a:pt x="203" y="50"/>
                    </a:lnTo>
                    <a:lnTo>
                      <a:pt x="212" y="43"/>
                    </a:lnTo>
                    <a:lnTo>
                      <a:pt x="211" y="43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6"/>
                    </a:lnTo>
                    <a:lnTo>
                      <a:pt x="211" y="30"/>
                    </a:lnTo>
                    <a:lnTo>
                      <a:pt x="212" y="24"/>
                    </a:lnTo>
                    <a:lnTo>
                      <a:pt x="213" y="17"/>
                    </a:lnTo>
                    <a:lnTo>
                      <a:pt x="214" y="14"/>
                    </a:lnTo>
                    <a:lnTo>
                      <a:pt x="217" y="12"/>
                    </a:lnTo>
                    <a:lnTo>
                      <a:pt x="221" y="12"/>
                    </a:lnTo>
                    <a:lnTo>
                      <a:pt x="225" y="12"/>
                    </a:lnTo>
                    <a:lnTo>
                      <a:pt x="229" y="11"/>
                    </a:lnTo>
                    <a:lnTo>
                      <a:pt x="232" y="9"/>
                    </a:lnTo>
                    <a:lnTo>
                      <a:pt x="234" y="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44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6" y="2"/>
                    </a:lnTo>
                    <a:lnTo>
                      <a:pt x="264" y="1"/>
                    </a:lnTo>
                    <a:lnTo>
                      <a:pt x="27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3" name="Freeform 477"/>
              <p:cNvSpPr>
                <a:spLocks/>
              </p:cNvSpPr>
              <p:nvPr/>
            </p:nvSpPr>
            <p:spPr bwMode="auto">
              <a:xfrm>
                <a:off x="4560888" y="4602125"/>
                <a:ext cx="293687" cy="300038"/>
              </a:xfrm>
              <a:custGeom>
                <a:avLst/>
                <a:gdLst>
                  <a:gd name="T0" fmla="*/ 2147483647 w 678"/>
                  <a:gd name="T1" fmla="*/ 1142648724 h 574"/>
                  <a:gd name="T2" fmla="*/ 2147483647 w 678"/>
                  <a:gd name="T3" fmla="*/ 2147483647 h 574"/>
                  <a:gd name="T4" fmla="*/ 2147483647 w 678"/>
                  <a:gd name="T5" fmla="*/ 2147483647 h 574"/>
                  <a:gd name="T6" fmla="*/ 2147483647 w 678"/>
                  <a:gd name="T7" fmla="*/ 2147483647 h 574"/>
                  <a:gd name="T8" fmla="*/ 2147483647 w 678"/>
                  <a:gd name="T9" fmla="*/ 2147483647 h 574"/>
                  <a:gd name="T10" fmla="*/ 2147483647 w 678"/>
                  <a:gd name="T11" fmla="*/ 2147483647 h 574"/>
                  <a:gd name="T12" fmla="*/ 2147483647 w 678"/>
                  <a:gd name="T13" fmla="*/ 2147483647 h 574"/>
                  <a:gd name="T14" fmla="*/ 2147483647 w 678"/>
                  <a:gd name="T15" fmla="*/ 2147483647 h 574"/>
                  <a:gd name="T16" fmla="*/ 2147483647 w 678"/>
                  <a:gd name="T17" fmla="*/ 2147483647 h 574"/>
                  <a:gd name="T18" fmla="*/ 2147483647 w 678"/>
                  <a:gd name="T19" fmla="*/ 2147483647 h 574"/>
                  <a:gd name="T20" fmla="*/ 2147483647 w 678"/>
                  <a:gd name="T21" fmla="*/ 2147483647 h 574"/>
                  <a:gd name="T22" fmla="*/ 2147483647 w 678"/>
                  <a:gd name="T23" fmla="*/ 2147483647 h 574"/>
                  <a:gd name="T24" fmla="*/ 2147483647 w 678"/>
                  <a:gd name="T25" fmla="*/ 2147483647 h 574"/>
                  <a:gd name="T26" fmla="*/ 2147483647 w 678"/>
                  <a:gd name="T27" fmla="*/ 2147483647 h 574"/>
                  <a:gd name="T28" fmla="*/ 2147483647 w 678"/>
                  <a:gd name="T29" fmla="*/ 2147483647 h 574"/>
                  <a:gd name="T30" fmla="*/ 2147483647 w 678"/>
                  <a:gd name="T31" fmla="*/ 2147483647 h 574"/>
                  <a:gd name="T32" fmla="*/ 2147483647 w 678"/>
                  <a:gd name="T33" fmla="*/ 2147483647 h 574"/>
                  <a:gd name="T34" fmla="*/ 2147483647 w 678"/>
                  <a:gd name="T35" fmla="*/ 2147483647 h 574"/>
                  <a:gd name="T36" fmla="*/ 2147483647 w 678"/>
                  <a:gd name="T37" fmla="*/ 2147483647 h 574"/>
                  <a:gd name="T38" fmla="*/ 2147483647 w 678"/>
                  <a:gd name="T39" fmla="*/ 2147483647 h 574"/>
                  <a:gd name="T40" fmla="*/ 2147483647 w 678"/>
                  <a:gd name="T41" fmla="*/ 2147483647 h 574"/>
                  <a:gd name="T42" fmla="*/ 2147483647 w 678"/>
                  <a:gd name="T43" fmla="*/ 2147483647 h 574"/>
                  <a:gd name="T44" fmla="*/ 2147483647 w 678"/>
                  <a:gd name="T45" fmla="*/ 2147483647 h 574"/>
                  <a:gd name="T46" fmla="*/ 2147483647 w 678"/>
                  <a:gd name="T47" fmla="*/ 2147483647 h 574"/>
                  <a:gd name="T48" fmla="*/ 2147483647 w 678"/>
                  <a:gd name="T49" fmla="*/ 2147483647 h 574"/>
                  <a:gd name="T50" fmla="*/ 2147483647 w 678"/>
                  <a:gd name="T51" fmla="*/ 2147483647 h 574"/>
                  <a:gd name="T52" fmla="*/ 2147483647 w 678"/>
                  <a:gd name="T53" fmla="*/ 2147483647 h 574"/>
                  <a:gd name="T54" fmla="*/ 2147483647 w 678"/>
                  <a:gd name="T55" fmla="*/ 2147483647 h 574"/>
                  <a:gd name="T56" fmla="*/ 2147483647 w 678"/>
                  <a:gd name="T57" fmla="*/ 2147483647 h 574"/>
                  <a:gd name="T58" fmla="*/ 2147483647 w 678"/>
                  <a:gd name="T59" fmla="*/ 2147483647 h 574"/>
                  <a:gd name="T60" fmla="*/ 2147483647 w 678"/>
                  <a:gd name="T61" fmla="*/ 2147483647 h 574"/>
                  <a:gd name="T62" fmla="*/ 2147483647 w 678"/>
                  <a:gd name="T63" fmla="*/ 2147483647 h 574"/>
                  <a:gd name="T64" fmla="*/ 0 w 678"/>
                  <a:gd name="T65" fmla="*/ 2147483647 h 574"/>
                  <a:gd name="T66" fmla="*/ 2147483647 w 678"/>
                  <a:gd name="T67" fmla="*/ 2147483647 h 574"/>
                  <a:gd name="T68" fmla="*/ 2147483647 w 678"/>
                  <a:gd name="T69" fmla="*/ 2147483647 h 574"/>
                  <a:gd name="T70" fmla="*/ 2147483647 w 678"/>
                  <a:gd name="T71" fmla="*/ 2147483647 h 574"/>
                  <a:gd name="T72" fmla="*/ 2147483647 w 678"/>
                  <a:gd name="T73" fmla="*/ 2147483647 h 574"/>
                  <a:gd name="T74" fmla="*/ 2147483647 w 678"/>
                  <a:gd name="T75" fmla="*/ 2147483647 h 574"/>
                  <a:gd name="T76" fmla="*/ 2147483647 w 678"/>
                  <a:gd name="T77" fmla="*/ 2147483647 h 574"/>
                  <a:gd name="T78" fmla="*/ 2147483647 w 678"/>
                  <a:gd name="T79" fmla="*/ 2147483647 h 574"/>
                  <a:gd name="T80" fmla="*/ 2147483647 w 678"/>
                  <a:gd name="T81" fmla="*/ 2147483647 h 574"/>
                  <a:gd name="T82" fmla="*/ 2147483647 w 678"/>
                  <a:gd name="T83" fmla="*/ 2147483647 h 574"/>
                  <a:gd name="T84" fmla="*/ 2147483647 w 678"/>
                  <a:gd name="T85" fmla="*/ 2147483647 h 574"/>
                  <a:gd name="T86" fmla="*/ 2147483647 w 678"/>
                  <a:gd name="T87" fmla="*/ 2147483647 h 574"/>
                  <a:gd name="T88" fmla="*/ 2147483647 w 678"/>
                  <a:gd name="T89" fmla="*/ 2147483647 h 574"/>
                  <a:gd name="T90" fmla="*/ 2147483647 w 678"/>
                  <a:gd name="T91" fmla="*/ 2147483647 h 574"/>
                  <a:gd name="T92" fmla="*/ 2147483647 w 678"/>
                  <a:gd name="T93" fmla="*/ 2147483647 h 574"/>
                  <a:gd name="T94" fmla="*/ 2147483647 w 678"/>
                  <a:gd name="T95" fmla="*/ 2147483647 h 574"/>
                  <a:gd name="T96" fmla="*/ 2147483647 w 678"/>
                  <a:gd name="T97" fmla="*/ 2147483647 h 574"/>
                  <a:gd name="T98" fmla="*/ 2147483647 w 678"/>
                  <a:gd name="T99" fmla="*/ 2147483647 h 574"/>
                  <a:gd name="T100" fmla="*/ 2147483647 w 678"/>
                  <a:gd name="T101" fmla="*/ 2147483647 h 574"/>
                  <a:gd name="T102" fmla="*/ 2147483647 w 678"/>
                  <a:gd name="T103" fmla="*/ 2147483647 h 574"/>
                  <a:gd name="T104" fmla="*/ 2147483647 w 678"/>
                  <a:gd name="T105" fmla="*/ 2147483647 h 574"/>
                  <a:gd name="T106" fmla="*/ 2147483647 w 678"/>
                  <a:gd name="T107" fmla="*/ 2147483647 h 574"/>
                  <a:gd name="T108" fmla="*/ 2147483647 w 678"/>
                  <a:gd name="T109" fmla="*/ 2147483647 h 574"/>
                  <a:gd name="T110" fmla="*/ 2147483647 w 678"/>
                  <a:gd name="T111" fmla="*/ 1428174607 h 574"/>
                  <a:gd name="T112" fmla="*/ 2147483647 w 678"/>
                  <a:gd name="T113" fmla="*/ 856849984 h 574"/>
                  <a:gd name="T114" fmla="*/ 2147483647 w 678"/>
                  <a:gd name="T115" fmla="*/ 1142648724 h 574"/>
                  <a:gd name="T116" fmla="*/ 2147483647 w 678"/>
                  <a:gd name="T117" fmla="*/ 142899631 h 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78" h="574">
                    <a:moveTo>
                      <a:pt x="505" y="1"/>
                    </a:moveTo>
                    <a:lnTo>
                      <a:pt x="507" y="4"/>
                    </a:lnTo>
                    <a:lnTo>
                      <a:pt x="513" y="8"/>
                    </a:lnTo>
                    <a:lnTo>
                      <a:pt x="521" y="12"/>
                    </a:lnTo>
                    <a:lnTo>
                      <a:pt x="529" y="16"/>
                    </a:lnTo>
                    <a:lnTo>
                      <a:pt x="552" y="26"/>
                    </a:lnTo>
                    <a:lnTo>
                      <a:pt x="578" y="37"/>
                    </a:lnTo>
                    <a:lnTo>
                      <a:pt x="624" y="55"/>
                    </a:lnTo>
                    <a:lnTo>
                      <a:pt x="645" y="63"/>
                    </a:lnTo>
                    <a:lnTo>
                      <a:pt x="650" y="73"/>
                    </a:lnTo>
                    <a:lnTo>
                      <a:pt x="657" y="84"/>
                    </a:lnTo>
                    <a:lnTo>
                      <a:pt x="660" y="88"/>
                    </a:lnTo>
                    <a:lnTo>
                      <a:pt x="666" y="91"/>
                    </a:lnTo>
                    <a:lnTo>
                      <a:pt x="671" y="93"/>
                    </a:lnTo>
                    <a:lnTo>
                      <a:pt x="678" y="94"/>
                    </a:lnTo>
                    <a:lnTo>
                      <a:pt x="678" y="107"/>
                    </a:lnTo>
                    <a:lnTo>
                      <a:pt x="678" y="118"/>
                    </a:lnTo>
                    <a:lnTo>
                      <a:pt x="678" y="127"/>
                    </a:lnTo>
                    <a:lnTo>
                      <a:pt x="678" y="137"/>
                    </a:lnTo>
                    <a:lnTo>
                      <a:pt x="678" y="141"/>
                    </a:lnTo>
                    <a:lnTo>
                      <a:pt x="677" y="144"/>
                    </a:lnTo>
                    <a:lnTo>
                      <a:pt x="674" y="148"/>
                    </a:lnTo>
                    <a:lnTo>
                      <a:pt x="673" y="151"/>
                    </a:lnTo>
                    <a:lnTo>
                      <a:pt x="667" y="158"/>
                    </a:lnTo>
                    <a:lnTo>
                      <a:pt x="660" y="165"/>
                    </a:lnTo>
                    <a:lnTo>
                      <a:pt x="653" y="172"/>
                    </a:lnTo>
                    <a:lnTo>
                      <a:pt x="647" y="178"/>
                    </a:lnTo>
                    <a:lnTo>
                      <a:pt x="641" y="185"/>
                    </a:lnTo>
                    <a:lnTo>
                      <a:pt x="638" y="192"/>
                    </a:lnTo>
                    <a:lnTo>
                      <a:pt x="638" y="346"/>
                    </a:lnTo>
                    <a:lnTo>
                      <a:pt x="466" y="378"/>
                    </a:lnTo>
                    <a:lnTo>
                      <a:pt x="464" y="382"/>
                    </a:lnTo>
                    <a:lnTo>
                      <a:pt x="461" y="388"/>
                    </a:lnTo>
                    <a:lnTo>
                      <a:pt x="460" y="394"/>
                    </a:lnTo>
                    <a:lnTo>
                      <a:pt x="460" y="400"/>
                    </a:lnTo>
                    <a:lnTo>
                      <a:pt x="461" y="415"/>
                    </a:lnTo>
                    <a:lnTo>
                      <a:pt x="466" y="433"/>
                    </a:lnTo>
                    <a:lnTo>
                      <a:pt x="460" y="434"/>
                    </a:lnTo>
                    <a:lnTo>
                      <a:pt x="455" y="435"/>
                    </a:lnTo>
                    <a:lnTo>
                      <a:pt x="451" y="436"/>
                    </a:lnTo>
                    <a:lnTo>
                      <a:pt x="448" y="436"/>
                    </a:lnTo>
                    <a:lnTo>
                      <a:pt x="444" y="435"/>
                    </a:lnTo>
                    <a:lnTo>
                      <a:pt x="439" y="433"/>
                    </a:lnTo>
                    <a:lnTo>
                      <a:pt x="436" y="437"/>
                    </a:lnTo>
                    <a:lnTo>
                      <a:pt x="434" y="440"/>
                    </a:lnTo>
                    <a:lnTo>
                      <a:pt x="432" y="442"/>
                    </a:lnTo>
                    <a:lnTo>
                      <a:pt x="429" y="444"/>
                    </a:lnTo>
                    <a:lnTo>
                      <a:pt x="425" y="445"/>
                    </a:lnTo>
                    <a:lnTo>
                      <a:pt x="421" y="445"/>
                    </a:lnTo>
                    <a:lnTo>
                      <a:pt x="417" y="445"/>
                    </a:lnTo>
                    <a:lnTo>
                      <a:pt x="414" y="447"/>
                    </a:lnTo>
                    <a:lnTo>
                      <a:pt x="413" y="450"/>
                    </a:lnTo>
                    <a:lnTo>
                      <a:pt x="412" y="457"/>
                    </a:lnTo>
                    <a:lnTo>
                      <a:pt x="411" y="463"/>
                    </a:lnTo>
                    <a:lnTo>
                      <a:pt x="410" y="469"/>
                    </a:lnTo>
                    <a:lnTo>
                      <a:pt x="410" y="471"/>
                    </a:lnTo>
                    <a:lnTo>
                      <a:pt x="410" y="474"/>
                    </a:lnTo>
                    <a:lnTo>
                      <a:pt x="411" y="476"/>
                    </a:lnTo>
                    <a:lnTo>
                      <a:pt x="412" y="476"/>
                    </a:lnTo>
                    <a:lnTo>
                      <a:pt x="403" y="483"/>
                    </a:lnTo>
                    <a:lnTo>
                      <a:pt x="392" y="488"/>
                    </a:lnTo>
                    <a:lnTo>
                      <a:pt x="379" y="493"/>
                    </a:lnTo>
                    <a:lnTo>
                      <a:pt x="365" y="498"/>
                    </a:lnTo>
                    <a:lnTo>
                      <a:pt x="350" y="504"/>
                    </a:lnTo>
                    <a:lnTo>
                      <a:pt x="336" y="510"/>
                    </a:lnTo>
                    <a:lnTo>
                      <a:pt x="330" y="513"/>
                    </a:lnTo>
                    <a:lnTo>
                      <a:pt x="324" y="516"/>
                    </a:lnTo>
                    <a:lnTo>
                      <a:pt x="317" y="520"/>
                    </a:lnTo>
                    <a:lnTo>
                      <a:pt x="313" y="525"/>
                    </a:lnTo>
                    <a:lnTo>
                      <a:pt x="299" y="541"/>
                    </a:lnTo>
                    <a:lnTo>
                      <a:pt x="285" y="557"/>
                    </a:lnTo>
                    <a:lnTo>
                      <a:pt x="277" y="564"/>
                    </a:lnTo>
                    <a:lnTo>
                      <a:pt x="268" y="569"/>
                    </a:lnTo>
                    <a:lnTo>
                      <a:pt x="263" y="571"/>
                    </a:lnTo>
                    <a:lnTo>
                      <a:pt x="258" y="573"/>
                    </a:lnTo>
                    <a:lnTo>
                      <a:pt x="253" y="574"/>
                    </a:lnTo>
                    <a:lnTo>
                      <a:pt x="246" y="574"/>
                    </a:lnTo>
                    <a:lnTo>
                      <a:pt x="238" y="574"/>
                    </a:lnTo>
                    <a:lnTo>
                      <a:pt x="227" y="574"/>
                    </a:lnTo>
                    <a:lnTo>
                      <a:pt x="212" y="574"/>
                    </a:lnTo>
                    <a:lnTo>
                      <a:pt x="193" y="574"/>
                    </a:lnTo>
                    <a:lnTo>
                      <a:pt x="192" y="569"/>
                    </a:lnTo>
                    <a:lnTo>
                      <a:pt x="189" y="564"/>
                    </a:lnTo>
                    <a:lnTo>
                      <a:pt x="186" y="559"/>
                    </a:lnTo>
                    <a:lnTo>
                      <a:pt x="180" y="554"/>
                    </a:lnTo>
                    <a:lnTo>
                      <a:pt x="173" y="550"/>
                    </a:lnTo>
                    <a:lnTo>
                      <a:pt x="165" y="547"/>
                    </a:lnTo>
                    <a:lnTo>
                      <a:pt x="156" y="545"/>
                    </a:lnTo>
                    <a:lnTo>
                      <a:pt x="146" y="544"/>
                    </a:lnTo>
                    <a:lnTo>
                      <a:pt x="133" y="545"/>
                    </a:lnTo>
                    <a:lnTo>
                      <a:pt x="120" y="548"/>
                    </a:lnTo>
                    <a:lnTo>
                      <a:pt x="108" y="552"/>
                    </a:lnTo>
                    <a:lnTo>
                      <a:pt x="93" y="556"/>
                    </a:lnTo>
                    <a:lnTo>
                      <a:pt x="61" y="556"/>
                    </a:lnTo>
                    <a:lnTo>
                      <a:pt x="48" y="544"/>
                    </a:lnTo>
                    <a:lnTo>
                      <a:pt x="33" y="527"/>
                    </a:lnTo>
                    <a:lnTo>
                      <a:pt x="17" y="510"/>
                    </a:lnTo>
                    <a:lnTo>
                      <a:pt x="0" y="494"/>
                    </a:lnTo>
                    <a:lnTo>
                      <a:pt x="0" y="285"/>
                    </a:lnTo>
                    <a:lnTo>
                      <a:pt x="21" y="286"/>
                    </a:lnTo>
                    <a:lnTo>
                      <a:pt x="54" y="286"/>
                    </a:lnTo>
                    <a:lnTo>
                      <a:pt x="73" y="286"/>
                    </a:lnTo>
                    <a:lnTo>
                      <a:pt x="89" y="285"/>
                    </a:lnTo>
                    <a:lnTo>
                      <a:pt x="97" y="284"/>
                    </a:lnTo>
                    <a:lnTo>
                      <a:pt x="103" y="282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9" y="275"/>
                    </a:lnTo>
                    <a:lnTo>
                      <a:pt x="123" y="269"/>
                    </a:lnTo>
                    <a:lnTo>
                      <a:pt x="126" y="263"/>
                    </a:lnTo>
                    <a:lnTo>
                      <a:pt x="129" y="256"/>
                    </a:lnTo>
                    <a:lnTo>
                      <a:pt x="130" y="247"/>
                    </a:lnTo>
                    <a:lnTo>
                      <a:pt x="131" y="238"/>
                    </a:lnTo>
                    <a:lnTo>
                      <a:pt x="131" y="229"/>
                    </a:lnTo>
                    <a:lnTo>
                      <a:pt x="130" y="220"/>
                    </a:lnTo>
                    <a:lnTo>
                      <a:pt x="129" y="202"/>
                    </a:lnTo>
                    <a:lnTo>
                      <a:pt x="126" y="185"/>
                    </a:lnTo>
                    <a:lnTo>
                      <a:pt x="125" y="171"/>
                    </a:lnTo>
                    <a:lnTo>
                      <a:pt x="126" y="162"/>
                    </a:lnTo>
                    <a:lnTo>
                      <a:pt x="130" y="165"/>
                    </a:lnTo>
                    <a:lnTo>
                      <a:pt x="132" y="168"/>
                    </a:lnTo>
                    <a:lnTo>
                      <a:pt x="136" y="170"/>
                    </a:lnTo>
                    <a:lnTo>
                      <a:pt x="140" y="171"/>
                    </a:lnTo>
                    <a:lnTo>
                      <a:pt x="147" y="174"/>
                    </a:lnTo>
                    <a:lnTo>
                      <a:pt x="156" y="175"/>
                    </a:lnTo>
                    <a:lnTo>
                      <a:pt x="174" y="175"/>
                    </a:lnTo>
                    <a:lnTo>
                      <a:pt x="187" y="174"/>
                    </a:lnTo>
                    <a:lnTo>
                      <a:pt x="187" y="180"/>
                    </a:lnTo>
                    <a:lnTo>
                      <a:pt x="188" y="186"/>
                    </a:lnTo>
                    <a:lnTo>
                      <a:pt x="190" y="191"/>
                    </a:lnTo>
                    <a:lnTo>
                      <a:pt x="192" y="197"/>
                    </a:lnTo>
                    <a:lnTo>
                      <a:pt x="195" y="201"/>
                    </a:lnTo>
                    <a:lnTo>
                      <a:pt x="199" y="204"/>
                    </a:lnTo>
                    <a:lnTo>
                      <a:pt x="202" y="207"/>
                    </a:lnTo>
                    <a:lnTo>
                      <a:pt x="208" y="210"/>
                    </a:lnTo>
                    <a:lnTo>
                      <a:pt x="218" y="213"/>
                    </a:lnTo>
                    <a:lnTo>
                      <a:pt x="229" y="216"/>
                    </a:lnTo>
                    <a:lnTo>
                      <a:pt x="241" y="217"/>
                    </a:lnTo>
                    <a:lnTo>
                      <a:pt x="253" y="217"/>
                    </a:lnTo>
                    <a:lnTo>
                      <a:pt x="260" y="216"/>
                    </a:lnTo>
                    <a:lnTo>
                      <a:pt x="269" y="214"/>
                    </a:lnTo>
                    <a:lnTo>
                      <a:pt x="277" y="211"/>
                    </a:lnTo>
                    <a:lnTo>
                      <a:pt x="286" y="207"/>
                    </a:lnTo>
                    <a:lnTo>
                      <a:pt x="301" y="199"/>
                    </a:lnTo>
                    <a:lnTo>
                      <a:pt x="313" y="192"/>
                    </a:lnTo>
                    <a:lnTo>
                      <a:pt x="315" y="195"/>
                    </a:lnTo>
                    <a:lnTo>
                      <a:pt x="319" y="196"/>
                    </a:lnTo>
                    <a:lnTo>
                      <a:pt x="322" y="196"/>
                    </a:lnTo>
                    <a:lnTo>
                      <a:pt x="325" y="195"/>
                    </a:lnTo>
                    <a:lnTo>
                      <a:pt x="331" y="193"/>
                    </a:lnTo>
                    <a:lnTo>
                      <a:pt x="333" y="192"/>
                    </a:lnTo>
                    <a:lnTo>
                      <a:pt x="338" y="192"/>
                    </a:lnTo>
                    <a:lnTo>
                      <a:pt x="343" y="190"/>
                    </a:lnTo>
                    <a:lnTo>
                      <a:pt x="348" y="188"/>
                    </a:lnTo>
                    <a:lnTo>
                      <a:pt x="353" y="185"/>
                    </a:lnTo>
                    <a:lnTo>
                      <a:pt x="357" y="182"/>
                    </a:lnTo>
                    <a:lnTo>
                      <a:pt x="360" y="178"/>
                    </a:lnTo>
                    <a:lnTo>
                      <a:pt x="364" y="173"/>
                    </a:lnTo>
                    <a:lnTo>
                      <a:pt x="368" y="168"/>
                    </a:lnTo>
                    <a:lnTo>
                      <a:pt x="373" y="156"/>
                    </a:lnTo>
                    <a:lnTo>
                      <a:pt x="379" y="142"/>
                    </a:lnTo>
                    <a:lnTo>
                      <a:pt x="383" y="126"/>
                    </a:lnTo>
                    <a:lnTo>
                      <a:pt x="388" y="111"/>
                    </a:lnTo>
                    <a:lnTo>
                      <a:pt x="395" y="78"/>
                    </a:lnTo>
                    <a:lnTo>
                      <a:pt x="403" y="47"/>
                    </a:lnTo>
                    <a:lnTo>
                      <a:pt x="406" y="33"/>
                    </a:lnTo>
                    <a:lnTo>
                      <a:pt x="410" y="20"/>
                    </a:lnTo>
                    <a:lnTo>
                      <a:pt x="414" y="10"/>
                    </a:lnTo>
                    <a:lnTo>
                      <a:pt x="418" y="1"/>
                    </a:lnTo>
                    <a:lnTo>
                      <a:pt x="425" y="4"/>
                    </a:lnTo>
                    <a:lnTo>
                      <a:pt x="431" y="6"/>
                    </a:lnTo>
                    <a:lnTo>
                      <a:pt x="436" y="8"/>
                    </a:lnTo>
                    <a:lnTo>
                      <a:pt x="442" y="8"/>
                    </a:lnTo>
                    <a:lnTo>
                      <a:pt x="453" y="8"/>
                    </a:lnTo>
                    <a:lnTo>
                      <a:pt x="462" y="6"/>
                    </a:lnTo>
                    <a:lnTo>
                      <a:pt x="472" y="4"/>
                    </a:lnTo>
                    <a:lnTo>
                      <a:pt x="482" y="1"/>
                    </a:lnTo>
                    <a:lnTo>
                      <a:pt x="493" y="0"/>
                    </a:lnTo>
                    <a:lnTo>
                      <a:pt x="505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4" name="Freeform 478"/>
              <p:cNvSpPr>
                <a:spLocks/>
              </p:cNvSpPr>
              <p:nvPr/>
            </p:nvSpPr>
            <p:spPr bwMode="auto">
              <a:xfrm>
                <a:off x="4297363" y="4875175"/>
                <a:ext cx="350837" cy="381000"/>
              </a:xfrm>
              <a:custGeom>
                <a:avLst/>
                <a:gdLst>
                  <a:gd name="T0" fmla="*/ 2147483647 w 810"/>
                  <a:gd name="T1" fmla="*/ 2147483647 h 727"/>
                  <a:gd name="T2" fmla="*/ 2147483647 w 810"/>
                  <a:gd name="T3" fmla="*/ 2147483647 h 727"/>
                  <a:gd name="T4" fmla="*/ 2147483647 w 810"/>
                  <a:gd name="T5" fmla="*/ 2147483647 h 727"/>
                  <a:gd name="T6" fmla="*/ 2147483647 w 810"/>
                  <a:gd name="T7" fmla="*/ 2147483647 h 727"/>
                  <a:gd name="T8" fmla="*/ 2147483647 w 810"/>
                  <a:gd name="T9" fmla="*/ 2147483647 h 727"/>
                  <a:gd name="T10" fmla="*/ 2147483647 w 810"/>
                  <a:gd name="T11" fmla="*/ 2147483647 h 727"/>
                  <a:gd name="T12" fmla="*/ 2147483647 w 810"/>
                  <a:gd name="T13" fmla="*/ 2147483647 h 727"/>
                  <a:gd name="T14" fmla="*/ 2147483647 w 810"/>
                  <a:gd name="T15" fmla="*/ 2147483647 h 727"/>
                  <a:gd name="T16" fmla="*/ 2147483647 w 810"/>
                  <a:gd name="T17" fmla="*/ 0 h 727"/>
                  <a:gd name="T18" fmla="*/ 2147483647 w 810"/>
                  <a:gd name="T19" fmla="*/ 719585319 h 727"/>
                  <a:gd name="T20" fmla="*/ 2147483647 w 810"/>
                  <a:gd name="T21" fmla="*/ 2147483647 h 727"/>
                  <a:gd name="T22" fmla="*/ 0 w 810"/>
                  <a:gd name="T23" fmla="*/ 2147483647 h 727"/>
                  <a:gd name="T24" fmla="*/ 568813761 w 810"/>
                  <a:gd name="T25" fmla="*/ 2147483647 h 727"/>
                  <a:gd name="T26" fmla="*/ 2112602245 w 810"/>
                  <a:gd name="T27" fmla="*/ 2147483647 h 727"/>
                  <a:gd name="T28" fmla="*/ 2147483647 w 810"/>
                  <a:gd name="T29" fmla="*/ 2147483647 h 727"/>
                  <a:gd name="T30" fmla="*/ 2147483647 w 810"/>
                  <a:gd name="T31" fmla="*/ 2147483647 h 727"/>
                  <a:gd name="T32" fmla="*/ 2147483647 w 810"/>
                  <a:gd name="T33" fmla="*/ 2147483647 h 727"/>
                  <a:gd name="T34" fmla="*/ 2147483647 w 810"/>
                  <a:gd name="T35" fmla="*/ 2147483647 h 727"/>
                  <a:gd name="T36" fmla="*/ 2147483647 w 810"/>
                  <a:gd name="T37" fmla="*/ 2147483647 h 727"/>
                  <a:gd name="T38" fmla="*/ 2147483647 w 810"/>
                  <a:gd name="T39" fmla="*/ 2147483647 h 727"/>
                  <a:gd name="T40" fmla="*/ 2147483647 w 810"/>
                  <a:gd name="T41" fmla="*/ 2147483647 h 727"/>
                  <a:gd name="T42" fmla="*/ 2147483647 w 810"/>
                  <a:gd name="T43" fmla="*/ 2147483647 h 727"/>
                  <a:gd name="T44" fmla="*/ 2147483647 w 810"/>
                  <a:gd name="T45" fmla="*/ 2147483647 h 727"/>
                  <a:gd name="T46" fmla="*/ 2147483647 w 810"/>
                  <a:gd name="T47" fmla="*/ 2147483647 h 727"/>
                  <a:gd name="T48" fmla="*/ 2147483647 w 810"/>
                  <a:gd name="T49" fmla="*/ 2147483647 h 727"/>
                  <a:gd name="T50" fmla="*/ 2147483647 w 810"/>
                  <a:gd name="T51" fmla="*/ 2147483647 h 727"/>
                  <a:gd name="T52" fmla="*/ 2147483647 w 810"/>
                  <a:gd name="T53" fmla="*/ 2147483647 h 727"/>
                  <a:gd name="T54" fmla="*/ 2147483647 w 810"/>
                  <a:gd name="T55" fmla="*/ 2147483647 h 727"/>
                  <a:gd name="T56" fmla="*/ 2147483647 w 810"/>
                  <a:gd name="T57" fmla="*/ 2147483647 h 727"/>
                  <a:gd name="T58" fmla="*/ 2147483647 w 810"/>
                  <a:gd name="T59" fmla="*/ 2147483647 h 727"/>
                  <a:gd name="T60" fmla="*/ 2147483647 w 810"/>
                  <a:gd name="T61" fmla="*/ 2147483647 h 727"/>
                  <a:gd name="T62" fmla="*/ 2147483647 w 810"/>
                  <a:gd name="T63" fmla="*/ 2147483647 h 727"/>
                  <a:gd name="T64" fmla="*/ 2147483647 w 810"/>
                  <a:gd name="T65" fmla="*/ 2147483647 h 727"/>
                  <a:gd name="T66" fmla="*/ 2147483647 w 810"/>
                  <a:gd name="T67" fmla="*/ 2147483647 h 727"/>
                  <a:gd name="T68" fmla="*/ 2147483647 w 810"/>
                  <a:gd name="T69" fmla="*/ 2147483647 h 727"/>
                  <a:gd name="T70" fmla="*/ 2147483647 w 810"/>
                  <a:gd name="T71" fmla="*/ 2147483647 h 727"/>
                  <a:gd name="T72" fmla="*/ 2147483647 w 810"/>
                  <a:gd name="T73" fmla="*/ 2147483647 h 727"/>
                  <a:gd name="T74" fmla="*/ 2147483647 w 810"/>
                  <a:gd name="T75" fmla="*/ 2147483647 h 727"/>
                  <a:gd name="T76" fmla="*/ 2147483647 w 810"/>
                  <a:gd name="T77" fmla="*/ 2147483647 h 727"/>
                  <a:gd name="T78" fmla="*/ 2147483647 w 810"/>
                  <a:gd name="T79" fmla="*/ 2147483647 h 727"/>
                  <a:gd name="T80" fmla="*/ 2147483647 w 810"/>
                  <a:gd name="T81" fmla="*/ 2147483647 h 727"/>
                  <a:gd name="T82" fmla="*/ 2147483647 w 810"/>
                  <a:gd name="T83" fmla="*/ 2147483647 h 727"/>
                  <a:gd name="T84" fmla="*/ 2147483647 w 810"/>
                  <a:gd name="T85" fmla="*/ 2147483647 h 727"/>
                  <a:gd name="T86" fmla="*/ 2147483647 w 810"/>
                  <a:gd name="T87" fmla="*/ 2147483647 h 727"/>
                  <a:gd name="T88" fmla="*/ 2147483647 w 810"/>
                  <a:gd name="T89" fmla="*/ 2147483647 h 727"/>
                  <a:gd name="T90" fmla="*/ 2147483647 w 810"/>
                  <a:gd name="T91" fmla="*/ 2147483647 h 727"/>
                  <a:gd name="T92" fmla="*/ 2147483647 w 810"/>
                  <a:gd name="T93" fmla="*/ 2147483647 h 727"/>
                  <a:gd name="T94" fmla="*/ 2147483647 w 810"/>
                  <a:gd name="T95" fmla="*/ 2147483647 h 727"/>
                  <a:gd name="T96" fmla="*/ 2147483647 w 810"/>
                  <a:gd name="T97" fmla="*/ 2147483647 h 727"/>
                  <a:gd name="T98" fmla="*/ 2147483647 w 810"/>
                  <a:gd name="T99" fmla="*/ 2147483647 h 727"/>
                  <a:gd name="T100" fmla="*/ 2147483647 w 810"/>
                  <a:gd name="T101" fmla="*/ 2147483647 h 727"/>
                  <a:gd name="T102" fmla="*/ 2147483647 w 810"/>
                  <a:gd name="T103" fmla="*/ 2147483647 h 7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10" h="727">
                    <a:moveTo>
                      <a:pt x="810" y="61"/>
                    </a:moveTo>
                    <a:lnTo>
                      <a:pt x="807" y="54"/>
                    </a:lnTo>
                    <a:lnTo>
                      <a:pt x="802" y="48"/>
                    </a:lnTo>
                    <a:lnTo>
                      <a:pt x="797" y="42"/>
                    </a:lnTo>
                    <a:lnTo>
                      <a:pt x="790" y="36"/>
                    </a:lnTo>
                    <a:lnTo>
                      <a:pt x="784" y="32"/>
                    </a:lnTo>
                    <a:lnTo>
                      <a:pt x="775" y="28"/>
                    </a:lnTo>
                    <a:lnTo>
                      <a:pt x="766" y="26"/>
                    </a:lnTo>
                    <a:lnTo>
                      <a:pt x="756" y="25"/>
                    </a:lnTo>
                    <a:lnTo>
                      <a:pt x="743" y="26"/>
                    </a:lnTo>
                    <a:lnTo>
                      <a:pt x="730" y="29"/>
                    </a:lnTo>
                    <a:lnTo>
                      <a:pt x="718" y="33"/>
                    </a:lnTo>
                    <a:lnTo>
                      <a:pt x="703" y="37"/>
                    </a:lnTo>
                    <a:lnTo>
                      <a:pt x="671" y="37"/>
                    </a:lnTo>
                    <a:lnTo>
                      <a:pt x="651" y="41"/>
                    </a:lnTo>
                    <a:lnTo>
                      <a:pt x="634" y="44"/>
                    </a:lnTo>
                    <a:lnTo>
                      <a:pt x="627" y="46"/>
                    </a:lnTo>
                    <a:lnTo>
                      <a:pt x="619" y="48"/>
                    </a:lnTo>
                    <a:lnTo>
                      <a:pt x="611" y="51"/>
                    </a:lnTo>
                    <a:lnTo>
                      <a:pt x="604" y="55"/>
                    </a:lnTo>
                    <a:lnTo>
                      <a:pt x="411" y="55"/>
                    </a:lnTo>
                    <a:lnTo>
                      <a:pt x="411" y="37"/>
                    </a:lnTo>
                    <a:lnTo>
                      <a:pt x="292" y="37"/>
                    </a:lnTo>
                    <a:lnTo>
                      <a:pt x="280" y="40"/>
                    </a:lnTo>
                    <a:lnTo>
                      <a:pt x="269" y="41"/>
                    </a:lnTo>
                    <a:lnTo>
                      <a:pt x="257" y="40"/>
                    </a:lnTo>
                    <a:lnTo>
                      <a:pt x="245" y="39"/>
                    </a:lnTo>
                    <a:lnTo>
                      <a:pt x="232" y="37"/>
                    </a:lnTo>
                    <a:lnTo>
                      <a:pt x="220" y="34"/>
                    </a:lnTo>
                    <a:lnTo>
                      <a:pt x="208" y="30"/>
                    </a:lnTo>
                    <a:lnTo>
                      <a:pt x="196" y="26"/>
                    </a:lnTo>
                    <a:lnTo>
                      <a:pt x="172" y="17"/>
                    </a:lnTo>
                    <a:lnTo>
                      <a:pt x="149" y="8"/>
                    </a:lnTo>
                    <a:lnTo>
                      <a:pt x="137" y="5"/>
                    </a:lnTo>
                    <a:lnTo>
                      <a:pt x="126" y="2"/>
                    </a:lnTo>
                    <a:lnTo>
                      <a:pt x="116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3"/>
                    </a:lnTo>
                    <a:lnTo>
                      <a:pt x="60" y="19"/>
                    </a:lnTo>
                    <a:lnTo>
                      <a:pt x="53" y="24"/>
                    </a:lnTo>
                    <a:lnTo>
                      <a:pt x="46" y="31"/>
                    </a:lnTo>
                    <a:lnTo>
                      <a:pt x="6" y="31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8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26" y="86"/>
                    </a:lnTo>
                    <a:lnTo>
                      <a:pt x="28" y="99"/>
                    </a:lnTo>
                    <a:lnTo>
                      <a:pt x="32" y="113"/>
                    </a:lnTo>
                    <a:lnTo>
                      <a:pt x="36" y="129"/>
                    </a:lnTo>
                    <a:lnTo>
                      <a:pt x="40" y="144"/>
                    </a:lnTo>
                    <a:lnTo>
                      <a:pt x="47" y="160"/>
                    </a:lnTo>
                    <a:lnTo>
                      <a:pt x="53" y="175"/>
                    </a:lnTo>
                    <a:lnTo>
                      <a:pt x="60" y="192"/>
                    </a:lnTo>
                    <a:lnTo>
                      <a:pt x="77" y="223"/>
                    </a:lnTo>
                    <a:lnTo>
                      <a:pt x="93" y="252"/>
                    </a:lnTo>
                    <a:lnTo>
                      <a:pt x="102" y="265"/>
                    </a:lnTo>
                    <a:lnTo>
                      <a:pt x="109" y="276"/>
                    </a:lnTo>
                    <a:lnTo>
                      <a:pt x="117" y="286"/>
                    </a:lnTo>
                    <a:lnTo>
                      <a:pt x="125" y="296"/>
                    </a:lnTo>
                    <a:lnTo>
                      <a:pt x="128" y="298"/>
                    </a:lnTo>
                    <a:lnTo>
                      <a:pt x="133" y="300"/>
                    </a:lnTo>
                    <a:lnTo>
                      <a:pt x="137" y="301"/>
                    </a:lnTo>
                    <a:lnTo>
                      <a:pt x="142" y="301"/>
                    </a:lnTo>
                    <a:lnTo>
                      <a:pt x="151" y="302"/>
                    </a:lnTo>
                    <a:lnTo>
                      <a:pt x="159" y="302"/>
                    </a:lnTo>
                    <a:lnTo>
                      <a:pt x="159" y="309"/>
                    </a:lnTo>
                    <a:lnTo>
                      <a:pt x="159" y="317"/>
                    </a:lnTo>
                    <a:lnTo>
                      <a:pt x="159" y="326"/>
                    </a:lnTo>
                    <a:lnTo>
                      <a:pt x="159" y="332"/>
                    </a:lnTo>
                    <a:lnTo>
                      <a:pt x="158" y="339"/>
                    </a:lnTo>
                    <a:lnTo>
                      <a:pt x="157" y="346"/>
                    </a:lnTo>
                    <a:lnTo>
                      <a:pt x="154" y="353"/>
                    </a:lnTo>
                    <a:lnTo>
                      <a:pt x="152" y="359"/>
                    </a:lnTo>
                    <a:lnTo>
                      <a:pt x="149" y="366"/>
                    </a:lnTo>
                    <a:lnTo>
                      <a:pt x="147" y="374"/>
                    </a:lnTo>
                    <a:lnTo>
                      <a:pt x="146" y="383"/>
                    </a:lnTo>
                    <a:lnTo>
                      <a:pt x="146" y="394"/>
                    </a:lnTo>
                    <a:lnTo>
                      <a:pt x="146" y="403"/>
                    </a:lnTo>
                    <a:lnTo>
                      <a:pt x="147" y="410"/>
                    </a:lnTo>
                    <a:lnTo>
                      <a:pt x="148" y="418"/>
                    </a:lnTo>
                    <a:lnTo>
                      <a:pt x="150" y="425"/>
                    </a:lnTo>
                    <a:lnTo>
                      <a:pt x="156" y="439"/>
                    </a:lnTo>
                    <a:lnTo>
                      <a:pt x="162" y="453"/>
                    </a:lnTo>
                    <a:lnTo>
                      <a:pt x="168" y="469"/>
                    </a:lnTo>
                    <a:lnTo>
                      <a:pt x="173" y="484"/>
                    </a:lnTo>
                    <a:lnTo>
                      <a:pt x="175" y="491"/>
                    </a:lnTo>
                    <a:lnTo>
                      <a:pt x="178" y="500"/>
                    </a:lnTo>
                    <a:lnTo>
                      <a:pt x="179" y="508"/>
                    </a:lnTo>
                    <a:lnTo>
                      <a:pt x="179" y="518"/>
                    </a:lnTo>
                    <a:lnTo>
                      <a:pt x="179" y="542"/>
                    </a:lnTo>
                    <a:lnTo>
                      <a:pt x="180" y="564"/>
                    </a:lnTo>
                    <a:lnTo>
                      <a:pt x="183" y="586"/>
                    </a:lnTo>
                    <a:lnTo>
                      <a:pt x="187" y="606"/>
                    </a:lnTo>
                    <a:lnTo>
                      <a:pt x="191" y="616"/>
                    </a:lnTo>
                    <a:lnTo>
                      <a:pt x="194" y="627"/>
                    </a:lnTo>
                    <a:lnTo>
                      <a:pt x="198" y="637"/>
                    </a:lnTo>
                    <a:lnTo>
                      <a:pt x="204" y="647"/>
                    </a:lnTo>
                    <a:lnTo>
                      <a:pt x="209" y="657"/>
                    </a:lnTo>
                    <a:lnTo>
                      <a:pt x="216" y="667"/>
                    </a:lnTo>
                    <a:lnTo>
                      <a:pt x="224" y="679"/>
                    </a:lnTo>
                    <a:lnTo>
                      <a:pt x="231" y="690"/>
                    </a:lnTo>
                    <a:lnTo>
                      <a:pt x="235" y="696"/>
                    </a:lnTo>
                    <a:lnTo>
                      <a:pt x="238" y="698"/>
                    </a:lnTo>
                    <a:lnTo>
                      <a:pt x="241" y="700"/>
                    </a:lnTo>
                    <a:lnTo>
                      <a:pt x="245" y="700"/>
                    </a:lnTo>
                    <a:lnTo>
                      <a:pt x="249" y="701"/>
                    </a:lnTo>
                    <a:lnTo>
                      <a:pt x="252" y="703"/>
                    </a:lnTo>
                    <a:lnTo>
                      <a:pt x="256" y="707"/>
                    </a:lnTo>
                    <a:lnTo>
                      <a:pt x="259" y="715"/>
                    </a:lnTo>
                    <a:lnTo>
                      <a:pt x="259" y="708"/>
                    </a:lnTo>
                    <a:lnTo>
                      <a:pt x="262" y="699"/>
                    </a:lnTo>
                    <a:lnTo>
                      <a:pt x="264" y="688"/>
                    </a:lnTo>
                    <a:lnTo>
                      <a:pt x="265" y="678"/>
                    </a:lnTo>
                    <a:lnTo>
                      <a:pt x="298" y="678"/>
                    </a:lnTo>
                    <a:lnTo>
                      <a:pt x="301" y="685"/>
                    </a:lnTo>
                    <a:lnTo>
                      <a:pt x="304" y="691"/>
                    </a:lnTo>
                    <a:lnTo>
                      <a:pt x="308" y="696"/>
                    </a:lnTo>
                    <a:lnTo>
                      <a:pt x="313" y="701"/>
                    </a:lnTo>
                    <a:lnTo>
                      <a:pt x="317" y="706"/>
                    </a:lnTo>
                    <a:lnTo>
                      <a:pt x="322" y="710"/>
                    </a:lnTo>
                    <a:lnTo>
                      <a:pt x="328" y="713"/>
                    </a:lnTo>
                    <a:lnTo>
                      <a:pt x="333" y="716"/>
                    </a:lnTo>
                    <a:lnTo>
                      <a:pt x="346" y="721"/>
                    </a:lnTo>
                    <a:lnTo>
                      <a:pt x="359" y="724"/>
                    </a:lnTo>
                    <a:lnTo>
                      <a:pt x="372" y="726"/>
                    </a:lnTo>
                    <a:lnTo>
                      <a:pt x="384" y="727"/>
                    </a:lnTo>
                    <a:lnTo>
                      <a:pt x="393" y="726"/>
                    </a:lnTo>
                    <a:lnTo>
                      <a:pt x="400" y="725"/>
                    </a:lnTo>
                    <a:lnTo>
                      <a:pt x="407" y="723"/>
                    </a:lnTo>
                    <a:lnTo>
                      <a:pt x="414" y="721"/>
                    </a:lnTo>
                    <a:lnTo>
                      <a:pt x="419" y="718"/>
                    </a:lnTo>
                    <a:lnTo>
                      <a:pt x="425" y="714"/>
                    </a:lnTo>
                    <a:lnTo>
                      <a:pt x="429" y="710"/>
                    </a:lnTo>
                    <a:lnTo>
                      <a:pt x="433" y="706"/>
                    </a:lnTo>
                    <a:lnTo>
                      <a:pt x="441" y="696"/>
                    </a:lnTo>
                    <a:lnTo>
                      <a:pt x="447" y="686"/>
                    </a:lnTo>
                    <a:lnTo>
                      <a:pt x="452" y="675"/>
                    </a:lnTo>
                    <a:lnTo>
                      <a:pt x="458" y="665"/>
                    </a:lnTo>
                    <a:lnTo>
                      <a:pt x="458" y="554"/>
                    </a:lnTo>
                    <a:lnTo>
                      <a:pt x="462" y="542"/>
                    </a:lnTo>
                    <a:lnTo>
                      <a:pt x="463" y="529"/>
                    </a:lnTo>
                    <a:lnTo>
                      <a:pt x="464" y="516"/>
                    </a:lnTo>
                    <a:lnTo>
                      <a:pt x="464" y="502"/>
                    </a:lnTo>
                    <a:lnTo>
                      <a:pt x="464" y="490"/>
                    </a:lnTo>
                    <a:lnTo>
                      <a:pt x="465" y="480"/>
                    </a:lnTo>
                    <a:lnTo>
                      <a:pt x="466" y="476"/>
                    </a:lnTo>
                    <a:lnTo>
                      <a:pt x="467" y="473"/>
                    </a:lnTo>
                    <a:lnTo>
                      <a:pt x="469" y="470"/>
                    </a:lnTo>
                    <a:lnTo>
                      <a:pt x="471" y="469"/>
                    </a:lnTo>
                    <a:lnTo>
                      <a:pt x="466" y="456"/>
                    </a:lnTo>
                    <a:lnTo>
                      <a:pt x="464" y="444"/>
                    </a:lnTo>
                    <a:lnTo>
                      <a:pt x="463" y="435"/>
                    </a:lnTo>
                    <a:lnTo>
                      <a:pt x="463" y="426"/>
                    </a:lnTo>
                    <a:lnTo>
                      <a:pt x="463" y="409"/>
                    </a:lnTo>
                    <a:lnTo>
                      <a:pt x="464" y="388"/>
                    </a:lnTo>
                    <a:lnTo>
                      <a:pt x="465" y="378"/>
                    </a:lnTo>
                    <a:lnTo>
                      <a:pt x="469" y="368"/>
                    </a:lnTo>
                    <a:lnTo>
                      <a:pt x="474" y="358"/>
                    </a:lnTo>
                    <a:lnTo>
                      <a:pt x="482" y="348"/>
                    </a:lnTo>
                    <a:lnTo>
                      <a:pt x="490" y="338"/>
                    </a:lnTo>
                    <a:lnTo>
                      <a:pt x="500" y="330"/>
                    </a:lnTo>
                    <a:lnTo>
                      <a:pt x="506" y="327"/>
                    </a:lnTo>
                    <a:lnTo>
                      <a:pt x="511" y="324"/>
                    </a:lnTo>
                    <a:lnTo>
                      <a:pt x="518" y="322"/>
                    </a:lnTo>
                    <a:lnTo>
                      <a:pt x="525" y="320"/>
                    </a:lnTo>
                    <a:lnTo>
                      <a:pt x="526" y="298"/>
                    </a:lnTo>
                    <a:lnTo>
                      <a:pt x="528" y="275"/>
                    </a:lnTo>
                    <a:lnTo>
                      <a:pt x="532" y="254"/>
                    </a:lnTo>
                    <a:lnTo>
                      <a:pt x="538" y="232"/>
                    </a:lnTo>
                    <a:lnTo>
                      <a:pt x="542" y="211"/>
                    </a:lnTo>
                    <a:lnTo>
                      <a:pt x="546" y="190"/>
                    </a:lnTo>
                    <a:lnTo>
                      <a:pt x="550" y="168"/>
                    </a:lnTo>
                    <a:lnTo>
                      <a:pt x="551" y="148"/>
                    </a:lnTo>
                    <a:lnTo>
                      <a:pt x="550" y="141"/>
                    </a:lnTo>
                    <a:lnTo>
                      <a:pt x="548" y="135"/>
                    </a:lnTo>
                    <a:lnTo>
                      <a:pt x="544" y="129"/>
                    </a:lnTo>
                    <a:lnTo>
                      <a:pt x="541" y="124"/>
                    </a:lnTo>
                    <a:lnTo>
                      <a:pt x="537" y="117"/>
                    </a:lnTo>
                    <a:lnTo>
                      <a:pt x="533" y="111"/>
                    </a:lnTo>
                    <a:lnTo>
                      <a:pt x="531" y="105"/>
                    </a:lnTo>
                    <a:lnTo>
                      <a:pt x="531" y="99"/>
                    </a:lnTo>
                    <a:lnTo>
                      <a:pt x="531" y="94"/>
                    </a:lnTo>
                    <a:lnTo>
                      <a:pt x="532" y="91"/>
                    </a:lnTo>
                    <a:lnTo>
                      <a:pt x="535" y="88"/>
                    </a:lnTo>
                    <a:lnTo>
                      <a:pt x="539" y="86"/>
                    </a:lnTo>
                    <a:lnTo>
                      <a:pt x="548" y="84"/>
                    </a:lnTo>
                    <a:lnTo>
                      <a:pt x="559" y="83"/>
                    </a:lnTo>
                    <a:lnTo>
                      <a:pt x="587" y="82"/>
                    </a:lnTo>
                    <a:lnTo>
                      <a:pt x="617" y="80"/>
                    </a:lnTo>
                    <a:lnTo>
                      <a:pt x="640" y="74"/>
                    </a:lnTo>
                    <a:lnTo>
                      <a:pt x="662" y="70"/>
                    </a:lnTo>
                    <a:lnTo>
                      <a:pt x="685" y="67"/>
                    </a:lnTo>
                    <a:lnTo>
                      <a:pt x="708" y="63"/>
                    </a:lnTo>
                    <a:lnTo>
                      <a:pt x="731" y="62"/>
                    </a:lnTo>
                    <a:lnTo>
                      <a:pt x="754" y="61"/>
                    </a:lnTo>
                    <a:lnTo>
                      <a:pt x="778" y="61"/>
                    </a:lnTo>
                    <a:lnTo>
                      <a:pt x="803" y="61"/>
                    </a:lnTo>
                    <a:lnTo>
                      <a:pt x="810" y="6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5" name="Freeform 479"/>
              <p:cNvSpPr>
                <a:spLocks/>
              </p:cNvSpPr>
              <p:nvPr/>
            </p:nvSpPr>
            <p:spPr bwMode="auto">
              <a:xfrm>
                <a:off x="3576638" y="3805200"/>
                <a:ext cx="161925" cy="141288"/>
              </a:xfrm>
              <a:custGeom>
                <a:avLst/>
                <a:gdLst>
                  <a:gd name="T0" fmla="*/ 2147483647 w 365"/>
                  <a:gd name="T1" fmla="*/ 2147483647 h 271"/>
                  <a:gd name="T2" fmla="*/ 2147483647 w 365"/>
                  <a:gd name="T3" fmla="*/ 2147483647 h 271"/>
                  <a:gd name="T4" fmla="*/ 2147483647 w 365"/>
                  <a:gd name="T5" fmla="*/ 2147483647 h 271"/>
                  <a:gd name="T6" fmla="*/ 2147483647 w 365"/>
                  <a:gd name="T7" fmla="*/ 2147483647 h 271"/>
                  <a:gd name="T8" fmla="*/ 2147483647 w 365"/>
                  <a:gd name="T9" fmla="*/ 2147483647 h 271"/>
                  <a:gd name="T10" fmla="*/ 2147483647 w 365"/>
                  <a:gd name="T11" fmla="*/ 2147483647 h 271"/>
                  <a:gd name="T12" fmla="*/ 1746274617 w 365"/>
                  <a:gd name="T13" fmla="*/ 2147483647 h 271"/>
                  <a:gd name="T14" fmla="*/ 1484323443 w 365"/>
                  <a:gd name="T15" fmla="*/ 2147483647 h 271"/>
                  <a:gd name="T16" fmla="*/ 1571509630 w 365"/>
                  <a:gd name="T17" fmla="*/ 2147483647 h 271"/>
                  <a:gd name="T18" fmla="*/ 2147483647 w 365"/>
                  <a:gd name="T19" fmla="*/ 2147483647 h 271"/>
                  <a:gd name="T20" fmla="*/ 2147483647 w 365"/>
                  <a:gd name="T21" fmla="*/ 2147483647 h 271"/>
                  <a:gd name="T22" fmla="*/ 2147483647 w 365"/>
                  <a:gd name="T23" fmla="*/ 2147483647 h 271"/>
                  <a:gd name="T24" fmla="*/ 2147483647 w 365"/>
                  <a:gd name="T25" fmla="*/ 2147483647 h 271"/>
                  <a:gd name="T26" fmla="*/ 2147483647 w 365"/>
                  <a:gd name="T27" fmla="*/ 2147483647 h 271"/>
                  <a:gd name="T28" fmla="*/ 2147483647 w 365"/>
                  <a:gd name="T29" fmla="*/ 2147483647 h 271"/>
                  <a:gd name="T30" fmla="*/ 2147483647 w 365"/>
                  <a:gd name="T31" fmla="*/ 2147483647 h 271"/>
                  <a:gd name="T32" fmla="*/ 2147483647 w 365"/>
                  <a:gd name="T33" fmla="*/ 2147483647 h 271"/>
                  <a:gd name="T34" fmla="*/ 2147483647 w 365"/>
                  <a:gd name="T35" fmla="*/ 2147483647 h 271"/>
                  <a:gd name="T36" fmla="*/ 2147483647 w 365"/>
                  <a:gd name="T37" fmla="*/ 2147483647 h 271"/>
                  <a:gd name="T38" fmla="*/ 2147483647 w 365"/>
                  <a:gd name="T39" fmla="*/ 2147483647 h 271"/>
                  <a:gd name="T40" fmla="*/ 2147483647 w 365"/>
                  <a:gd name="T41" fmla="*/ 2147483647 h 271"/>
                  <a:gd name="T42" fmla="*/ 2147483647 w 365"/>
                  <a:gd name="T43" fmla="*/ 2147483647 h 271"/>
                  <a:gd name="T44" fmla="*/ 2147483647 w 365"/>
                  <a:gd name="T45" fmla="*/ 2147483647 h 271"/>
                  <a:gd name="T46" fmla="*/ 2147483647 w 365"/>
                  <a:gd name="T47" fmla="*/ 2147483647 h 271"/>
                  <a:gd name="T48" fmla="*/ 2147483647 w 365"/>
                  <a:gd name="T49" fmla="*/ 2147483647 h 271"/>
                  <a:gd name="T50" fmla="*/ 2147483647 w 365"/>
                  <a:gd name="T51" fmla="*/ 2147483647 h 271"/>
                  <a:gd name="T52" fmla="*/ 2147483647 w 365"/>
                  <a:gd name="T53" fmla="*/ 2147483647 h 271"/>
                  <a:gd name="T54" fmla="*/ 2147483647 w 365"/>
                  <a:gd name="T55" fmla="*/ 2147483647 h 271"/>
                  <a:gd name="T56" fmla="*/ 1134989997 w 365"/>
                  <a:gd name="T57" fmla="*/ 2147483647 h 271"/>
                  <a:gd name="T58" fmla="*/ 960421538 w 365"/>
                  <a:gd name="T59" fmla="*/ 2147483647 h 271"/>
                  <a:gd name="T60" fmla="*/ 523901905 w 365"/>
                  <a:gd name="T61" fmla="*/ 2147483647 h 271"/>
                  <a:gd name="T62" fmla="*/ 174568459 w 365"/>
                  <a:gd name="T63" fmla="*/ 2147483647 h 271"/>
                  <a:gd name="T64" fmla="*/ 0 w 365"/>
                  <a:gd name="T65" fmla="*/ 2147483647 h 271"/>
                  <a:gd name="T66" fmla="*/ 436519633 w 365"/>
                  <a:gd name="T67" fmla="*/ 2147483647 h 271"/>
                  <a:gd name="T68" fmla="*/ 1484323443 w 365"/>
                  <a:gd name="T69" fmla="*/ 2147483647 h 271"/>
                  <a:gd name="T70" fmla="*/ 2147483647 w 365"/>
                  <a:gd name="T71" fmla="*/ 2147483647 h 271"/>
                  <a:gd name="T72" fmla="*/ 2147483647 w 365"/>
                  <a:gd name="T73" fmla="*/ 2147483647 h 271"/>
                  <a:gd name="T74" fmla="*/ 2147483647 w 365"/>
                  <a:gd name="T75" fmla="*/ 2147483647 h 271"/>
                  <a:gd name="T76" fmla="*/ 2147483647 w 365"/>
                  <a:gd name="T77" fmla="*/ 2147483647 h 271"/>
                  <a:gd name="T78" fmla="*/ 2147483647 w 365"/>
                  <a:gd name="T79" fmla="*/ 2147483647 h 271"/>
                  <a:gd name="T80" fmla="*/ 2147483647 w 365"/>
                  <a:gd name="T81" fmla="*/ 2147483647 h 271"/>
                  <a:gd name="T82" fmla="*/ 2147483647 w 365"/>
                  <a:gd name="T83" fmla="*/ 2147483647 h 271"/>
                  <a:gd name="T84" fmla="*/ 2147483647 w 365"/>
                  <a:gd name="T85" fmla="*/ 0 h 271"/>
                  <a:gd name="T86" fmla="*/ 2147483647 w 365"/>
                  <a:gd name="T87" fmla="*/ 2125586201 h 271"/>
                  <a:gd name="T88" fmla="*/ 2147483647 w 365"/>
                  <a:gd name="T89" fmla="*/ 2147483647 h 271"/>
                  <a:gd name="T90" fmla="*/ 2147483647 w 365"/>
                  <a:gd name="T91" fmla="*/ 2147483647 h 271"/>
                  <a:gd name="T92" fmla="*/ 2147483647 w 365"/>
                  <a:gd name="T93" fmla="*/ 2147483647 h 271"/>
                  <a:gd name="T94" fmla="*/ 2147483647 w 365"/>
                  <a:gd name="T95" fmla="*/ 2147483647 h 271"/>
                  <a:gd name="T96" fmla="*/ 2147483647 w 365"/>
                  <a:gd name="T97" fmla="*/ 2147483647 h 271"/>
                  <a:gd name="T98" fmla="*/ 2147483647 w 365"/>
                  <a:gd name="T99" fmla="*/ 2147483647 h 271"/>
                  <a:gd name="T100" fmla="*/ 2147483647 w 365"/>
                  <a:gd name="T101" fmla="*/ 2147483647 h 271"/>
                  <a:gd name="T102" fmla="*/ 2147483647 w 365"/>
                  <a:gd name="T103" fmla="*/ 2147483647 h 271"/>
                  <a:gd name="T104" fmla="*/ 2147483647 w 365"/>
                  <a:gd name="T105" fmla="*/ 2147483647 h 271"/>
                  <a:gd name="T106" fmla="*/ 2147483647 w 365"/>
                  <a:gd name="T107" fmla="*/ 2147483647 h 271"/>
                  <a:gd name="T108" fmla="*/ 2147483647 w 365"/>
                  <a:gd name="T109" fmla="*/ 2147483647 h 271"/>
                  <a:gd name="T110" fmla="*/ 2147483647 w 365"/>
                  <a:gd name="T111" fmla="*/ 2147483647 h 271"/>
                  <a:gd name="T112" fmla="*/ 2147483647 w 365"/>
                  <a:gd name="T113" fmla="*/ 2147483647 h 271"/>
                  <a:gd name="T114" fmla="*/ 2147483647 w 365"/>
                  <a:gd name="T115" fmla="*/ 2147483647 h 271"/>
                  <a:gd name="T116" fmla="*/ 2147483647 w 365"/>
                  <a:gd name="T117" fmla="*/ 2147483647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5" h="271">
                    <a:moveTo>
                      <a:pt x="219" y="252"/>
                    </a:moveTo>
                    <a:lnTo>
                      <a:pt x="203" y="250"/>
                    </a:lnTo>
                    <a:lnTo>
                      <a:pt x="184" y="248"/>
                    </a:lnTo>
                    <a:lnTo>
                      <a:pt x="163" y="246"/>
                    </a:lnTo>
                    <a:lnTo>
                      <a:pt x="142" y="246"/>
                    </a:lnTo>
                    <a:lnTo>
                      <a:pt x="121" y="247"/>
                    </a:lnTo>
                    <a:lnTo>
                      <a:pt x="101" y="249"/>
                    </a:lnTo>
                    <a:lnTo>
                      <a:pt x="92" y="250"/>
                    </a:lnTo>
                    <a:lnTo>
                      <a:pt x="82" y="252"/>
                    </a:lnTo>
                    <a:lnTo>
                      <a:pt x="74" y="255"/>
                    </a:lnTo>
                    <a:lnTo>
                      <a:pt x="65" y="258"/>
                    </a:lnTo>
                    <a:lnTo>
                      <a:pt x="26" y="271"/>
                    </a:lnTo>
                    <a:lnTo>
                      <a:pt x="23" y="271"/>
                    </a:lnTo>
                    <a:lnTo>
                      <a:pt x="20" y="270"/>
                    </a:lnTo>
                    <a:lnTo>
                      <a:pt x="18" y="268"/>
                    </a:lnTo>
                    <a:lnTo>
                      <a:pt x="17" y="266"/>
                    </a:lnTo>
                    <a:lnTo>
                      <a:pt x="17" y="260"/>
                    </a:lnTo>
                    <a:lnTo>
                      <a:pt x="18" y="254"/>
                    </a:lnTo>
                    <a:lnTo>
                      <a:pt x="24" y="240"/>
                    </a:lnTo>
                    <a:lnTo>
                      <a:pt x="26" y="228"/>
                    </a:lnTo>
                    <a:lnTo>
                      <a:pt x="45" y="227"/>
                    </a:lnTo>
                    <a:lnTo>
                      <a:pt x="61" y="226"/>
                    </a:lnTo>
                    <a:lnTo>
                      <a:pt x="75" y="224"/>
                    </a:lnTo>
                    <a:lnTo>
                      <a:pt x="89" y="222"/>
                    </a:lnTo>
                    <a:lnTo>
                      <a:pt x="102" y="220"/>
                    </a:lnTo>
                    <a:lnTo>
                      <a:pt x="115" y="218"/>
                    </a:lnTo>
                    <a:lnTo>
                      <a:pt x="129" y="216"/>
                    </a:lnTo>
                    <a:lnTo>
                      <a:pt x="146" y="216"/>
                    </a:lnTo>
                    <a:lnTo>
                      <a:pt x="164" y="217"/>
                    </a:lnTo>
                    <a:lnTo>
                      <a:pt x="182" y="218"/>
                    </a:lnTo>
                    <a:lnTo>
                      <a:pt x="191" y="218"/>
                    </a:lnTo>
                    <a:lnTo>
                      <a:pt x="199" y="218"/>
                    </a:lnTo>
                    <a:lnTo>
                      <a:pt x="209" y="217"/>
                    </a:lnTo>
                    <a:lnTo>
                      <a:pt x="219" y="216"/>
                    </a:lnTo>
                    <a:lnTo>
                      <a:pt x="217" y="211"/>
                    </a:lnTo>
                    <a:lnTo>
                      <a:pt x="215" y="208"/>
                    </a:lnTo>
                    <a:lnTo>
                      <a:pt x="213" y="203"/>
                    </a:lnTo>
                    <a:lnTo>
                      <a:pt x="210" y="201"/>
                    </a:lnTo>
                    <a:lnTo>
                      <a:pt x="204" y="196"/>
                    </a:lnTo>
                    <a:lnTo>
                      <a:pt x="195" y="194"/>
                    </a:lnTo>
                    <a:lnTo>
                      <a:pt x="186" y="192"/>
                    </a:lnTo>
                    <a:lnTo>
                      <a:pt x="175" y="191"/>
                    </a:lnTo>
                    <a:lnTo>
                      <a:pt x="164" y="191"/>
                    </a:lnTo>
                    <a:lnTo>
                      <a:pt x="152" y="190"/>
                    </a:lnTo>
                    <a:lnTo>
                      <a:pt x="120" y="191"/>
                    </a:lnTo>
                    <a:lnTo>
                      <a:pt x="93" y="192"/>
                    </a:lnTo>
                    <a:lnTo>
                      <a:pt x="79" y="193"/>
                    </a:lnTo>
                    <a:lnTo>
                      <a:pt x="64" y="196"/>
                    </a:lnTo>
                    <a:lnTo>
                      <a:pt x="49" y="199"/>
                    </a:lnTo>
                    <a:lnTo>
                      <a:pt x="33" y="203"/>
                    </a:lnTo>
                    <a:lnTo>
                      <a:pt x="37" y="191"/>
                    </a:lnTo>
                    <a:lnTo>
                      <a:pt x="38" y="183"/>
                    </a:lnTo>
                    <a:lnTo>
                      <a:pt x="39" y="177"/>
                    </a:lnTo>
                    <a:lnTo>
                      <a:pt x="39" y="172"/>
                    </a:lnTo>
                    <a:lnTo>
                      <a:pt x="34" y="168"/>
                    </a:lnTo>
                    <a:lnTo>
                      <a:pt x="26" y="164"/>
                    </a:lnTo>
                    <a:lnTo>
                      <a:pt x="18" y="161"/>
                    </a:lnTo>
                    <a:lnTo>
                      <a:pt x="13" y="160"/>
                    </a:lnTo>
                    <a:lnTo>
                      <a:pt x="13" y="153"/>
                    </a:lnTo>
                    <a:lnTo>
                      <a:pt x="11" y="147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25"/>
                    </a:lnTo>
                    <a:lnTo>
                      <a:pt x="5" y="115"/>
                    </a:lnTo>
                    <a:lnTo>
                      <a:pt x="11" y="104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30" y="69"/>
                    </a:lnTo>
                    <a:lnTo>
                      <a:pt x="36" y="59"/>
                    </a:lnTo>
                    <a:lnTo>
                      <a:pt x="39" y="49"/>
                    </a:lnTo>
                    <a:lnTo>
                      <a:pt x="45" y="43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48" y="51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75" y="31"/>
                    </a:lnTo>
                    <a:lnTo>
                      <a:pt x="94" y="25"/>
                    </a:lnTo>
                    <a:lnTo>
                      <a:pt x="114" y="18"/>
                    </a:lnTo>
                    <a:lnTo>
                      <a:pt x="150" y="6"/>
                    </a:lnTo>
                    <a:lnTo>
                      <a:pt x="165" y="0"/>
                    </a:lnTo>
                    <a:lnTo>
                      <a:pt x="175" y="8"/>
                    </a:lnTo>
                    <a:lnTo>
                      <a:pt x="184" y="15"/>
                    </a:lnTo>
                    <a:lnTo>
                      <a:pt x="194" y="20"/>
                    </a:lnTo>
                    <a:lnTo>
                      <a:pt x="202" y="24"/>
                    </a:lnTo>
                    <a:lnTo>
                      <a:pt x="210" y="27"/>
                    </a:lnTo>
                    <a:lnTo>
                      <a:pt x="220" y="29"/>
                    </a:lnTo>
                    <a:lnTo>
                      <a:pt x="229" y="30"/>
                    </a:lnTo>
                    <a:lnTo>
                      <a:pt x="239" y="30"/>
                    </a:lnTo>
                    <a:lnTo>
                      <a:pt x="239" y="42"/>
                    </a:lnTo>
                    <a:lnTo>
                      <a:pt x="241" y="52"/>
                    </a:lnTo>
                    <a:lnTo>
                      <a:pt x="243" y="61"/>
                    </a:lnTo>
                    <a:lnTo>
                      <a:pt x="247" y="69"/>
                    </a:lnTo>
                    <a:lnTo>
                      <a:pt x="250" y="77"/>
                    </a:lnTo>
                    <a:lnTo>
                      <a:pt x="254" y="84"/>
                    </a:lnTo>
                    <a:lnTo>
                      <a:pt x="259" y="90"/>
                    </a:lnTo>
                    <a:lnTo>
                      <a:pt x="264" y="95"/>
                    </a:lnTo>
                    <a:lnTo>
                      <a:pt x="286" y="115"/>
                    </a:lnTo>
                    <a:lnTo>
                      <a:pt x="305" y="129"/>
                    </a:lnTo>
                    <a:lnTo>
                      <a:pt x="305" y="210"/>
                    </a:lnTo>
                    <a:lnTo>
                      <a:pt x="352" y="234"/>
                    </a:lnTo>
                    <a:lnTo>
                      <a:pt x="353" y="245"/>
                    </a:lnTo>
                    <a:lnTo>
                      <a:pt x="359" y="257"/>
                    </a:lnTo>
                    <a:lnTo>
                      <a:pt x="363" y="267"/>
                    </a:lnTo>
                    <a:lnTo>
                      <a:pt x="365" y="271"/>
                    </a:lnTo>
                    <a:lnTo>
                      <a:pt x="353" y="267"/>
                    </a:lnTo>
                    <a:lnTo>
                      <a:pt x="321" y="259"/>
                    </a:lnTo>
                    <a:lnTo>
                      <a:pt x="300" y="255"/>
                    </a:lnTo>
                    <a:lnTo>
                      <a:pt x="275" y="252"/>
                    </a:lnTo>
                    <a:lnTo>
                      <a:pt x="262" y="251"/>
                    </a:lnTo>
                    <a:lnTo>
                      <a:pt x="248" y="251"/>
                    </a:lnTo>
                    <a:lnTo>
                      <a:pt x="233" y="251"/>
                    </a:lnTo>
                    <a:lnTo>
                      <a:pt x="219" y="252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6" name="Freeform 480"/>
              <p:cNvSpPr>
                <a:spLocks/>
              </p:cNvSpPr>
              <p:nvPr/>
            </p:nvSpPr>
            <p:spPr bwMode="auto">
              <a:xfrm>
                <a:off x="4749800" y="4367175"/>
                <a:ext cx="269875" cy="334963"/>
              </a:xfrm>
              <a:custGeom>
                <a:avLst/>
                <a:gdLst>
                  <a:gd name="T0" fmla="*/ 2147483647 w 624"/>
                  <a:gd name="T1" fmla="*/ 1720531169 h 640"/>
                  <a:gd name="T2" fmla="*/ 2147483647 w 624"/>
                  <a:gd name="T3" fmla="*/ 1720531169 h 640"/>
                  <a:gd name="T4" fmla="*/ 2147483647 w 624"/>
                  <a:gd name="T5" fmla="*/ 716865307 h 640"/>
                  <a:gd name="T6" fmla="*/ 2147483647 w 624"/>
                  <a:gd name="T7" fmla="*/ 2147483647 h 640"/>
                  <a:gd name="T8" fmla="*/ 2147483647 w 624"/>
                  <a:gd name="T9" fmla="*/ 2147483647 h 640"/>
                  <a:gd name="T10" fmla="*/ 2147483647 w 624"/>
                  <a:gd name="T11" fmla="*/ 2147483647 h 640"/>
                  <a:gd name="T12" fmla="*/ 2147483647 w 624"/>
                  <a:gd name="T13" fmla="*/ 2147483647 h 640"/>
                  <a:gd name="T14" fmla="*/ 2147483647 w 624"/>
                  <a:gd name="T15" fmla="*/ 2147483647 h 640"/>
                  <a:gd name="T16" fmla="*/ 2147483647 w 624"/>
                  <a:gd name="T17" fmla="*/ 2147483647 h 640"/>
                  <a:gd name="T18" fmla="*/ 2147483647 w 624"/>
                  <a:gd name="T19" fmla="*/ 2147483647 h 640"/>
                  <a:gd name="T20" fmla="*/ 2147483647 w 624"/>
                  <a:gd name="T21" fmla="*/ 2147483647 h 640"/>
                  <a:gd name="T22" fmla="*/ 2147483647 w 624"/>
                  <a:gd name="T23" fmla="*/ 2147483647 h 640"/>
                  <a:gd name="T24" fmla="*/ 2147483647 w 624"/>
                  <a:gd name="T25" fmla="*/ 2147483647 h 640"/>
                  <a:gd name="T26" fmla="*/ 2147483647 w 624"/>
                  <a:gd name="T27" fmla="*/ 2147483647 h 640"/>
                  <a:gd name="T28" fmla="*/ 2147483647 w 624"/>
                  <a:gd name="T29" fmla="*/ 2147483647 h 640"/>
                  <a:gd name="T30" fmla="*/ 2147483647 w 624"/>
                  <a:gd name="T31" fmla="*/ 2147483647 h 640"/>
                  <a:gd name="T32" fmla="*/ 2147483647 w 624"/>
                  <a:gd name="T33" fmla="*/ 2147483647 h 640"/>
                  <a:gd name="T34" fmla="*/ 2147483647 w 624"/>
                  <a:gd name="T35" fmla="*/ 2147483647 h 640"/>
                  <a:gd name="T36" fmla="*/ 2147483647 w 624"/>
                  <a:gd name="T37" fmla="*/ 2147483647 h 640"/>
                  <a:gd name="T38" fmla="*/ 2147483647 w 624"/>
                  <a:gd name="T39" fmla="*/ 2147483647 h 640"/>
                  <a:gd name="T40" fmla="*/ 2147483647 w 624"/>
                  <a:gd name="T41" fmla="*/ 2147483647 h 640"/>
                  <a:gd name="T42" fmla="*/ 2147483647 w 624"/>
                  <a:gd name="T43" fmla="*/ 2147483647 h 640"/>
                  <a:gd name="T44" fmla="*/ 2147483647 w 624"/>
                  <a:gd name="T45" fmla="*/ 2147483647 h 640"/>
                  <a:gd name="T46" fmla="*/ 2147483647 w 624"/>
                  <a:gd name="T47" fmla="*/ 2147483647 h 640"/>
                  <a:gd name="T48" fmla="*/ 2147483647 w 624"/>
                  <a:gd name="T49" fmla="*/ 2147483647 h 640"/>
                  <a:gd name="T50" fmla="*/ 2147483647 w 624"/>
                  <a:gd name="T51" fmla="*/ 2147483647 h 640"/>
                  <a:gd name="T52" fmla="*/ 2147483647 w 624"/>
                  <a:gd name="T53" fmla="*/ 2147483647 h 640"/>
                  <a:gd name="T54" fmla="*/ 2147483647 w 624"/>
                  <a:gd name="T55" fmla="*/ 2147483647 h 640"/>
                  <a:gd name="T56" fmla="*/ 2147483647 w 624"/>
                  <a:gd name="T57" fmla="*/ 2147483647 h 640"/>
                  <a:gd name="T58" fmla="*/ 2147483647 w 624"/>
                  <a:gd name="T59" fmla="*/ 2147483647 h 640"/>
                  <a:gd name="T60" fmla="*/ 2147483647 w 624"/>
                  <a:gd name="T61" fmla="*/ 2147483647 h 640"/>
                  <a:gd name="T62" fmla="*/ 2147483647 w 624"/>
                  <a:gd name="T63" fmla="*/ 2147483647 h 640"/>
                  <a:gd name="T64" fmla="*/ 2147483647 w 624"/>
                  <a:gd name="T65" fmla="*/ 2147483647 h 640"/>
                  <a:gd name="T66" fmla="*/ 2147483647 w 624"/>
                  <a:gd name="T67" fmla="*/ 2147483647 h 640"/>
                  <a:gd name="T68" fmla="*/ 2147483647 w 624"/>
                  <a:gd name="T69" fmla="*/ 2147483647 h 640"/>
                  <a:gd name="T70" fmla="*/ 2147483647 w 624"/>
                  <a:gd name="T71" fmla="*/ 2147483647 h 640"/>
                  <a:gd name="T72" fmla="*/ 2147483647 w 624"/>
                  <a:gd name="T73" fmla="*/ 2147483647 h 640"/>
                  <a:gd name="T74" fmla="*/ 2147483647 w 624"/>
                  <a:gd name="T75" fmla="*/ 2147483647 h 640"/>
                  <a:gd name="T76" fmla="*/ 2147483647 w 624"/>
                  <a:gd name="T77" fmla="*/ 2147483647 h 640"/>
                  <a:gd name="T78" fmla="*/ 2147483647 w 624"/>
                  <a:gd name="T79" fmla="*/ 2147483647 h 640"/>
                  <a:gd name="T80" fmla="*/ 2147483647 w 624"/>
                  <a:gd name="T81" fmla="*/ 2147483647 h 640"/>
                  <a:gd name="T82" fmla="*/ 2147483647 w 624"/>
                  <a:gd name="T83" fmla="*/ 2147483647 h 640"/>
                  <a:gd name="T84" fmla="*/ 2147483647 w 624"/>
                  <a:gd name="T85" fmla="*/ 2147483647 h 640"/>
                  <a:gd name="T86" fmla="*/ 970785787 w 624"/>
                  <a:gd name="T87" fmla="*/ 2147483647 h 640"/>
                  <a:gd name="T88" fmla="*/ 404400768 w 624"/>
                  <a:gd name="T89" fmla="*/ 2147483647 h 640"/>
                  <a:gd name="T90" fmla="*/ 0 w 624"/>
                  <a:gd name="T91" fmla="*/ 2147483647 h 640"/>
                  <a:gd name="T92" fmla="*/ 0 w 624"/>
                  <a:gd name="T93" fmla="*/ 2147483647 h 640"/>
                  <a:gd name="T94" fmla="*/ 808988372 w 624"/>
                  <a:gd name="T95" fmla="*/ 2147483647 h 640"/>
                  <a:gd name="T96" fmla="*/ 2147483647 w 624"/>
                  <a:gd name="T97" fmla="*/ 2147483647 h 640"/>
                  <a:gd name="T98" fmla="*/ 2147483647 w 624"/>
                  <a:gd name="T99" fmla="*/ 2147483647 h 640"/>
                  <a:gd name="T100" fmla="*/ 2147483647 w 624"/>
                  <a:gd name="T101" fmla="*/ 2147483647 h 640"/>
                  <a:gd name="T102" fmla="*/ 2147483647 w 624"/>
                  <a:gd name="T103" fmla="*/ 2147483647 h 640"/>
                  <a:gd name="T104" fmla="*/ 2147483647 w 624"/>
                  <a:gd name="T105" fmla="*/ 1146929537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4" h="640">
                    <a:moveTo>
                      <a:pt x="79" y="0"/>
                    </a:moveTo>
                    <a:lnTo>
                      <a:pt x="146" y="0"/>
                    </a:lnTo>
                    <a:lnTo>
                      <a:pt x="146" y="12"/>
                    </a:lnTo>
                    <a:lnTo>
                      <a:pt x="173" y="43"/>
                    </a:lnTo>
                    <a:lnTo>
                      <a:pt x="232" y="43"/>
                    </a:lnTo>
                    <a:lnTo>
                      <a:pt x="239" y="12"/>
                    </a:lnTo>
                    <a:lnTo>
                      <a:pt x="259" y="0"/>
                    </a:lnTo>
                    <a:lnTo>
                      <a:pt x="273" y="0"/>
                    </a:lnTo>
                    <a:lnTo>
                      <a:pt x="287" y="5"/>
                    </a:lnTo>
                    <a:lnTo>
                      <a:pt x="301" y="10"/>
                    </a:lnTo>
                    <a:lnTo>
                      <a:pt x="314" y="16"/>
                    </a:lnTo>
                    <a:lnTo>
                      <a:pt x="326" y="22"/>
                    </a:lnTo>
                    <a:lnTo>
                      <a:pt x="351" y="36"/>
                    </a:lnTo>
                    <a:lnTo>
                      <a:pt x="374" y="51"/>
                    </a:lnTo>
                    <a:lnTo>
                      <a:pt x="396" y="66"/>
                    </a:lnTo>
                    <a:lnTo>
                      <a:pt x="418" y="81"/>
                    </a:lnTo>
                    <a:lnTo>
                      <a:pt x="441" y="97"/>
                    </a:lnTo>
                    <a:lnTo>
                      <a:pt x="465" y="111"/>
                    </a:lnTo>
                    <a:lnTo>
                      <a:pt x="465" y="118"/>
                    </a:lnTo>
                    <a:lnTo>
                      <a:pt x="467" y="124"/>
                    </a:lnTo>
                    <a:lnTo>
                      <a:pt x="469" y="131"/>
                    </a:lnTo>
                    <a:lnTo>
                      <a:pt x="471" y="138"/>
                    </a:lnTo>
                    <a:lnTo>
                      <a:pt x="476" y="146"/>
                    </a:lnTo>
                    <a:lnTo>
                      <a:pt x="480" y="153"/>
                    </a:lnTo>
                    <a:lnTo>
                      <a:pt x="485" y="159"/>
                    </a:lnTo>
                    <a:lnTo>
                      <a:pt x="491" y="165"/>
                    </a:lnTo>
                    <a:lnTo>
                      <a:pt x="497" y="170"/>
                    </a:lnTo>
                    <a:lnTo>
                      <a:pt x="503" y="175"/>
                    </a:lnTo>
                    <a:lnTo>
                      <a:pt x="511" y="179"/>
                    </a:lnTo>
                    <a:lnTo>
                      <a:pt x="519" y="183"/>
                    </a:lnTo>
                    <a:lnTo>
                      <a:pt x="526" y="186"/>
                    </a:lnTo>
                    <a:lnTo>
                      <a:pt x="534" y="188"/>
                    </a:lnTo>
                    <a:lnTo>
                      <a:pt x="543" y="190"/>
                    </a:lnTo>
                    <a:lnTo>
                      <a:pt x="552" y="190"/>
                    </a:lnTo>
                    <a:lnTo>
                      <a:pt x="552" y="193"/>
                    </a:lnTo>
                    <a:lnTo>
                      <a:pt x="554" y="195"/>
                    </a:lnTo>
                    <a:lnTo>
                      <a:pt x="556" y="198"/>
                    </a:lnTo>
                    <a:lnTo>
                      <a:pt x="559" y="200"/>
                    </a:lnTo>
                    <a:lnTo>
                      <a:pt x="565" y="205"/>
                    </a:lnTo>
                    <a:lnTo>
                      <a:pt x="571" y="209"/>
                    </a:lnTo>
                    <a:lnTo>
                      <a:pt x="567" y="219"/>
                    </a:lnTo>
                    <a:lnTo>
                      <a:pt x="561" y="227"/>
                    </a:lnTo>
                    <a:lnTo>
                      <a:pt x="554" y="236"/>
                    </a:lnTo>
                    <a:lnTo>
                      <a:pt x="545" y="244"/>
                    </a:lnTo>
                    <a:lnTo>
                      <a:pt x="537" y="252"/>
                    </a:lnTo>
                    <a:lnTo>
                      <a:pt x="531" y="260"/>
                    </a:lnTo>
                    <a:lnTo>
                      <a:pt x="526" y="266"/>
                    </a:lnTo>
                    <a:lnTo>
                      <a:pt x="525" y="271"/>
                    </a:lnTo>
                    <a:lnTo>
                      <a:pt x="526" y="277"/>
                    </a:lnTo>
                    <a:lnTo>
                      <a:pt x="528" y="283"/>
                    </a:lnTo>
                    <a:lnTo>
                      <a:pt x="533" y="287"/>
                    </a:lnTo>
                    <a:lnTo>
                      <a:pt x="538" y="291"/>
                    </a:lnTo>
                    <a:lnTo>
                      <a:pt x="543" y="295"/>
                    </a:lnTo>
                    <a:lnTo>
                      <a:pt x="547" y="299"/>
                    </a:lnTo>
                    <a:lnTo>
                      <a:pt x="550" y="303"/>
                    </a:lnTo>
                    <a:lnTo>
                      <a:pt x="552" y="307"/>
                    </a:lnTo>
                    <a:lnTo>
                      <a:pt x="552" y="425"/>
                    </a:lnTo>
                    <a:lnTo>
                      <a:pt x="549" y="430"/>
                    </a:lnTo>
                    <a:lnTo>
                      <a:pt x="549" y="434"/>
                    </a:lnTo>
                    <a:lnTo>
                      <a:pt x="550" y="439"/>
                    </a:lnTo>
                    <a:lnTo>
                      <a:pt x="552" y="443"/>
                    </a:lnTo>
                    <a:lnTo>
                      <a:pt x="556" y="452"/>
                    </a:lnTo>
                    <a:lnTo>
                      <a:pt x="558" y="462"/>
                    </a:lnTo>
                    <a:lnTo>
                      <a:pt x="558" y="475"/>
                    </a:lnTo>
                    <a:lnTo>
                      <a:pt x="558" y="483"/>
                    </a:lnTo>
                    <a:lnTo>
                      <a:pt x="558" y="489"/>
                    </a:lnTo>
                    <a:lnTo>
                      <a:pt x="558" y="499"/>
                    </a:lnTo>
                    <a:lnTo>
                      <a:pt x="559" y="507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4" y="532"/>
                    </a:lnTo>
                    <a:lnTo>
                      <a:pt x="594" y="549"/>
                    </a:lnTo>
                    <a:lnTo>
                      <a:pt x="624" y="572"/>
                    </a:lnTo>
                    <a:lnTo>
                      <a:pt x="622" y="575"/>
                    </a:lnTo>
                    <a:lnTo>
                      <a:pt x="616" y="579"/>
                    </a:lnTo>
                    <a:lnTo>
                      <a:pt x="609" y="583"/>
                    </a:lnTo>
                    <a:lnTo>
                      <a:pt x="599" y="589"/>
                    </a:lnTo>
                    <a:lnTo>
                      <a:pt x="575" y="600"/>
                    </a:lnTo>
                    <a:lnTo>
                      <a:pt x="546" y="611"/>
                    </a:lnTo>
                    <a:lnTo>
                      <a:pt x="518" y="622"/>
                    </a:lnTo>
                    <a:lnTo>
                      <a:pt x="491" y="631"/>
                    </a:lnTo>
                    <a:lnTo>
                      <a:pt x="470" y="638"/>
                    </a:lnTo>
                    <a:lnTo>
                      <a:pt x="458" y="640"/>
                    </a:lnTo>
                    <a:lnTo>
                      <a:pt x="443" y="638"/>
                    </a:lnTo>
                    <a:lnTo>
                      <a:pt x="423" y="634"/>
                    </a:lnTo>
                    <a:lnTo>
                      <a:pt x="403" y="630"/>
                    </a:lnTo>
                    <a:lnTo>
                      <a:pt x="392" y="628"/>
                    </a:lnTo>
                    <a:lnTo>
                      <a:pt x="369" y="630"/>
                    </a:lnTo>
                    <a:lnTo>
                      <a:pt x="348" y="632"/>
                    </a:lnTo>
                    <a:lnTo>
                      <a:pt x="339" y="633"/>
                    </a:lnTo>
                    <a:lnTo>
                      <a:pt x="329" y="633"/>
                    </a:lnTo>
                    <a:lnTo>
                      <a:pt x="318" y="631"/>
                    </a:lnTo>
                    <a:lnTo>
                      <a:pt x="306" y="628"/>
                    </a:lnTo>
                    <a:lnTo>
                      <a:pt x="303" y="625"/>
                    </a:lnTo>
                    <a:lnTo>
                      <a:pt x="301" y="620"/>
                    </a:lnTo>
                    <a:lnTo>
                      <a:pt x="299" y="614"/>
                    </a:lnTo>
                    <a:lnTo>
                      <a:pt x="298" y="608"/>
                    </a:lnTo>
                    <a:lnTo>
                      <a:pt x="295" y="592"/>
                    </a:lnTo>
                    <a:lnTo>
                      <a:pt x="294" y="573"/>
                    </a:lnTo>
                    <a:lnTo>
                      <a:pt x="291" y="556"/>
                    </a:lnTo>
                    <a:lnTo>
                      <a:pt x="289" y="541"/>
                    </a:lnTo>
                    <a:lnTo>
                      <a:pt x="288" y="529"/>
                    </a:lnTo>
                    <a:lnTo>
                      <a:pt x="286" y="523"/>
                    </a:lnTo>
                    <a:lnTo>
                      <a:pt x="270" y="519"/>
                    </a:lnTo>
                    <a:lnTo>
                      <a:pt x="253" y="517"/>
                    </a:lnTo>
                    <a:lnTo>
                      <a:pt x="232" y="515"/>
                    </a:lnTo>
                    <a:lnTo>
                      <a:pt x="206" y="511"/>
                    </a:lnTo>
                    <a:lnTo>
                      <a:pt x="185" y="502"/>
                    </a:lnTo>
                    <a:lnTo>
                      <a:pt x="139" y="482"/>
                    </a:lnTo>
                    <a:lnTo>
                      <a:pt x="113" y="470"/>
                    </a:lnTo>
                    <a:lnTo>
                      <a:pt x="90" y="459"/>
                    </a:lnTo>
                    <a:lnTo>
                      <a:pt x="82" y="454"/>
                    </a:lnTo>
                    <a:lnTo>
                      <a:pt x="74" y="450"/>
                    </a:lnTo>
                    <a:lnTo>
                      <a:pt x="68" y="446"/>
                    </a:lnTo>
                    <a:lnTo>
                      <a:pt x="66" y="443"/>
                    </a:lnTo>
                    <a:lnTo>
                      <a:pt x="66" y="437"/>
                    </a:lnTo>
                    <a:lnTo>
                      <a:pt x="66" y="428"/>
                    </a:lnTo>
                    <a:lnTo>
                      <a:pt x="66" y="419"/>
                    </a:lnTo>
                    <a:lnTo>
                      <a:pt x="66" y="412"/>
                    </a:lnTo>
                    <a:lnTo>
                      <a:pt x="65" y="402"/>
                    </a:lnTo>
                    <a:lnTo>
                      <a:pt x="62" y="392"/>
                    </a:lnTo>
                    <a:lnTo>
                      <a:pt x="57" y="384"/>
                    </a:lnTo>
                    <a:lnTo>
                      <a:pt x="53" y="377"/>
                    </a:lnTo>
                    <a:lnTo>
                      <a:pt x="48" y="371"/>
                    </a:lnTo>
                    <a:lnTo>
                      <a:pt x="44" y="363"/>
                    </a:lnTo>
                    <a:lnTo>
                      <a:pt x="41" y="357"/>
                    </a:lnTo>
                    <a:lnTo>
                      <a:pt x="40" y="351"/>
                    </a:lnTo>
                    <a:lnTo>
                      <a:pt x="32" y="350"/>
                    </a:lnTo>
                    <a:lnTo>
                      <a:pt x="27" y="347"/>
                    </a:lnTo>
                    <a:lnTo>
                      <a:pt x="21" y="343"/>
                    </a:lnTo>
                    <a:lnTo>
                      <a:pt x="17" y="338"/>
                    </a:lnTo>
                    <a:lnTo>
                      <a:pt x="12" y="332"/>
                    </a:lnTo>
                    <a:lnTo>
                      <a:pt x="9" y="325"/>
                    </a:lnTo>
                    <a:lnTo>
                      <a:pt x="7" y="317"/>
                    </a:lnTo>
                    <a:lnTo>
                      <a:pt x="5" y="30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2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10" y="212"/>
                    </a:lnTo>
                    <a:lnTo>
                      <a:pt x="20" y="208"/>
                    </a:lnTo>
                    <a:lnTo>
                      <a:pt x="29" y="202"/>
                    </a:lnTo>
                    <a:lnTo>
                      <a:pt x="38" y="195"/>
                    </a:lnTo>
                    <a:lnTo>
                      <a:pt x="46" y="188"/>
                    </a:lnTo>
                    <a:lnTo>
                      <a:pt x="54" y="180"/>
                    </a:lnTo>
                    <a:lnTo>
                      <a:pt x="61" y="173"/>
                    </a:lnTo>
                    <a:lnTo>
                      <a:pt x="66" y="166"/>
                    </a:lnTo>
                    <a:lnTo>
                      <a:pt x="73" y="85"/>
                    </a:lnTo>
                    <a:lnTo>
                      <a:pt x="77" y="77"/>
                    </a:lnTo>
                    <a:lnTo>
                      <a:pt x="81" y="67"/>
                    </a:lnTo>
                    <a:lnTo>
                      <a:pt x="83" y="55"/>
                    </a:lnTo>
                    <a:lnTo>
                      <a:pt x="84" y="43"/>
                    </a:lnTo>
                    <a:lnTo>
                      <a:pt x="84" y="30"/>
                    </a:lnTo>
                    <a:lnTo>
                      <a:pt x="83" y="18"/>
                    </a:lnTo>
                    <a:lnTo>
                      <a:pt x="82" y="8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7" name="Freeform 481"/>
              <p:cNvSpPr>
                <a:spLocks/>
              </p:cNvSpPr>
              <p:nvPr/>
            </p:nvSpPr>
            <p:spPr bwMode="auto">
              <a:xfrm>
                <a:off x="7313613" y="2881275"/>
                <a:ext cx="19050" cy="57150"/>
              </a:xfrm>
              <a:custGeom>
                <a:avLst/>
                <a:gdLst>
                  <a:gd name="T0" fmla="*/ 639239968 w 52"/>
                  <a:gd name="T1" fmla="*/ 2147483647 h 50"/>
                  <a:gd name="T2" fmla="*/ 0 w 52"/>
                  <a:gd name="T3" fmla="*/ 2147483647 h 50"/>
                  <a:gd name="T4" fmla="*/ 98375665 w 52"/>
                  <a:gd name="T5" fmla="*/ 2147483647 h 50"/>
                  <a:gd name="T6" fmla="*/ 294992547 w 52"/>
                  <a:gd name="T7" fmla="*/ 2147483647 h 50"/>
                  <a:gd name="T8" fmla="*/ 589985094 w 52"/>
                  <a:gd name="T9" fmla="*/ 2147483647 h 50"/>
                  <a:gd name="T10" fmla="*/ 884977641 w 52"/>
                  <a:gd name="T11" fmla="*/ 2147483647 h 50"/>
                  <a:gd name="T12" fmla="*/ 1278345488 w 52"/>
                  <a:gd name="T13" fmla="*/ 2147483647 h 50"/>
                  <a:gd name="T14" fmla="*/ 1671713700 w 52"/>
                  <a:gd name="T15" fmla="*/ 2147483647 h 50"/>
                  <a:gd name="T16" fmla="*/ 2114202338 w 52"/>
                  <a:gd name="T17" fmla="*/ 1493271207 h 50"/>
                  <a:gd name="T18" fmla="*/ 2147483647 w 52"/>
                  <a:gd name="T19" fmla="*/ 0 h 50"/>
                  <a:gd name="T20" fmla="*/ 1966706247 w 52"/>
                  <a:gd name="T21" fmla="*/ 2147483647 h 50"/>
                  <a:gd name="T22" fmla="*/ 1327466279 w 52"/>
                  <a:gd name="T23" fmla="*/ 2147483647 h 50"/>
                  <a:gd name="T24" fmla="*/ 1081728606 w 52"/>
                  <a:gd name="T25" fmla="*/ 2147483647 h 50"/>
                  <a:gd name="T26" fmla="*/ 835856850 w 52"/>
                  <a:gd name="T27" fmla="*/ 2147483647 h 50"/>
                  <a:gd name="T28" fmla="*/ 688360393 w 52"/>
                  <a:gd name="T29" fmla="*/ 2147483647 h 50"/>
                  <a:gd name="T30" fmla="*/ 639239968 w 52"/>
                  <a:gd name="T31" fmla="*/ 2147483647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50">
                    <a:moveTo>
                      <a:pt x="13" y="50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6" y="5"/>
                    </a:lnTo>
                    <a:lnTo>
                      <a:pt x="34" y="3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27" y="22"/>
                    </a:lnTo>
                    <a:lnTo>
                      <a:pt x="22" y="30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3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8" name="Freeform 482"/>
              <p:cNvSpPr>
                <a:spLocks/>
              </p:cNvSpPr>
              <p:nvPr/>
            </p:nvSpPr>
            <p:spPr bwMode="auto">
              <a:xfrm>
                <a:off x="7172325" y="2882863"/>
                <a:ext cx="141288" cy="125412"/>
              </a:xfrm>
              <a:custGeom>
                <a:avLst/>
                <a:gdLst>
                  <a:gd name="T0" fmla="*/ 2147483647 w 320"/>
                  <a:gd name="T1" fmla="*/ 2147483647 h 234"/>
                  <a:gd name="T2" fmla="*/ 2147483647 w 320"/>
                  <a:gd name="T3" fmla="*/ 2147483647 h 234"/>
                  <a:gd name="T4" fmla="*/ 2147483647 w 320"/>
                  <a:gd name="T5" fmla="*/ 2147483647 h 234"/>
                  <a:gd name="T6" fmla="*/ 2147483647 w 320"/>
                  <a:gd name="T7" fmla="*/ 2147483647 h 234"/>
                  <a:gd name="T8" fmla="*/ 2147483647 w 320"/>
                  <a:gd name="T9" fmla="*/ 2147483647 h 234"/>
                  <a:gd name="T10" fmla="*/ 2147483647 w 320"/>
                  <a:gd name="T11" fmla="*/ 2147483647 h 234"/>
                  <a:gd name="T12" fmla="*/ 2147483647 w 320"/>
                  <a:gd name="T13" fmla="*/ 2147483647 h 234"/>
                  <a:gd name="T14" fmla="*/ 2147483647 w 320"/>
                  <a:gd name="T15" fmla="*/ 2147483647 h 234"/>
                  <a:gd name="T16" fmla="*/ 2147483647 w 320"/>
                  <a:gd name="T17" fmla="*/ 2147483647 h 234"/>
                  <a:gd name="T18" fmla="*/ 2147483647 w 320"/>
                  <a:gd name="T19" fmla="*/ 2147483647 h 234"/>
                  <a:gd name="T20" fmla="*/ 2147483647 w 320"/>
                  <a:gd name="T21" fmla="*/ 2147483647 h 234"/>
                  <a:gd name="T22" fmla="*/ 2147483647 w 320"/>
                  <a:gd name="T23" fmla="*/ 2147483647 h 234"/>
                  <a:gd name="T24" fmla="*/ 2147483647 w 320"/>
                  <a:gd name="T25" fmla="*/ 2147483647 h 234"/>
                  <a:gd name="T26" fmla="*/ 2147483647 w 320"/>
                  <a:gd name="T27" fmla="*/ 2147483647 h 234"/>
                  <a:gd name="T28" fmla="*/ 2147483647 w 320"/>
                  <a:gd name="T29" fmla="*/ 2147483647 h 234"/>
                  <a:gd name="T30" fmla="*/ 2147483647 w 320"/>
                  <a:gd name="T31" fmla="*/ 2147483647 h 234"/>
                  <a:gd name="T32" fmla="*/ 2147483647 w 320"/>
                  <a:gd name="T33" fmla="*/ 2147483647 h 234"/>
                  <a:gd name="T34" fmla="*/ 2147483647 w 320"/>
                  <a:gd name="T35" fmla="*/ 2147483647 h 234"/>
                  <a:gd name="T36" fmla="*/ 2147483647 w 320"/>
                  <a:gd name="T37" fmla="*/ 2147483647 h 234"/>
                  <a:gd name="T38" fmla="*/ 2147483647 w 320"/>
                  <a:gd name="T39" fmla="*/ 2147483647 h 234"/>
                  <a:gd name="T40" fmla="*/ 1721553218 w 320"/>
                  <a:gd name="T41" fmla="*/ 2147483647 h 234"/>
                  <a:gd name="T42" fmla="*/ 602573010 w 320"/>
                  <a:gd name="T43" fmla="*/ 1539324574 h 234"/>
                  <a:gd name="T44" fmla="*/ 774708596 w 320"/>
                  <a:gd name="T45" fmla="*/ 0 h 234"/>
                  <a:gd name="T46" fmla="*/ 2065824831 w 320"/>
                  <a:gd name="T47" fmla="*/ 0 h 234"/>
                  <a:gd name="T48" fmla="*/ 2147483647 w 320"/>
                  <a:gd name="T49" fmla="*/ 461883821 h 234"/>
                  <a:gd name="T50" fmla="*/ 2147483647 w 320"/>
                  <a:gd name="T51" fmla="*/ 2147483647 h 234"/>
                  <a:gd name="T52" fmla="*/ 2147483647 w 320"/>
                  <a:gd name="T53" fmla="*/ 2147483647 h 234"/>
                  <a:gd name="T54" fmla="*/ 2147483647 w 320"/>
                  <a:gd name="T55" fmla="*/ 2147483647 h 234"/>
                  <a:gd name="T56" fmla="*/ 2147483647 w 320"/>
                  <a:gd name="T57" fmla="*/ 2147483647 h 234"/>
                  <a:gd name="T58" fmla="*/ 2147483647 w 320"/>
                  <a:gd name="T59" fmla="*/ 2147483647 h 234"/>
                  <a:gd name="T60" fmla="*/ 2147483647 w 320"/>
                  <a:gd name="T61" fmla="*/ 2147483647 h 234"/>
                  <a:gd name="T62" fmla="*/ 2147483647 w 320"/>
                  <a:gd name="T63" fmla="*/ 2147483647 h 234"/>
                  <a:gd name="T64" fmla="*/ 2147483647 w 320"/>
                  <a:gd name="T65" fmla="*/ 2147483647 h 234"/>
                  <a:gd name="T66" fmla="*/ 2147483647 w 320"/>
                  <a:gd name="T67" fmla="*/ 2147483647 h 234"/>
                  <a:gd name="T68" fmla="*/ 2147483647 w 320"/>
                  <a:gd name="T69" fmla="*/ 2147483647 h 234"/>
                  <a:gd name="T70" fmla="*/ 2147483647 w 320"/>
                  <a:gd name="T71" fmla="*/ 2147483647 h 234"/>
                  <a:gd name="T72" fmla="*/ 2147483647 w 320"/>
                  <a:gd name="T73" fmla="*/ 2147483647 h 234"/>
                  <a:gd name="T74" fmla="*/ 2147483647 w 320"/>
                  <a:gd name="T75" fmla="*/ 2147483647 h 234"/>
                  <a:gd name="T76" fmla="*/ 2147483647 w 320"/>
                  <a:gd name="T77" fmla="*/ 2147483647 h 234"/>
                  <a:gd name="T78" fmla="*/ 2147483647 w 320"/>
                  <a:gd name="T79" fmla="*/ 2147483647 h 234"/>
                  <a:gd name="T80" fmla="*/ 2147483647 w 320"/>
                  <a:gd name="T81" fmla="*/ 2147483647 h 234"/>
                  <a:gd name="T82" fmla="*/ 2147483647 w 320"/>
                  <a:gd name="T83" fmla="*/ 2147483647 h 234"/>
                  <a:gd name="T84" fmla="*/ 2147483647 w 320"/>
                  <a:gd name="T85" fmla="*/ 2147483647 h 234"/>
                  <a:gd name="T86" fmla="*/ 2147483647 w 320"/>
                  <a:gd name="T87" fmla="*/ 2147483647 h 234"/>
                  <a:gd name="T88" fmla="*/ 2147483647 w 320"/>
                  <a:gd name="T89" fmla="*/ 2147483647 h 234"/>
                  <a:gd name="T90" fmla="*/ 2147483647 w 320"/>
                  <a:gd name="T91" fmla="*/ 2147483647 h 234"/>
                  <a:gd name="T92" fmla="*/ 2147483647 w 320"/>
                  <a:gd name="T93" fmla="*/ 2147483647 h 234"/>
                  <a:gd name="T94" fmla="*/ 2147483647 w 320"/>
                  <a:gd name="T95" fmla="*/ 2147483647 h 234"/>
                  <a:gd name="T96" fmla="*/ 2147483647 w 320"/>
                  <a:gd name="T97" fmla="*/ 2147483647 h 234"/>
                  <a:gd name="T98" fmla="*/ 2147483647 w 320"/>
                  <a:gd name="T99" fmla="*/ 2147483647 h 234"/>
                  <a:gd name="T100" fmla="*/ 2147483647 w 320"/>
                  <a:gd name="T101" fmla="*/ 2147483647 h 234"/>
                  <a:gd name="T102" fmla="*/ 2147483647 w 320"/>
                  <a:gd name="T103" fmla="*/ 2147483647 h 234"/>
                  <a:gd name="T104" fmla="*/ 2147483647 w 320"/>
                  <a:gd name="T105" fmla="*/ 2147483647 h 234"/>
                  <a:gd name="T106" fmla="*/ 2147483647 w 320"/>
                  <a:gd name="T107" fmla="*/ 2147483647 h 234"/>
                  <a:gd name="T108" fmla="*/ 2147483647 w 320"/>
                  <a:gd name="T109" fmla="*/ 2147483647 h 234"/>
                  <a:gd name="T110" fmla="*/ 2147483647 w 320"/>
                  <a:gd name="T111" fmla="*/ 2147483647 h 234"/>
                  <a:gd name="T112" fmla="*/ 2147483647 w 320"/>
                  <a:gd name="T113" fmla="*/ 2147483647 h 234"/>
                  <a:gd name="T114" fmla="*/ 2147483647 w 320"/>
                  <a:gd name="T115" fmla="*/ 2147483647 h 234"/>
                  <a:gd name="T116" fmla="*/ 2147483647 w 320"/>
                  <a:gd name="T117" fmla="*/ 2147483647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0" h="234">
                    <a:moveTo>
                      <a:pt x="87" y="234"/>
                    </a:moveTo>
                    <a:lnTo>
                      <a:pt x="76" y="231"/>
                    </a:lnTo>
                    <a:lnTo>
                      <a:pt x="61" y="228"/>
                    </a:lnTo>
                    <a:lnTo>
                      <a:pt x="61" y="226"/>
                    </a:lnTo>
                    <a:lnTo>
                      <a:pt x="63" y="224"/>
                    </a:lnTo>
                    <a:lnTo>
                      <a:pt x="66" y="222"/>
                    </a:lnTo>
                    <a:lnTo>
                      <a:pt x="70" y="220"/>
                    </a:lnTo>
                    <a:lnTo>
                      <a:pt x="77" y="217"/>
                    </a:lnTo>
                    <a:lnTo>
                      <a:pt x="80" y="216"/>
                    </a:lnTo>
                    <a:lnTo>
                      <a:pt x="64" y="204"/>
                    </a:lnTo>
                    <a:lnTo>
                      <a:pt x="50" y="194"/>
                    </a:lnTo>
                    <a:lnTo>
                      <a:pt x="43" y="189"/>
                    </a:lnTo>
                    <a:lnTo>
                      <a:pt x="38" y="182"/>
                    </a:lnTo>
                    <a:lnTo>
                      <a:pt x="36" y="179"/>
                    </a:lnTo>
                    <a:lnTo>
                      <a:pt x="34" y="175"/>
                    </a:lnTo>
                    <a:lnTo>
                      <a:pt x="34" y="171"/>
                    </a:lnTo>
                    <a:lnTo>
                      <a:pt x="33" y="167"/>
                    </a:lnTo>
                    <a:lnTo>
                      <a:pt x="34" y="164"/>
                    </a:lnTo>
                    <a:lnTo>
                      <a:pt x="34" y="160"/>
                    </a:lnTo>
                    <a:lnTo>
                      <a:pt x="36" y="157"/>
                    </a:lnTo>
                    <a:lnTo>
                      <a:pt x="38" y="154"/>
                    </a:lnTo>
                    <a:lnTo>
                      <a:pt x="43" y="149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64" y="139"/>
                    </a:lnTo>
                    <a:lnTo>
                      <a:pt x="73" y="137"/>
                    </a:lnTo>
                    <a:lnTo>
                      <a:pt x="80" y="137"/>
                    </a:lnTo>
                    <a:lnTo>
                      <a:pt x="80" y="126"/>
                    </a:lnTo>
                    <a:lnTo>
                      <a:pt x="80" y="111"/>
                    </a:lnTo>
                    <a:lnTo>
                      <a:pt x="67" y="111"/>
                    </a:lnTo>
                    <a:lnTo>
                      <a:pt x="61" y="111"/>
                    </a:lnTo>
                    <a:lnTo>
                      <a:pt x="61" y="102"/>
                    </a:lnTo>
                    <a:lnTo>
                      <a:pt x="61" y="93"/>
                    </a:lnTo>
                    <a:lnTo>
                      <a:pt x="60" y="86"/>
                    </a:lnTo>
                    <a:lnTo>
                      <a:pt x="58" y="79"/>
                    </a:lnTo>
                    <a:lnTo>
                      <a:pt x="55" y="70"/>
                    </a:lnTo>
                    <a:lnTo>
                      <a:pt x="53" y="62"/>
                    </a:lnTo>
                    <a:lnTo>
                      <a:pt x="46" y="46"/>
                    </a:lnTo>
                    <a:lnTo>
                      <a:pt x="40" y="32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5" y="8"/>
                    </a:lnTo>
                    <a:lnTo>
                      <a:pt x="56" y="16"/>
                    </a:lnTo>
                    <a:lnTo>
                      <a:pt x="67" y="26"/>
                    </a:lnTo>
                    <a:lnTo>
                      <a:pt x="78" y="35"/>
                    </a:lnTo>
                    <a:lnTo>
                      <a:pt x="88" y="42"/>
                    </a:lnTo>
                    <a:lnTo>
                      <a:pt x="96" y="48"/>
                    </a:lnTo>
                    <a:lnTo>
                      <a:pt x="100" y="50"/>
                    </a:lnTo>
                    <a:lnTo>
                      <a:pt x="119" y="58"/>
                    </a:lnTo>
                    <a:lnTo>
                      <a:pt x="135" y="65"/>
                    </a:lnTo>
                    <a:lnTo>
                      <a:pt x="152" y="70"/>
                    </a:lnTo>
                    <a:lnTo>
                      <a:pt x="166" y="76"/>
                    </a:lnTo>
                    <a:lnTo>
                      <a:pt x="181" y="79"/>
                    </a:lnTo>
                    <a:lnTo>
                      <a:pt x="197" y="82"/>
                    </a:lnTo>
                    <a:lnTo>
                      <a:pt x="214" y="85"/>
                    </a:lnTo>
                    <a:lnTo>
                      <a:pt x="233" y="87"/>
                    </a:lnTo>
                    <a:lnTo>
                      <a:pt x="236" y="77"/>
                    </a:lnTo>
                    <a:lnTo>
                      <a:pt x="240" y="62"/>
                    </a:lnTo>
                    <a:lnTo>
                      <a:pt x="257" y="83"/>
                    </a:lnTo>
                    <a:lnTo>
                      <a:pt x="275" y="100"/>
                    </a:lnTo>
                    <a:lnTo>
                      <a:pt x="284" y="107"/>
                    </a:lnTo>
                    <a:lnTo>
                      <a:pt x="293" y="113"/>
                    </a:lnTo>
                    <a:lnTo>
                      <a:pt x="305" y="119"/>
                    </a:lnTo>
                    <a:lnTo>
                      <a:pt x="320" y="123"/>
                    </a:lnTo>
                    <a:lnTo>
                      <a:pt x="297" y="133"/>
                    </a:lnTo>
                    <a:lnTo>
                      <a:pt x="277" y="141"/>
                    </a:lnTo>
                    <a:lnTo>
                      <a:pt x="268" y="144"/>
                    </a:lnTo>
                    <a:lnTo>
                      <a:pt x="258" y="147"/>
                    </a:lnTo>
                    <a:lnTo>
                      <a:pt x="249" y="148"/>
                    </a:lnTo>
                    <a:lnTo>
                      <a:pt x="240" y="149"/>
                    </a:lnTo>
                    <a:lnTo>
                      <a:pt x="237" y="159"/>
                    </a:lnTo>
                    <a:lnTo>
                      <a:pt x="234" y="170"/>
                    </a:lnTo>
                    <a:lnTo>
                      <a:pt x="232" y="176"/>
                    </a:lnTo>
                    <a:lnTo>
                      <a:pt x="231" y="181"/>
                    </a:lnTo>
                    <a:lnTo>
                      <a:pt x="231" y="187"/>
                    </a:lnTo>
                    <a:lnTo>
                      <a:pt x="233" y="192"/>
                    </a:lnTo>
                    <a:lnTo>
                      <a:pt x="222" y="192"/>
                    </a:lnTo>
                    <a:lnTo>
                      <a:pt x="213" y="191"/>
                    </a:lnTo>
                    <a:lnTo>
                      <a:pt x="204" y="189"/>
                    </a:lnTo>
                    <a:lnTo>
                      <a:pt x="198" y="187"/>
                    </a:lnTo>
                    <a:lnTo>
                      <a:pt x="186" y="181"/>
                    </a:lnTo>
                    <a:lnTo>
                      <a:pt x="176" y="176"/>
                    </a:lnTo>
                    <a:lnTo>
                      <a:pt x="168" y="170"/>
                    </a:lnTo>
                    <a:lnTo>
                      <a:pt x="159" y="165"/>
                    </a:lnTo>
                    <a:lnTo>
                      <a:pt x="155" y="164"/>
                    </a:lnTo>
                    <a:lnTo>
                      <a:pt x="151" y="162"/>
                    </a:lnTo>
                    <a:lnTo>
                      <a:pt x="145" y="161"/>
                    </a:lnTo>
                    <a:lnTo>
                      <a:pt x="140" y="161"/>
                    </a:lnTo>
                    <a:lnTo>
                      <a:pt x="131" y="162"/>
                    </a:lnTo>
                    <a:lnTo>
                      <a:pt x="122" y="164"/>
                    </a:lnTo>
                    <a:lnTo>
                      <a:pt x="114" y="167"/>
                    </a:lnTo>
                    <a:lnTo>
                      <a:pt x="108" y="170"/>
                    </a:lnTo>
                    <a:lnTo>
                      <a:pt x="100" y="173"/>
                    </a:lnTo>
                    <a:lnTo>
                      <a:pt x="94" y="176"/>
                    </a:lnTo>
                    <a:lnTo>
                      <a:pt x="87" y="178"/>
                    </a:lnTo>
                    <a:lnTo>
                      <a:pt x="80" y="179"/>
                    </a:lnTo>
                    <a:lnTo>
                      <a:pt x="85" y="183"/>
                    </a:lnTo>
                    <a:lnTo>
                      <a:pt x="90" y="188"/>
                    </a:lnTo>
                    <a:lnTo>
                      <a:pt x="96" y="191"/>
                    </a:lnTo>
                    <a:lnTo>
                      <a:pt x="101" y="194"/>
                    </a:lnTo>
                    <a:lnTo>
                      <a:pt x="116" y="200"/>
                    </a:lnTo>
                    <a:lnTo>
                      <a:pt x="133" y="204"/>
                    </a:lnTo>
                    <a:lnTo>
                      <a:pt x="126" y="212"/>
                    </a:lnTo>
                    <a:lnTo>
                      <a:pt x="119" y="219"/>
                    </a:lnTo>
                    <a:lnTo>
                      <a:pt x="113" y="224"/>
                    </a:lnTo>
                    <a:lnTo>
                      <a:pt x="108" y="228"/>
                    </a:lnTo>
                    <a:lnTo>
                      <a:pt x="102" y="231"/>
                    </a:lnTo>
                    <a:lnTo>
                      <a:pt x="97" y="233"/>
                    </a:lnTo>
                    <a:lnTo>
                      <a:pt x="91" y="234"/>
                    </a:lnTo>
                    <a:lnTo>
                      <a:pt x="87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9" name="Freeform 483"/>
              <p:cNvSpPr>
                <a:spLocks/>
              </p:cNvSpPr>
              <p:nvPr/>
            </p:nvSpPr>
            <p:spPr bwMode="auto">
              <a:xfrm>
                <a:off x="7142163" y="3236875"/>
                <a:ext cx="52387" cy="57150"/>
              </a:xfrm>
              <a:custGeom>
                <a:avLst/>
                <a:gdLst>
                  <a:gd name="T0" fmla="*/ 2147483647 w 125"/>
                  <a:gd name="T1" fmla="*/ 2147483647 h 93"/>
                  <a:gd name="T2" fmla="*/ 2147483647 w 125"/>
                  <a:gd name="T3" fmla="*/ 2147483647 h 93"/>
                  <a:gd name="T4" fmla="*/ 2147483647 w 125"/>
                  <a:gd name="T5" fmla="*/ 2147483647 h 93"/>
                  <a:gd name="T6" fmla="*/ 2147483647 w 125"/>
                  <a:gd name="T7" fmla="*/ 2147483647 h 93"/>
                  <a:gd name="T8" fmla="*/ 2147483647 w 125"/>
                  <a:gd name="T9" fmla="*/ 2147483647 h 93"/>
                  <a:gd name="T10" fmla="*/ 2147483647 w 125"/>
                  <a:gd name="T11" fmla="*/ 2147483647 h 93"/>
                  <a:gd name="T12" fmla="*/ 2147483647 w 125"/>
                  <a:gd name="T13" fmla="*/ 2147483647 h 93"/>
                  <a:gd name="T14" fmla="*/ 2147483647 w 125"/>
                  <a:gd name="T15" fmla="*/ 1856429260 h 93"/>
                  <a:gd name="T16" fmla="*/ 2147483647 w 125"/>
                  <a:gd name="T17" fmla="*/ 1160457174 h 93"/>
                  <a:gd name="T18" fmla="*/ 2147483647 w 125"/>
                  <a:gd name="T19" fmla="*/ 696350013 h 93"/>
                  <a:gd name="T20" fmla="*/ 2147483647 w 125"/>
                  <a:gd name="T21" fmla="*/ 0 h 93"/>
                  <a:gd name="T22" fmla="*/ 2147483647 w 125"/>
                  <a:gd name="T23" fmla="*/ 0 h 93"/>
                  <a:gd name="T24" fmla="*/ 2147483647 w 125"/>
                  <a:gd name="T25" fmla="*/ 2147483647 h 93"/>
                  <a:gd name="T26" fmla="*/ 2147483647 w 125"/>
                  <a:gd name="T27" fmla="*/ 2147483647 h 93"/>
                  <a:gd name="T28" fmla="*/ 2147483647 w 125"/>
                  <a:gd name="T29" fmla="*/ 2147483647 h 93"/>
                  <a:gd name="T30" fmla="*/ 2147483647 w 125"/>
                  <a:gd name="T31" fmla="*/ 2147483647 h 93"/>
                  <a:gd name="T32" fmla="*/ 2147483647 w 125"/>
                  <a:gd name="T33" fmla="*/ 2147483647 h 93"/>
                  <a:gd name="T34" fmla="*/ 2147483647 w 125"/>
                  <a:gd name="T35" fmla="*/ 2147483647 h 93"/>
                  <a:gd name="T36" fmla="*/ 2147483647 w 125"/>
                  <a:gd name="T37" fmla="*/ 2147483647 h 93"/>
                  <a:gd name="T38" fmla="*/ 2147483647 w 125"/>
                  <a:gd name="T39" fmla="*/ 2147483647 h 93"/>
                  <a:gd name="T40" fmla="*/ 2147483647 w 125"/>
                  <a:gd name="T41" fmla="*/ 2147483647 h 93"/>
                  <a:gd name="T42" fmla="*/ 2147483647 w 125"/>
                  <a:gd name="T43" fmla="*/ 2147483647 h 93"/>
                  <a:gd name="T44" fmla="*/ 2147483647 w 125"/>
                  <a:gd name="T45" fmla="*/ 2147483647 h 93"/>
                  <a:gd name="T46" fmla="*/ 2147483647 w 125"/>
                  <a:gd name="T47" fmla="*/ 2147483647 h 93"/>
                  <a:gd name="T48" fmla="*/ 2147483647 w 125"/>
                  <a:gd name="T49" fmla="*/ 2147483647 h 93"/>
                  <a:gd name="T50" fmla="*/ 2147483647 w 125"/>
                  <a:gd name="T51" fmla="*/ 2147483647 h 93"/>
                  <a:gd name="T52" fmla="*/ 2147483647 w 125"/>
                  <a:gd name="T53" fmla="*/ 2147483647 h 93"/>
                  <a:gd name="T54" fmla="*/ 2147483647 w 125"/>
                  <a:gd name="T55" fmla="*/ 2147483647 h 93"/>
                  <a:gd name="T56" fmla="*/ 2147483647 w 125"/>
                  <a:gd name="T57" fmla="*/ 2147483647 h 93"/>
                  <a:gd name="T58" fmla="*/ 1987558589 w 125"/>
                  <a:gd name="T59" fmla="*/ 2147483647 h 93"/>
                  <a:gd name="T60" fmla="*/ 1177851706 w 125"/>
                  <a:gd name="T61" fmla="*/ 2147483647 h 93"/>
                  <a:gd name="T62" fmla="*/ 515332176 w 125"/>
                  <a:gd name="T63" fmla="*/ 2147483647 h 93"/>
                  <a:gd name="T64" fmla="*/ 294375126 w 125"/>
                  <a:gd name="T65" fmla="*/ 2147483647 h 93"/>
                  <a:gd name="T66" fmla="*/ 147187353 w 125"/>
                  <a:gd name="T67" fmla="*/ 2147483647 h 93"/>
                  <a:gd name="T68" fmla="*/ 0 w 125"/>
                  <a:gd name="T69" fmla="*/ 2147483647 h 93"/>
                  <a:gd name="T70" fmla="*/ 0 w 125"/>
                  <a:gd name="T71" fmla="*/ 2147483647 h 93"/>
                  <a:gd name="T72" fmla="*/ 515332176 w 125"/>
                  <a:gd name="T73" fmla="*/ 2147483647 h 93"/>
                  <a:gd name="T74" fmla="*/ 1104082009 w 125"/>
                  <a:gd name="T75" fmla="*/ 2147483647 h 93"/>
                  <a:gd name="T76" fmla="*/ 1472226832 w 125"/>
                  <a:gd name="T77" fmla="*/ 2147483647 h 93"/>
                  <a:gd name="T78" fmla="*/ 1693007862 w 125"/>
                  <a:gd name="T79" fmla="*/ 2147483647 h 93"/>
                  <a:gd name="T80" fmla="*/ 2061152685 w 125"/>
                  <a:gd name="T81" fmla="*/ 2147483647 h 93"/>
                  <a:gd name="T82" fmla="*/ 2147483647 w 125"/>
                  <a:gd name="T83" fmla="*/ 2147483647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5" h="93">
                    <a:moveTo>
                      <a:pt x="33" y="19"/>
                    </a:moveTo>
                    <a:lnTo>
                      <a:pt x="43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61" y="15"/>
                    </a:lnTo>
                    <a:lnTo>
                      <a:pt x="65" y="11"/>
                    </a:lnTo>
                    <a:lnTo>
                      <a:pt x="68" y="8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18" y="0"/>
                    </a:lnTo>
                    <a:lnTo>
                      <a:pt x="122" y="15"/>
                    </a:lnTo>
                    <a:lnTo>
                      <a:pt x="125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19" y="35"/>
                    </a:lnTo>
                    <a:lnTo>
                      <a:pt x="117" y="37"/>
                    </a:lnTo>
                    <a:lnTo>
                      <a:pt x="111" y="40"/>
                    </a:lnTo>
                    <a:lnTo>
                      <a:pt x="104" y="41"/>
                    </a:lnTo>
                    <a:lnTo>
                      <a:pt x="88" y="41"/>
                    </a:lnTo>
                    <a:lnTo>
                      <a:pt x="72" y="43"/>
                    </a:lnTo>
                    <a:lnTo>
                      <a:pt x="70" y="47"/>
                    </a:lnTo>
                    <a:lnTo>
                      <a:pt x="69" y="53"/>
                    </a:lnTo>
                    <a:lnTo>
                      <a:pt x="67" y="61"/>
                    </a:lnTo>
                    <a:lnTo>
                      <a:pt x="67" y="71"/>
                    </a:lnTo>
                    <a:lnTo>
                      <a:pt x="66" y="86"/>
                    </a:lnTo>
                    <a:lnTo>
                      <a:pt x="66" y="93"/>
                    </a:lnTo>
                    <a:lnTo>
                      <a:pt x="49" y="85"/>
                    </a:lnTo>
                    <a:lnTo>
                      <a:pt x="27" y="73"/>
                    </a:lnTo>
                    <a:lnTo>
                      <a:pt x="16" y="65"/>
                    </a:lnTo>
                    <a:lnTo>
                      <a:pt x="7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41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8" y="28"/>
                    </a:lnTo>
                    <a:lnTo>
                      <a:pt x="33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0" name="Freeform 484"/>
              <p:cNvSpPr>
                <a:spLocks/>
              </p:cNvSpPr>
              <p:nvPr/>
            </p:nvSpPr>
            <p:spPr bwMode="auto">
              <a:xfrm>
                <a:off x="7088188" y="3251163"/>
                <a:ext cx="60325" cy="84137"/>
              </a:xfrm>
              <a:custGeom>
                <a:avLst/>
                <a:gdLst>
                  <a:gd name="T0" fmla="*/ 1866149793 w 133"/>
                  <a:gd name="T1" fmla="*/ 1956912980 h 154"/>
                  <a:gd name="T2" fmla="*/ 2147483647 w 133"/>
                  <a:gd name="T3" fmla="*/ 1630661382 h 154"/>
                  <a:gd name="T4" fmla="*/ 2147483647 w 133"/>
                  <a:gd name="T5" fmla="*/ 978456490 h 154"/>
                  <a:gd name="T6" fmla="*/ 2147483647 w 133"/>
                  <a:gd name="T7" fmla="*/ 652204892 h 154"/>
                  <a:gd name="T8" fmla="*/ 2147483647 w 133"/>
                  <a:gd name="T9" fmla="*/ 326251598 h 154"/>
                  <a:gd name="T10" fmla="*/ 2147483647 w 133"/>
                  <a:gd name="T11" fmla="*/ 162976647 h 154"/>
                  <a:gd name="T12" fmla="*/ 2147483647 w 133"/>
                  <a:gd name="T13" fmla="*/ 0 h 154"/>
                  <a:gd name="T14" fmla="*/ 2147483647 w 133"/>
                  <a:gd name="T15" fmla="*/ 162976647 h 154"/>
                  <a:gd name="T16" fmla="*/ 2147483647 w 133"/>
                  <a:gd name="T17" fmla="*/ 652204892 h 154"/>
                  <a:gd name="T18" fmla="*/ 2147483647 w 133"/>
                  <a:gd name="T19" fmla="*/ 1304708088 h 154"/>
                  <a:gd name="T20" fmla="*/ 2147483647 w 133"/>
                  <a:gd name="T21" fmla="*/ 2147483647 h 154"/>
                  <a:gd name="T22" fmla="*/ 2147483647 w 133"/>
                  <a:gd name="T23" fmla="*/ 2147483647 h 154"/>
                  <a:gd name="T24" fmla="*/ 2147483647 w 133"/>
                  <a:gd name="T25" fmla="*/ 2147483647 h 154"/>
                  <a:gd name="T26" fmla="*/ 2147483647 w 133"/>
                  <a:gd name="T27" fmla="*/ 2147483647 h 154"/>
                  <a:gd name="T28" fmla="*/ 2147483647 w 133"/>
                  <a:gd name="T29" fmla="*/ 2147483647 h 154"/>
                  <a:gd name="T30" fmla="*/ 2147483647 w 133"/>
                  <a:gd name="T31" fmla="*/ 2147483647 h 154"/>
                  <a:gd name="T32" fmla="*/ 2147483647 w 133"/>
                  <a:gd name="T33" fmla="*/ 2147483647 h 154"/>
                  <a:gd name="T34" fmla="*/ 2147483647 w 133"/>
                  <a:gd name="T35" fmla="*/ 2147483647 h 154"/>
                  <a:gd name="T36" fmla="*/ 2147483647 w 133"/>
                  <a:gd name="T37" fmla="*/ 2147483647 h 154"/>
                  <a:gd name="T38" fmla="*/ 2147483647 w 133"/>
                  <a:gd name="T39" fmla="*/ 2147483647 h 154"/>
                  <a:gd name="T40" fmla="*/ 2147483647 w 133"/>
                  <a:gd name="T41" fmla="*/ 2147483647 h 154"/>
                  <a:gd name="T42" fmla="*/ 2147483647 w 133"/>
                  <a:gd name="T43" fmla="*/ 2147483647 h 154"/>
                  <a:gd name="T44" fmla="*/ 2147483647 w 133"/>
                  <a:gd name="T45" fmla="*/ 2147483647 h 154"/>
                  <a:gd name="T46" fmla="*/ 2147483647 w 133"/>
                  <a:gd name="T47" fmla="*/ 2147483647 h 154"/>
                  <a:gd name="T48" fmla="*/ 2147483647 w 133"/>
                  <a:gd name="T49" fmla="*/ 2147483647 h 154"/>
                  <a:gd name="T50" fmla="*/ 2147483647 w 133"/>
                  <a:gd name="T51" fmla="*/ 2147483647 h 154"/>
                  <a:gd name="T52" fmla="*/ 2147483647 w 133"/>
                  <a:gd name="T53" fmla="*/ 2147483647 h 154"/>
                  <a:gd name="T54" fmla="*/ 2147483647 w 133"/>
                  <a:gd name="T55" fmla="*/ 2147483647 h 154"/>
                  <a:gd name="T56" fmla="*/ 2147483647 w 133"/>
                  <a:gd name="T57" fmla="*/ 2147483647 h 154"/>
                  <a:gd name="T58" fmla="*/ 2147483647 w 133"/>
                  <a:gd name="T59" fmla="*/ 2147483647 h 154"/>
                  <a:gd name="T60" fmla="*/ 2147483647 w 133"/>
                  <a:gd name="T61" fmla="*/ 2147483647 h 154"/>
                  <a:gd name="T62" fmla="*/ 2147483647 w 133"/>
                  <a:gd name="T63" fmla="*/ 2147483647 h 154"/>
                  <a:gd name="T64" fmla="*/ 2147483647 w 133"/>
                  <a:gd name="T65" fmla="*/ 2147483647 h 154"/>
                  <a:gd name="T66" fmla="*/ 2147483647 w 133"/>
                  <a:gd name="T67" fmla="*/ 2147483647 h 154"/>
                  <a:gd name="T68" fmla="*/ 2147483647 w 133"/>
                  <a:gd name="T69" fmla="*/ 2147483647 h 154"/>
                  <a:gd name="T70" fmla="*/ 2147483647 w 133"/>
                  <a:gd name="T71" fmla="*/ 2147483647 h 154"/>
                  <a:gd name="T72" fmla="*/ 2147483647 w 133"/>
                  <a:gd name="T73" fmla="*/ 2147483647 h 154"/>
                  <a:gd name="T74" fmla="*/ 2147483647 w 133"/>
                  <a:gd name="T75" fmla="*/ 2147483647 h 154"/>
                  <a:gd name="T76" fmla="*/ 2147483647 w 133"/>
                  <a:gd name="T77" fmla="*/ 2147483647 h 154"/>
                  <a:gd name="T78" fmla="*/ 2147483647 w 133"/>
                  <a:gd name="T79" fmla="*/ 2147483647 h 154"/>
                  <a:gd name="T80" fmla="*/ 2147483647 w 133"/>
                  <a:gd name="T81" fmla="*/ 2147483647 h 154"/>
                  <a:gd name="T82" fmla="*/ 2147483647 w 133"/>
                  <a:gd name="T83" fmla="*/ 2147483647 h 154"/>
                  <a:gd name="T84" fmla="*/ 2147483647 w 133"/>
                  <a:gd name="T85" fmla="*/ 2147483647 h 154"/>
                  <a:gd name="T86" fmla="*/ 2147483647 w 133"/>
                  <a:gd name="T87" fmla="*/ 2147483647 h 154"/>
                  <a:gd name="T88" fmla="*/ 1586361082 w 133"/>
                  <a:gd name="T89" fmla="*/ 2147483647 h 154"/>
                  <a:gd name="T90" fmla="*/ 1212966568 w 133"/>
                  <a:gd name="T91" fmla="*/ 2147483647 h 154"/>
                  <a:gd name="T92" fmla="*/ 933177857 w 133"/>
                  <a:gd name="T93" fmla="*/ 2147483647 h 154"/>
                  <a:gd name="T94" fmla="*/ 653183225 w 133"/>
                  <a:gd name="T95" fmla="*/ 2147483647 h 154"/>
                  <a:gd name="T96" fmla="*/ 373189046 w 133"/>
                  <a:gd name="T97" fmla="*/ 2147483647 h 154"/>
                  <a:gd name="T98" fmla="*/ 186594296 w 133"/>
                  <a:gd name="T99" fmla="*/ 2147483647 h 154"/>
                  <a:gd name="T100" fmla="*/ 93399882 w 133"/>
                  <a:gd name="T101" fmla="*/ 2147483647 h 154"/>
                  <a:gd name="T102" fmla="*/ 0 w 133"/>
                  <a:gd name="T103" fmla="*/ 2147483647 h 154"/>
                  <a:gd name="T104" fmla="*/ 0 w 133"/>
                  <a:gd name="T105" fmla="*/ 2147483647 h 154"/>
                  <a:gd name="T106" fmla="*/ 653183225 w 133"/>
                  <a:gd name="T107" fmla="*/ 2147483647 h 154"/>
                  <a:gd name="T108" fmla="*/ 1866149793 w 133"/>
                  <a:gd name="T109" fmla="*/ 1956912980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3" h="154">
                    <a:moveTo>
                      <a:pt x="20" y="12"/>
                    </a:moveTo>
                    <a:lnTo>
                      <a:pt x="24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9" y="1"/>
                    </a:lnTo>
                    <a:lnTo>
                      <a:pt x="70" y="4"/>
                    </a:lnTo>
                    <a:lnTo>
                      <a:pt x="81" y="8"/>
                    </a:lnTo>
                    <a:lnTo>
                      <a:pt x="90" y="14"/>
                    </a:lnTo>
                    <a:lnTo>
                      <a:pt x="99" y="21"/>
                    </a:lnTo>
                    <a:lnTo>
                      <a:pt x="105" y="30"/>
                    </a:lnTo>
                    <a:lnTo>
                      <a:pt x="112" y="40"/>
                    </a:lnTo>
                    <a:lnTo>
                      <a:pt x="116" y="50"/>
                    </a:lnTo>
                    <a:lnTo>
                      <a:pt x="121" y="60"/>
                    </a:lnTo>
                    <a:lnTo>
                      <a:pt x="124" y="71"/>
                    </a:lnTo>
                    <a:lnTo>
                      <a:pt x="127" y="82"/>
                    </a:lnTo>
                    <a:lnTo>
                      <a:pt x="130" y="94"/>
                    </a:lnTo>
                    <a:lnTo>
                      <a:pt x="132" y="116"/>
                    </a:lnTo>
                    <a:lnTo>
                      <a:pt x="133" y="135"/>
                    </a:lnTo>
                    <a:lnTo>
                      <a:pt x="132" y="138"/>
                    </a:lnTo>
                    <a:lnTo>
                      <a:pt x="130" y="141"/>
                    </a:lnTo>
                    <a:lnTo>
                      <a:pt x="125" y="144"/>
                    </a:lnTo>
                    <a:lnTo>
                      <a:pt x="121" y="147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4"/>
                    </a:lnTo>
                    <a:lnTo>
                      <a:pt x="99" y="154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79" y="141"/>
                    </a:lnTo>
                    <a:lnTo>
                      <a:pt x="71" y="134"/>
                    </a:lnTo>
                    <a:lnTo>
                      <a:pt x="64" y="126"/>
                    </a:lnTo>
                    <a:lnTo>
                      <a:pt x="58" y="118"/>
                    </a:lnTo>
                    <a:lnTo>
                      <a:pt x="54" y="111"/>
                    </a:lnTo>
                    <a:lnTo>
                      <a:pt x="53" y="105"/>
                    </a:lnTo>
                    <a:lnTo>
                      <a:pt x="54" y="98"/>
                    </a:lnTo>
                    <a:lnTo>
                      <a:pt x="56" y="83"/>
                    </a:lnTo>
                    <a:lnTo>
                      <a:pt x="58" y="68"/>
                    </a:lnTo>
                    <a:lnTo>
                      <a:pt x="59" y="62"/>
                    </a:lnTo>
                    <a:lnTo>
                      <a:pt x="47" y="61"/>
                    </a:lnTo>
                    <a:lnTo>
                      <a:pt x="36" y="59"/>
                    </a:lnTo>
                    <a:lnTo>
                      <a:pt x="25" y="56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1" name="Freeform 485"/>
              <p:cNvSpPr>
                <a:spLocks/>
              </p:cNvSpPr>
              <p:nvPr/>
            </p:nvSpPr>
            <p:spPr bwMode="auto">
              <a:xfrm>
                <a:off x="7104063" y="3013038"/>
                <a:ext cx="209550" cy="244475"/>
              </a:xfrm>
              <a:custGeom>
                <a:avLst/>
                <a:gdLst>
                  <a:gd name="T0" fmla="*/ 2147483647 w 485"/>
                  <a:gd name="T1" fmla="*/ 2147483647 h 468"/>
                  <a:gd name="T2" fmla="*/ 2147483647 w 485"/>
                  <a:gd name="T3" fmla="*/ 2147483647 h 468"/>
                  <a:gd name="T4" fmla="*/ 2147483647 w 485"/>
                  <a:gd name="T5" fmla="*/ 2147483647 h 468"/>
                  <a:gd name="T6" fmla="*/ 2147483647 w 485"/>
                  <a:gd name="T7" fmla="*/ 2147483647 h 468"/>
                  <a:gd name="T8" fmla="*/ 2147483647 w 485"/>
                  <a:gd name="T9" fmla="*/ 2147483647 h 468"/>
                  <a:gd name="T10" fmla="*/ 2147483647 w 485"/>
                  <a:gd name="T11" fmla="*/ 2147483647 h 468"/>
                  <a:gd name="T12" fmla="*/ 2147483647 w 485"/>
                  <a:gd name="T13" fmla="*/ 2147483647 h 468"/>
                  <a:gd name="T14" fmla="*/ 2147483647 w 485"/>
                  <a:gd name="T15" fmla="*/ 2147483647 h 468"/>
                  <a:gd name="T16" fmla="*/ 2147483647 w 485"/>
                  <a:gd name="T17" fmla="*/ 2147483647 h 468"/>
                  <a:gd name="T18" fmla="*/ 2147483647 w 485"/>
                  <a:gd name="T19" fmla="*/ 2147483647 h 468"/>
                  <a:gd name="T20" fmla="*/ 2147483647 w 485"/>
                  <a:gd name="T21" fmla="*/ 2147483647 h 468"/>
                  <a:gd name="T22" fmla="*/ 2147483647 w 485"/>
                  <a:gd name="T23" fmla="*/ 2147483647 h 468"/>
                  <a:gd name="T24" fmla="*/ 2147483647 w 485"/>
                  <a:gd name="T25" fmla="*/ 2147483647 h 468"/>
                  <a:gd name="T26" fmla="*/ 2147483647 w 485"/>
                  <a:gd name="T27" fmla="*/ 2147483647 h 468"/>
                  <a:gd name="T28" fmla="*/ 2147483647 w 485"/>
                  <a:gd name="T29" fmla="*/ 2147483647 h 468"/>
                  <a:gd name="T30" fmla="*/ 2147483647 w 485"/>
                  <a:gd name="T31" fmla="*/ 2147483647 h 468"/>
                  <a:gd name="T32" fmla="*/ 2147483647 w 485"/>
                  <a:gd name="T33" fmla="*/ 2147483647 h 468"/>
                  <a:gd name="T34" fmla="*/ 2147483647 w 485"/>
                  <a:gd name="T35" fmla="*/ 2147483647 h 468"/>
                  <a:gd name="T36" fmla="*/ 2147483647 w 485"/>
                  <a:gd name="T37" fmla="*/ 2147483647 h 468"/>
                  <a:gd name="T38" fmla="*/ 2147483647 w 485"/>
                  <a:gd name="T39" fmla="*/ 142445344 h 468"/>
                  <a:gd name="T40" fmla="*/ 2147483647 w 485"/>
                  <a:gd name="T41" fmla="*/ 2147483647 h 468"/>
                  <a:gd name="T42" fmla="*/ 2147483647 w 485"/>
                  <a:gd name="T43" fmla="*/ 2147483647 h 468"/>
                  <a:gd name="T44" fmla="*/ 2147483647 w 485"/>
                  <a:gd name="T45" fmla="*/ 2147483647 h 468"/>
                  <a:gd name="T46" fmla="*/ 2147483647 w 485"/>
                  <a:gd name="T47" fmla="*/ 2147483647 h 468"/>
                  <a:gd name="T48" fmla="*/ 2147483647 w 485"/>
                  <a:gd name="T49" fmla="*/ 2147483647 h 468"/>
                  <a:gd name="T50" fmla="*/ 2147483647 w 485"/>
                  <a:gd name="T51" fmla="*/ 2147483647 h 468"/>
                  <a:gd name="T52" fmla="*/ 2147483647 w 485"/>
                  <a:gd name="T53" fmla="*/ 2147483647 h 468"/>
                  <a:gd name="T54" fmla="*/ 2147483647 w 485"/>
                  <a:gd name="T55" fmla="*/ 2147483647 h 468"/>
                  <a:gd name="T56" fmla="*/ 2147483647 w 485"/>
                  <a:gd name="T57" fmla="*/ 2147483647 h 468"/>
                  <a:gd name="T58" fmla="*/ 2147483647 w 485"/>
                  <a:gd name="T59" fmla="*/ 2147483647 h 468"/>
                  <a:gd name="T60" fmla="*/ 2147483647 w 485"/>
                  <a:gd name="T61" fmla="*/ 2147483647 h 468"/>
                  <a:gd name="T62" fmla="*/ 2147483647 w 485"/>
                  <a:gd name="T63" fmla="*/ 2147483647 h 468"/>
                  <a:gd name="T64" fmla="*/ 2147483647 w 485"/>
                  <a:gd name="T65" fmla="*/ 2147483647 h 468"/>
                  <a:gd name="T66" fmla="*/ 2147483647 w 485"/>
                  <a:gd name="T67" fmla="*/ 2147483647 h 468"/>
                  <a:gd name="T68" fmla="*/ 2147483647 w 485"/>
                  <a:gd name="T69" fmla="*/ 2147483647 h 468"/>
                  <a:gd name="T70" fmla="*/ 2147483647 w 485"/>
                  <a:gd name="T71" fmla="*/ 2147483647 h 468"/>
                  <a:gd name="T72" fmla="*/ 2147483647 w 485"/>
                  <a:gd name="T73" fmla="*/ 2147483647 h 468"/>
                  <a:gd name="T74" fmla="*/ 2147483647 w 485"/>
                  <a:gd name="T75" fmla="*/ 2147483647 h 468"/>
                  <a:gd name="T76" fmla="*/ 2147483647 w 485"/>
                  <a:gd name="T77" fmla="*/ 2147483647 h 468"/>
                  <a:gd name="T78" fmla="*/ 2147483647 w 485"/>
                  <a:gd name="T79" fmla="*/ 2147483647 h 468"/>
                  <a:gd name="T80" fmla="*/ 2147483647 w 485"/>
                  <a:gd name="T81" fmla="*/ 2147483647 h 468"/>
                  <a:gd name="T82" fmla="*/ 2147483647 w 485"/>
                  <a:gd name="T83" fmla="*/ 2147483647 h 468"/>
                  <a:gd name="T84" fmla="*/ 2147483647 w 485"/>
                  <a:gd name="T85" fmla="*/ 2147483647 h 468"/>
                  <a:gd name="T86" fmla="*/ 2147483647 w 485"/>
                  <a:gd name="T87" fmla="*/ 2147483647 h 468"/>
                  <a:gd name="T88" fmla="*/ 2147483647 w 485"/>
                  <a:gd name="T89" fmla="*/ 2147483647 h 468"/>
                  <a:gd name="T90" fmla="*/ 2147483647 w 485"/>
                  <a:gd name="T91" fmla="*/ 2147483647 h 468"/>
                  <a:gd name="T92" fmla="*/ 2147483647 w 485"/>
                  <a:gd name="T93" fmla="*/ 2147483647 h 468"/>
                  <a:gd name="T94" fmla="*/ 2147483647 w 485"/>
                  <a:gd name="T95" fmla="*/ 2147483647 h 468"/>
                  <a:gd name="T96" fmla="*/ 2147483647 w 485"/>
                  <a:gd name="T97" fmla="*/ 2147483647 h 468"/>
                  <a:gd name="T98" fmla="*/ 2147483647 w 485"/>
                  <a:gd name="T99" fmla="*/ 2147483647 h 468"/>
                  <a:gd name="T100" fmla="*/ 2147483647 w 485"/>
                  <a:gd name="T101" fmla="*/ 2147483647 h 468"/>
                  <a:gd name="T102" fmla="*/ 2147483647 w 485"/>
                  <a:gd name="T103" fmla="*/ 2147483647 h 468"/>
                  <a:gd name="T104" fmla="*/ 2147483647 w 485"/>
                  <a:gd name="T105" fmla="*/ 2147483647 h 468"/>
                  <a:gd name="T106" fmla="*/ 2147483647 w 485"/>
                  <a:gd name="T107" fmla="*/ 2147483647 h 468"/>
                  <a:gd name="T108" fmla="*/ 2147483647 w 485"/>
                  <a:gd name="T109" fmla="*/ 2147483647 h 468"/>
                  <a:gd name="T110" fmla="*/ 2147483647 w 485"/>
                  <a:gd name="T111" fmla="*/ 2147483647 h 468"/>
                  <a:gd name="T112" fmla="*/ 564512578 w 485"/>
                  <a:gd name="T113" fmla="*/ 2147483647 h 468"/>
                  <a:gd name="T114" fmla="*/ 0 w 485"/>
                  <a:gd name="T115" fmla="*/ 2147483647 h 468"/>
                  <a:gd name="T116" fmla="*/ 564512578 w 485"/>
                  <a:gd name="T117" fmla="*/ 2147483647 h 468"/>
                  <a:gd name="T118" fmla="*/ 2147483647 w 485"/>
                  <a:gd name="T119" fmla="*/ 2147483647 h 468"/>
                  <a:gd name="T120" fmla="*/ 2147483647 w 485"/>
                  <a:gd name="T121" fmla="*/ 2147483647 h 468"/>
                  <a:gd name="T122" fmla="*/ 2147483647 w 485"/>
                  <a:gd name="T123" fmla="*/ 2147483647 h 468"/>
                  <a:gd name="T124" fmla="*/ 2147483647 w 485"/>
                  <a:gd name="T125" fmla="*/ 2147483647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5" h="468">
                    <a:moveTo>
                      <a:pt x="100" y="351"/>
                    </a:moveTo>
                    <a:lnTo>
                      <a:pt x="113" y="351"/>
                    </a:lnTo>
                    <a:lnTo>
                      <a:pt x="126" y="351"/>
                    </a:lnTo>
                    <a:lnTo>
                      <a:pt x="134" y="351"/>
                    </a:lnTo>
                    <a:lnTo>
                      <a:pt x="142" y="348"/>
                    </a:lnTo>
                    <a:lnTo>
                      <a:pt x="149" y="346"/>
                    </a:lnTo>
                    <a:lnTo>
                      <a:pt x="158" y="342"/>
                    </a:lnTo>
                    <a:lnTo>
                      <a:pt x="167" y="339"/>
                    </a:lnTo>
                    <a:lnTo>
                      <a:pt x="177" y="336"/>
                    </a:lnTo>
                    <a:lnTo>
                      <a:pt x="188" y="334"/>
                    </a:lnTo>
                    <a:lnTo>
                      <a:pt x="199" y="333"/>
                    </a:lnTo>
                    <a:lnTo>
                      <a:pt x="200" y="339"/>
                    </a:lnTo>
                    <a:lnTo>
                      <a:pt x="203" y="345"/>
                    </a:lnTo>
                    <a:lnTo>
                      <a:pt x="208" y="352"/>
                    </a:lnTo>
                    <a:lnTo>
                      <a:pt x="212" y="357"/>
                    </a:lnTo>
                    <a:lnTo>
                      <a:pt x="226" y="348"/>
                    </a:lnTo>
                    <a:lnTo>
                      <a:pt x="239" y="339"/>
                    </a:lnTo>
                    <a:lnTo>
                      <a:pt x="233" y="335"/>
                    </a:lnTo>
                    <a:lnTo>
                      <a:pt x="226" y="329"/>
                    </a:lnTo>
                    <a:lnTo>
                      <a:pt x="224" y="327"/>
                    </a:lnTo>
                    <a:lnTo>
                      <a:pt x="221" y="325"/>
                    </a:lnTo>
                    <a:lnTo>
                      <a:pt x="220" y="322"/>
                    </a:lnTo>
                    <a:lnTo>
                      <a:pt x="220" y="320"/>
                    </a:lnTo>
                    <a:lnTo>
                      <a:pt x="220" y="316"/>
                    </a:lnTo>
                    <a:lnTo>
                      <a:pt x="222" y="312"/>
                    </a:lnTo>
                    <a:lnTo>
                      <a:pt x="225" y="309"/>
                    </a:lnTo>
                    <a:lnTo>
                      <a:pt x="229" y="306"/>
                    </a:lnTo>
                    <a:lnTo>
                      <a:pt x="233" y="303"/>
                    </a:lnTo>
                    <a:lnTo>
                      <a:pt x="236" y="301"/>
                    </a:lnTo>
                    <a:lnTo>
                      <a:pt x="238" y="298"/>
                    </a:lnTo>
                    <a:lnTo>
                      <a:pt x="239" y="296"/>
                    </a:lnTo>
                    <a:lnTo>
                      <a:pt x="239" y="276"/>
                    </a:lnTo>
                    <a:lnTo>
                      <a:pt x="239" y="268"/>
                    </a:lnTo>
                    <a:lnTo>
                      <a:pt x="239" y="259"/>
                    </a:lnTo>
                    <a:lnTo>
                      <a:pt x="239" y="240"/>
                    </a:lnTo>
                    <a:lnTo>
                      <a:pt x="242" y="246"/>
                    </a:lnTo>
                    <a:lnTo>
                      <a:pt x="246" y="253"/>
                    </a:lnTo>
                    <a:lnTo>
                      <a:pt x="253" y="259"/>
                    </a:lnTo>
                    <a:lnTo>
                      <a:pt x="259" y="265"/>
                    </a:lnTo>
                    <a:lnTo>
                      <a:pt x="268" y="255"/>
                    </a:lnTo>
                    <a:lnTo>
                      <a:pt x="277" y="249"/>
                    </a:lnTo>
                    <a:lnTo>
                      <a:pt x="284" y="244"/>
                    </a:lnTo>
                    <a:lnTo>
                      <a:pt x="292" y="241"/>
                    </a:lnTo>
                    <a:lnTo>
                      <a:pt x="300" y="238"/>
                    </a:lnTo>
                    <a:lnTo>
                      <a:pt x="307" y="235"/>
                    </a:lnTo>
                    <a:lnTo>
                      <a:pt x="316" y="230"/>
                    </a:lnTo>
                    <a:lnTo>
                      <a:pt x="325" y="222"/>
                    </a:lnTo>
                    <a:lnTo>
                      <a:pt x="316" y="217"/>
                    </a:lnTo>
                    <a:lnTo>
                      <a:pt x="310" y="212"/>
                    </a:lnTo>
                    <a:lnTo>
                      <a:pt x="304" y="208"/>
                    </a:lnTo>
                    <a:lnTo>
                      <a:pt x="301" y="203"/>
                    </a:lnTo>
                    <a:lnTo>
                      <a:pt x="293" y="194"/>
                    </a:lnTo>
                    <a:lnTo>
                      <a:pt x="285" y="185"/>
                    </a:lnTo>
                    <a:lnTo>
                      <a:pt x="300" y="190"/>
                    </a:lnTo>
                    <a:lnTo>
                      <a:pt x="312" y="196"/>
                    </a:lnTo>
                    <a:lnTo>
                      <a:pt x="318" y="199"/>
                    </a:lnTo>
                    <a:lnTo>
                      <a:pt x="325" y="201"/>
                    </a:lnTo>
                    <a:lnTo>
                      <a:pt x="332" y="203"/>
                    </a:lnTo>
                    <a:lnTo>
                      <a:pt x="338" y="203"/>
                    </a:lnTo>
                    <a:lnTo>
                      <a:pt x="343" y="202"/>
                    </a:lnTo>
                    <a:lnTo>
                      <a:pt x="345" y="200"/>
                    </a:lnTo>
                    <a:lnTo>
                      <a:pt x="347" y="197"/>
                    </a:lnTo>
                    <a:lnTo>
                      <a:pt x="347" y="193"/>
                    </a:lnTo>
                    <a:lnTo>
                      <a:pt x="346" y="185"/>
                    </a:lnTo>
                    <a:lnTo>
                      <a:pt x="345" y="179"/>
                    </a:lnTo>
                    <a:lnTo>
                      <a:pt x="322" y="142"/>
                    </a:lnTo>
                    <a:lnTo>
                      <a:pt x="303" y="111"/>
                    </a:lnTo>
                    <a:lnTo>
                      <a:pt x="295" y="96"/>
                    </a:lnTo>
                    <a:lnTo>
                      <a:pt x="290" y="80"/>
                    </a:lnTo>
                    <a:lnTo>
                      <a:pt x="288" y="72"/>
                    </a:lnTo>
                    <a:lnTo>
                      <a:pt x="287" y="63"/>
                    </a:lnTo>
                    <a:lnTo>
                      <a:pt x="285" y="53"/>
                    </a:lnTo>
                    <a:lnTo>
                      <a:pt x="285" y="43"/>
                    </a:lnTo>
                    <a:lnTo>
                      <a:pt x="287" y="34"/>
                    </a:lnTo>
                    <a:lnTo>
                      <a:pt x="288" y="26"/>
                    </a:lnTo>
                    <a:lnTo>
                      <a:pt x="291" y="19"/>
                    </a:lnTo>
                    <a:lnTo>
                      <a:pt x="295" y="13"/>
                    </a:lnTo>
                    <a:lnTo>
                      <a:pt x="301" y="7"/>
                    </a:lnTo>
                    <a:lnTo>
                      <a:pt x="307" y="4"/>
                    </a:lnTo>
                    <a:lnTo>
                      <a:pt x="316" y="1"/>
                    </a:lnTo>
                    <a:lnTo>
                      <a:pt x="325" y="0"/>
                    </a:lnTo>
                    <a:lnTo>
                      <a:pt x="328" y="7"/>
                    </a:lnTo>
                    <a:lnTo>
                      <a:pt x="332" y="13"/>
                    </a:lnTo>
                    <a:lnTo>
                      <a:pt x="336" y="18"/>
                    </a:lnTo>
                    <a:lnTo>
                      <a:pt x="340" y="23"/>
                    </a:lnTo>
                    <a:lnTo>
                      <a:pt x="351" y="31"/>
                    </a:lnTo>
                    <a:lnTo>
                      <a:pt x="363" y="38"/>
                    </a:lnTo>
                    <a:lnTo>
                      <a:pt x="377" y="45"/>
                    </a:lnTo>
                    <a:lnTo>
                      <a:pt x="389" y="51"/>
                    </a:lnTo>
                    <a:lnTo>
                      <a:pt x="401" y="60"/>
                    </a:lnTo>
                    <a:lnTo>
                      <a:pt x="412" y="68"/>
                    </a:lnTo>
                    <a:lnTo>
                      <a:pt x="415" y="72"/>
                    </a:lnTo>
                    <a:lnTo>
                      <a:pt x="418" y="76"/>
                    </a:lnTo>
                    <a:lnTo>
                      <a:pt x="421" y="81"/>
                    </a:lnTo>
                    <a:lnTo>
                      <a:pt x="423" y="86"/>
                    </a:lnTo>
                    <a:lnTo>
                      <a:pt x="426" y="98"/>
                    </a:lnTo>
                    <a:lnTo>
                      <a:pt x="428" y="111"/>
                    </a:lnTo>
                    <a:lnTo>
                      <a:pt x="430" y="122"/>
                    </a:lnTo>
                    <a:lnTo>
                      <a:pt x="434" y="133"/>
                    </a:lnTo>
                    <a:lnTo>
                      <a:pt x="436" y="137"/>
                    </a:lnTo>
                    <a:lnTo>
                      <a:pt x="438" y="142"/>
                    </a:lnTo>
                    <a:lnTo>
                      <a:pt x="441" y="145"/>
                    </a:lnTo>
                    <a:lnTo>
                      <a:pt x="445" y="148"/>
                    </a:lnTo>
                    <a:lnTo>
                      <a:pt x="445" y="173"/>
                    </a:lnTo>
                    <a:lnTo>
                      <a:pt x="440" y="173"/>
                    </a:lnTo>
                    <a:lnTo>
                      <a:pt x="436" y="175"/>
                    </a:lnTo>
                    <a:lnTo>
                      <a:pt x="432" y="177"/>
                    </a:lnTo>
                    <a:lnTo>
                      <a:pt x="428" y="179"/>
                    </a:lnTo>
                    <a:lnTo>
                      <a:pt x="425" y="181"/>
                    </a:lnTo>
                    <a:lnTo>
                      <a:pt x="421" y="183"/>
                    </a:lnTo>
                    <a:lnTo>
                      <a:pt x="416" y="184"/>
                    </a:lnTo>
                    <a:lnTo>
                      <a:pt x="412" y="185"/>
                    </a:lnTo>
                    <a:lnTo>
                      <a:pt x="415" y="189"/>
                    </a:lnTo>
                    <a:lnTo>
                      <a:pt x="418" y="193"/>
                    </a:lnTo>
                    <a:lnTo>
                      <a:pt x="422" y="196"/>
                    </a:lnTo>
                    <a:lnTo>
                      <a:pt x="426" y="199"/>
                    </a:lnTo>
                    <a:lnTo>
                      <a:pt x="430" y="201"/>
                    </a:lnTo>
                    <a:lnTo>
                      <a:pt x="435" y="202"/>
                    </a:lnTo>
                    <a:lnTo>
                      <a:pt x="440" y="203"/>
                    </a:lnTo>
                    <a:lnTo>
                      <a:pt x="445" y="203"/>
                    </a:lnTo>
                    <a:lnTo>
                      <a:pt x="446" y="211"/>
                    </a:lnTo>
                    <a:lnTo>
                      <a:pt x="447" y="225"/>
                    </a:lnTo>
                    <a:lnTo>
                      <a:pt x="450" y="243"/>
                    </a:lnTo>
                    <a:lnTo>
                      <a:pt x="455" y="262"/>
                    </a:lnTo>
                    <a:lnTo>
                      <a:pt x="460" y="282"/>
                    </a:lnTo>
                    <a:lnTo>
                      <a:pt x="468" y="299"/>
                    </a:lnTo>
                    <a:lnTo>
                      <a:pt x="471" y="306"/>
                    </a:lnTo>
                    <a:lnTo>
                      <a:pt x="475" y="312"/>
                    </a:lnTo>
                    <a:lnTo>
                      <a:pt x="480" y="317"/>
                    </a:lnTo>
                    <a:lnTo>
                      <a:pt x="485" y="320"/>
                    </a:lnTo>
                    <a:lnTo>
                      <a:pt x="485" y="382"/>
                    </a:lnTo>
                    <a:lnTo>
                      <a:pt x="480" y="381"/>
                    </a:lnTo>
                    <a:lnTo>
                      <a:pt x="475" y="378"/>
                    </a:lnTo>
                    <a:lnTo>
                      <a:pt x="471" y="374"/>
                    </a:lnTo>
                    <a:lnTo>
                      <a:pt x="467" y="369"/>
                    </a:lnTo>
                    <a:lnTo>
                      <a:pt x="463" y="364"/>
                    </a:lnTo>
                    <a:lnTo>
                      <a:pt x="460" y="359"/>
                    </a:lnTo>
                    <a:lnTo>
                      <a:pt x="459" y="354"/>
                    </a:lnTo>
                    <a:lnTo>
                      <a:pt x="458" y="351"/>
                    </a:lnTo>
                    <a:lnTo>
                      <a:pt x="453" y="356"/>
                    </a:lnTo>
                    <a:lnTo>
                      <a:pt x="448" y="360"/>
                    </a:lnTo>
                    <a:lnTo>
                      <a:pt x="444" y="361"/>
                    </a:lnTo>
                    <a:lnTo>
                      <a:pt x="440" y="362"/>
                    </a:lnTo>
                    <a:lnTo>
                      <a:pt x="436" y="363"/>
                    </a:lnTo>
                    <a:lnTo>
                      <a:pt x="432" y="363"/>
                    </a:lnTo>
                    <a:lnTo>
                      <a:pt x="432" y="380"/>
                    </a:lnTo>
                    <a:lnTo>
                      <a:pt x="430" y="391"/>
                    </a:lnTo>
                    <a:lnTo>
                      <a:pt x="429" y="399"/>
                    </a:lnTo>
                    <a:lnTo>
                      <a:pt x="425" y="413"/>
                    </a:lnTo>
                    <a:lnTo>
                      <a:pt x="419" y="403"/>
                    </a:lnTo>
                    <a:lnTo>
                      <a:pt x="412" y="393"/>
                    </a:lnTo>
                    <a:lnTo>
                      <a:pt x="408" y="389"/>
                    </a:lnTo>
                    <a:lnTo>
                      <a:pt x="404" y="385"/>
                    </a:lnTo>
                    <a:lnTo>
                      <a:pt x="401" y="382"/>
                    </a:lnTo>
                    <a:lnTo>
                      <a:pt x="399" y="382"/>
                    </a:lnTo>
                    <a:lnTo>
                      <a:pt x="389" y="382"/>
                    </a:lnTo>
                    <a:lnTo>
                      <a:pt x="379" y="382"/>
                    </a:lnTo>
                    <a:lnTo>
                      <a:pt x="378" y="389"/>
                    </a:lnTo>
                    <a:lnTo>
                      <a:pt x="376" y="398"/>
                    </a:lnTo>
                    <a:lnTo>
                      <a:pt x="376" y="402"/>
                    </a:lnTo>
                    <a:lnTo>
                      <a:pt x="376" y="406"/>
                    </a:lnTo>
                    <a:lnTo>
                      <a:pt x="377" y="410"/>
                    </a:lnTo>
                    <a:lnTo>
                      <a:pt x="379" y="413"/>
                    </a:lnTo>
                    <a:lnTo>
                      <a:pt x="345" y="413"/>
                    </a:lnTo>
                    <a:lnTo>
                      <a:pt x="340" y="410"/>
                    </a:lnTo>
                    <a:lnTo>
                      <a:pt x="337" y="407"/>
                    </a:lnTo>
                    <a:lnTo>
                      <a:pt x="335" y="404"/>
                    </a:lnTo>
                    <a:lnTo>
                      <a:pt x="334" y="400"/>
                    </a:lnTo>
                    <a:lnTo>
                      <a:pt x="333" y="392"/>
                    </a:lnTo>
                    <a:lnTo>
                      <a:pt x="332" y="382"/>
                    </a:lnTo>
                    <a:lnTo>
                      <a:pt x="312" y="382"/>
                    </a:lnTo>
                    <a:lnTo>
                      <a:pt x="312" y="395"/>
                    </a:lnTo>
                    <a:lnTo>
                      <a:pt x="310" y="405"/>
                    </a:lnTo>
                    <a:lnTo>
                      <a:pt x="307" y="413"/>
                    </a:lnTo>
                    <a:lnTo>
                      <a:pt x="305" y="420"/>
                    </a:lnTo>
                    <a:lnTo>
                      <a:pt x="303" y="426"/>
                    </a:lnTo>
                    <a:lnTo>
                      <a:pt x="301" y="431"/>
                    </a:lnTo>
                    <a:lnTo>
                      <a:pt x="300" y="437"/>
                    </a:lnTo>
                    <a:lnTo>
                      <a:pt x="299" y="443"/>
                    </a:lnTo>
                    <a:lnTo>
                      <a:pt x="299" y="450"/>
                    </a:lnTo>
                    <a:lnTo>
                      <a:pt x="301" y="456"/>
                    </a:lnTo>
                    <a:lnTo>
                      <a:pt x="302" y="460"/>
                    </a:lnTo>
                    <a:lnTo>
                      <a:pt x="304" y="463"/>
                    </a:lnTo>
                    <a:lnTo>
                      <a:pt x="307" y="466"/>
                    </a:lnTo>
                    <a:lnTo>
                      <a:pt x="312" y="468"/>
                    </a:lnTo>
                    <a:lnTo>
                      <a:pt x="298" y="468"/>
                    </a:lnTo>
                    <a:lnTo>
                      <a:pt x="284" y="468"/>
                    </a:lnTo>
                    <a:lnTo>
                      <a:pt x="272" y="468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0" y="467"/>
                    </a:lnTo>
                    <a:lnTo>
                      <a:pt x="258" y="465"/>
                    </a:lnTo>
                    <a:lnTo>
                      <a:pt x="256" y="462"/>
                    </a:lnTo>
                    <a:lnTo>
                      <a:pt x="251" y="456"/>
                    </a:lnTo>
                    <a:lnTo>
                      <a:pt x="247" y="449"/>
                    </a:lnTo>
                    <a:lnTo>
                      <a:pt x="244" y="440"/>
                    </a:lnTo>
                    <a:lnTo>
                      <a:pt x="242" y="432"/>
                    </a:lnTo>
                    <a:lnTo>
                      <a:pt x="239" y="424"/>
                    </a:lnTo>
                    <a:lnTo>
                      <a:pt x="239" y="419"/>
                    </a:lnTo>
                    <a:lnTo>
                      <a:pt x="229" y="418"/>
                    </a:lnTo>
                    <a:lnTo>
                      <a:pt x="222" y="417"/>
                    </a:lnTo>
                    <a:lnTo>
                      <a:pt x="215" y="414"/>
                    </a:lnTo>
                    <a:lnTo>
                      <a:pt x="209" y="411"/>
                    </a:lnTo>
                    <a:lnTo>
                      <a:pt x="204" y="406"/>
                    </a:lnTo>
                    <a:lnTo>
                      <a:pt x="202" y="401"/>
                    </a:lnTo>
                    <a:lnTo>
                      <a:pt x="200" y="395"/>
                    </a:lnTo>
                    <a:lnTo>
                      <a:pt x="199" y="389"/>
                    </a:lnTo>
                    <a:lnTo>
                      <a:pt x="190" y="394"/>
                    </a:lnTo>
                    <a:lnTo>
                      <a:pt x="179" y="399"/>
                    </a:lnTo>
                    <a:lnTo>
                      <a:pt x="166" y="405"/>
                    </a:lnTo>
                    <a:lnTo>
                      <a:pt x="150" y="411"/>
                    </a:lnTo>
                    <a:lnTo>
                      <a:pt x="136" y="417"/>
                    </a:lnTo>
                    <a:lnTo>
                      <a:pt x="121" y="421"/>
                    </a:lnTo>
                    <a:lnTo>
                      <a:pt x="107" y="424"/>
                    </a:lnTo>
                    <a:lnTo>
                      <a:pt x="93" y="425"/>
                    </a:lnTo>
                    <a:lnTo>
                      <a:pt x="90" y="435"/>
                    </a:lnTo>
                    <a:lnTo>
                      <a:pt x="86" y="443"/>
                    </a:lnTo>
                    <a:lnTo>
                      <a:pt x="80" y="451"/>
                    </a:lnTo>
                    <a:lnTo>
                      <a:pt x="72" y="455"/>
                    </a:lnTo>
                    <a:lnTo>
                      <a:pt x="65" y="459"/>
                    </a:lnTo>
                    <a:lnTo>
                      <a:pt x="56" y="461"/>
                    </a:lnTo>
                    <a:lnTo>
                      <a:pt x="45" y="462"/>
                    </a:lnTo>
                    <a:lnTo>
                      <a:pt x="33" y="462"/>
                    </a:lnTo>
                    <a:lnTo>
                      <a:pt x="27" y="461"/>
                    </a:lnTo>
                    <a:lnTo>
                      <a:pt x="22" y="457"/>
                    </a:lnTo>
                    <a:lnTo>
                      <a:pt x="16" y="452"/>
                    </a:lnTo>
                    <a:lnTo>
                      <a:pt x="11" y="446"/>
                    </a:lnTo>
                    <a:lnTo>
                      <a:pt x="7" y="438"/>
                    </a:lnTo>
                    <a:lnTo>
                      <a:pt x="3" y="431"/>
                    </a:lnTo>
                    <a:lnTo>
                      <a:pt x="1" y="424"/>
                    </a:lnTo>
                    <a:lnTo>
                      <a:pt x="0" y="419"/>
                    </a:lnTo>
                    <a:lnTo>
                      <a:pt x="0" y="417"/>
                    </a:lnTo>
                    <a:lnTo>
                      <a:pt x="1" y="415"/>
                    </a:lnTo>
                    <a:lnTo>
                      <a:pt x="2" y="414"/>
                    </a:lnTo>
                    <a:lnTo>
                      <a:pt x="3" y="414"/>
                    </a:lnTo>
                    <a:lnTo>
                      <a:pt x="7" y="413"/>
                    </a:lnTo>
                    <a:lnTo>
                      <a:pt x="11" y="414"/>
                    </a:lnTo>
                    <a:lnTo>
                      <a:pt x="16" y="414"/>
                    </a:lnTo>
                    <a:lnTo>
                      <a:pt x="22" y="415"/>
                    </a:lnTo>
                    <a:lnTo>
                      <a:pt x="27" y="414"/>
                    </a:lnTo>
                    <a:lnTo>
                      <a:pt x="33" y="413"/>
                    </a:lnTo>
                    <a:lnTo>
                      <a:pt x="38" y="411"/>
                    </a:lnTo>
                    <a:lnTo>
                      <a:pt x="44" y="409"/>
                    </a:lnTo>
                    <a:lnTo>
                      <a:pt x="48" y="405"/>
                    </a:lnTo>
                    <a:lnTo>
                      <a:pt x="53" y="401"/>
                    </a:lnTo>
                    <a:lnTo>
                      <a:pt x="60" y="391"/>
                    </a:lnTo>
                    <a:lnTo>
                      <a:pt x="66" y="379"/>
                    </a:lnTo>
                    <a:lnTo>
                      <a:pt x="72" y="369"/>
                    </a:lnTo>
                    <a:lnTo>
                      <a:pt x="80" y="360"/>
                    </a:lnTo>
                    <a:lnTo>
                      <a:pt x="83" y="356"/>
                    </a:lnTo>
                    <a:lnTo>
                      <a:pt x="89" y="354"/>
                    </a:lnTo>
                    <a:lnTo>
                      <a:pt x="93" y="352"/>
                    </a:lnTo>
                    <a:lnTo>
                      <a:pt x="100" y="35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2" name="Freeform 486"/>
              <p:cNvSpPr>
                <a:spLocks/>
              </p:cNvSpPr>
              <p:nvPr/>
            </p:nvSpPr>
            <p:spPr bwMode="auto">
              <a:xfrm>
                <a:off x="4687888" y="1903375"/>
                <a:ext cx="107950" cy="60325"/>
              </a:xfrm>
              <a:custGeom>
                <a:avLst/>
                <a:gdLst>
                  <a:gd name="T0" fmla="*/ 2147483647 w 246"/>
                  <a:gd name="T1" fmla="*/ 2147483647 h 42"/>
                  <a:gd name="T2" fmla="*/ 2147483647 w 246"/>
                  <a:gd name="T3" fmla="*/ 2147483647 h 42"/>
                  <a:gd name="T4" fmla="*/ 2147483647 w 246"/>
                  <a:gd name="T5" fmla="*/ 2147483647 h 42"/>
                  <a:gd name="T6" fmla="*/ 2147483647 w 246"/>
                  <a:gd name="T7" fmla="*/ 2147483647 h 42"/>
                  <a:gd name="T8" fmla="*/ 2147483647 w 246"/>
                  <a:gd name="T9" fmla="*/ 2147483647 h 42"/>
                  <a:gd name="T10" fmla="*/ 2147483647 w 246"/>
                  <a:gd name="T11" fmla="*/ 2147483647 h 42"/>
                  <a:gd name="T12" fmla="*/ 2147483647 w 246"/>
                  <a:gd name="T13" fmla="*/ 2147483647 h 42"/>
                  <a:gd name="T14" fmla="*/ 2147483647 w 246"/>
                  <a:gd name="T15" fmla="*/ 2147483647 h 42"/>
                  <a:gd name="T16" fmla="*/ 2147483647 w 246"/>
                  <a:gd name="T17" fmla="*/ 2147483647 h 42"/>
                  <a:gd name="T18" fmla="*/ 2147483647 w 246"/>
                  <a:gd name="T19" fmla="*/ 2147483647 h 42"/>
                  <a:gd name="T20" fmla="*/ 2147483647 w 246"/>
                  <a:gd name="T21" fmla="*/ 2147483647 h 42"/>
                  <a:gd name="T22" fmla="*/ 2147483647 w 246"/>
                  <a:gd name="T23" fmla="*/ 2147483647 h 42"/>
                  <a:gd name="T24" fmla="*/ 2147483647 w 246"/>
                  <a:gd name="T25" fmla="*/ 2147483647 h 42"/>
                  <a:gd name="T26" fmla="*/ 2147483647 w 246"/>
                  <a:gd name="T27" fmla="*/ 2147483647 h 42"/>
                  <a:gd name="T28" fmla="*/ 2147483647 w 246"/>
                  <a:gd name="T29" fmla="*/ 2147483647 h 42"/>
                  <a:gd name="T30" fmla="*/ 2147483647 w 246"/>
                  <a:gd name="T31" fmla="*/ 2147483647 h 42"/>
                  <a:gd name="T32" fmla="*/ 2147483647 w 246"/>
                  <a:gd name="T33" fmla="*/ 2147483647 h 42"/>
                  <a:gd name="T34" fmla="*/ 2147483647 w 246"/>
                  <a:gd name="T35" fmla="*/ 2147483647 h 42"/>
                  <a:gd name="T36" fmla="*/ 2147483647 w 246"/>
                  <a:gd name="T37" fmla="*/ 2147483647 h 42"/>
                  <a:gd name="T38" fmla="*/ 2147483647 w 246"/>
                  <a:gd name="T39" fmla="*/ 2147483647 h 42"/>
                  <a:gd name="T40" fmla="*/ 2147483647 w 246"/>
                  <a:gd name="T41" fmla="*/ 2147483647 h 42"/>
                  <a:gd name="T42" fmla="*/ 2147483647 w 246"/>
                  <a:gd name="T43" fmla="*/ 2147483647 h 42"/>
                  <a:gd name="T44" fmla="*/ 2147483647 w 246"/>
                  <a:gd name="T45" fmla="*/ 2147483647 h 42"/>
                  <a:gd name="T46" fmla="*/ 2147483647 w 246"/>
                  <a:gd name="T47" fmla="*/ 2147483647 h 42"/>
                  <a:gd name="T48" fmla="*/ 2147483647 w 246"/>
                  <a:gd name="T49" fmla="*/ 2147483647 h 42"/>
                  <a:gd name="T50" fmla="*/ 2147483647 w 246"/>
                  <a:gd name="T51" fmla="*/ 2147483647 h 42"/>
                  <a:gd name="T52" fmla="*/ 2147483647 w 246"/>
                  <a:gd name="T53" fmla="*/ 2147483647 h 42"/>
                  <a:gd name="T54" fmla="*/ 2147483647 w 246"/>
                  <a:gd name="T55" fmla="*/ 2147483647 h 42"/>
                  <a:gd name="T56" fmla="*/ 2147483647 w 246"/>
                  <a:gd name="T57" fmla="*/ 2147483647 h 42"/>
                  <a:gd name="T58" fmla="*/ 2147483647 w 246"/>
                  <a:gd name="T59" fmla="*/ 2147483647 h 42"/>
                  <a:gd name="T60" fmla="*/ 2147483647 w 246"/>
                  <a:gd name="T61" fmla="*/ 2147483647 h 42"/>
                  <a:gd name="T62" fmla="*/ 2147483647 w 246"/>
                  <a:gd name="T63" fmla="*/ 2147483647 h 42"/>
                  <a:gd name="T64" fmla="*/ 2147483647 w 246"/>
                  <a:gd name="T65" fmla="*/ 0 h 42"/>
                  <a:gd name="T66" fmla="*/ 2147483647 w 246"/>
                  <a:gd name="T67" fmla="*/ 2147483647 h 42"/>
                  <a:gd name="T68" fmla="*/ 2147483647 w 246"/>
                  <a:gd name="T69" fmla="*/ 2147483647 h 42"/>
                  <a:gd name="T70" fmla="*/ 2147483647 w 246"/>
                  <a:gd name="T71" fmla="*/ 2147483647 h 42"/>
                  <a:gd name="T72" fmla="*/ 2147483647 w 246"/>
                  <a:gd name="T73" fmla="*/ 2147483647 h 42"/>
                  <a:gd name="T74" fmla="*/ 2147483647 w 246"/>
                  <a:gd name="T75" fmla="*/ 2147483647 h 42"/>
                  <a:gd name="T76" fmla="*/ 2147483647 w 246"/>
                  <a:gd name="T77" fmla="*/ 2147483647 h 42"/>
                  <a:gd name="T78" fmla="*/ 2147483647 w 246"/>
                  <a:gd name="T79" fmla="*/ 2147483647 h 42"/>
                  <a:gd name="T80" fmla="*/ 2147483647 w 246"/>
                  <a:gd name="T81" fmla="*/ 2147483647 h 42"/>
                  <a:gd name="T82" fmla="*/ 2147483647 w 246"/>
                  <a:gd name="T83" fmla="*/ 2147483647 h 42"/>
                  <a:gd name="T84" fmla="*/ 2147483647 w 246"/>
                  <a:gd name="T85" fmla="*/ 2147483647 h 42"/>
                  <a:gd name="T86" fmla="*/ 2147483647 w 246"/>
                  <a:gd name="T87" fmla="*/ 2147483647 h 42"/>
                  <a:gd name="T88" fmla="*/ 2147483647 w 246"/>
                  <a:gd name="T89" fmla="*/ 2147483647 h 42"/>
                  <a:gd name="T90" fmla="*/ 1182920488 w 246"/>
                  <a:gd name="T91" fmla="*/ 2147483647 h 42"/>
                  <a:gd name="T92" fmla="*/ 0 w 246"/>
                  <a:gd name="T93" fmla="*/ 2147483647 h 42"/>
                  <a:gd name="T94" fmla="*/ 84535382 w 246"/>
                  <a:gd name="T95" fmla="*/ 2147483647 h 42"/>
                  <a:gd name="T96" fmla="*/ 253414380 w 246"/>
                  <a:gd name="T97" fmla="*/ 2147483647 h 42"/>
                  <a:gd name="T98" fmla="*/ 422485583 w 246"/>
                  <a:gd name="T99" fmla="*/ 2147483647 h 42"/>
                  <a:gd name="T100" fmla="*/ 760435345 w 246"/>
                  <a:gd name="T101" fmla="*/ 2147483647 h 42"/>
                  <a:gd name="T102" fmla="*/ 1436527511 w 246"/>
                  <a:gd name="T103" fmla="*/ 2147483647 h 42"/>
                  <a:gd name="T104" fmla="*/ 2147483647 w 246"/>
                  <a:gd name="T105" fmla="*/ 214748364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3" name="Freeform 487"/>
              <p:cNvSpPr>
                <a:spLocks/>
              </p:cNvSpPr>
              <p:nvPr/>
            </p:nvSpPr>
            <p:spPr bwMode="auto">
              <a:xfrm>
                <a:off x="4830763" y="1885913"/>
                <a:ext cx="63500" cy="57150"/>
              </a:xfrm>
              <a:custGeom>
                <a:avLst/>
                <a:gdLst>
                  <a:gd name="T0" fmla="*/ 2147483647 w 149"/>
                  <a:gd name="T1" fmla="*/ 0 h 61"/>
                  <a:gd name="T2" fmla="*/ 2147483647 w 149"/>
                  <a:gd name="T3" fmla="*/ 822455019 h 61"/>
                  <a:gd name="T4" fmla="*/ 2147483647 w 149"/>
                  <a:gd name="T5" fmla="*/ 2147483647 h 61"/>
                  <a:gd name="T6" fmla="*/ 2147483647 w 149"/>
                  <a:gd name="T7" fmla="*/ 2147483647 h 61"/>
                  <a:gd name="T8" fmla="*/ 2147483647 w 149"/>
                  <a:gd name="T9" fmla="*/ 2147483647 h 61"/>
                  <a:gd name="T10" fmla="*/ 2147483647 w 149"/>
                  <a:gd name="T11" fmla="*/ 2147483647 h 61"/>
                  <a:gd name="T12" fmla="*/ 2147483647 w 149"/>
                  <a:gd name="T13" fmla="*/ 2147483647 h 61"/>
                  <a:gd name="T14" fmla="*/ 2147483647 w 149"/>
                  <a:gd name="T15" fmla="*/ 2147483647 h 61"/>
                  <a:gd name="T16" fmla="*/ 2147483647 w 149"/>
                  <a:gd name="T17" fmla="*/ 2147483647 h 61"/>
                  <a:gd name="T18" fmla="*/ 2147483647 w 149"/>
                  <a:gd name="T19" fmla="*/ 2147483647 h 61"/>
                  <a:gd name="T20" fmla="*/ 2147483647 w 149"/>
                  <a:gd name="T21" fmla="*/ 2147483647 h 61"/>
                  <a:gd name="T22" fmla="*/ 2147483647 w 149"/>
                  <a:gd name="T23" fmla="*/ 2147483647 h 61"/>
                  <a:gd name="T24" fmla="*/ 2147483647 w 149"/>
                  <a:gd name="T25" fmla="*/ 2147483647 h 61"/>
                  <a:gd name="T26" fmla="*/ 2147483647 w 149"/>
                  <a:gd name="T27" fmla="*/ 2147483647 h 61"/>
                  <a:gd name="T28" fmla="*/ 2147483647 w 149"/>
                  <a:gd name="T29" fmla="*/ 2147483647 h 61"/>
                  <a:gd name="T30" fmla="*/ 2147483647 w 149"/>
                  <a:gd name="T31" fmla="*/ 2147483647 h 61"/>
                  <a:gd name="T32" fmla="*/ 2147483647 w 149"/>
                  <a:gd name="T33" fmla="*/ 2147483647 h 61"/>
                  <a:gd name="T34" fmla="*/ 2147483647 w 149"/>
                  <a:gd name="T35" fmla="*/ 2147483647 h 61"/>
                  <a:gd name="T36" fmla="*/ 2147483647 w 149"/>
                  <a:gd name="T37" fmla="*/ 2147483647 h 61"/>
                  <a:gd name="T38" fmla="*/ 2147483647 w 149"/>
                  <a:gd name="T39" fmla="*/ 2147483647 h 61"/>
                  <a:gd name="T40" fmla="*/ 2147483647 w 149"/>
                  <a:gd name="T41" fmla="*/ 2147483647 h 61"/>
                  <a:gd name="T42" fmla="*/ 2147483647 w 149"/>
                  <a:gd name="T43" fmla="*/ 2147483647 h 61"/>
                  <a:gd name="T44" fmla="*/ 2147483647 w 149"/>
                  <a:gd name="T45" fmla="*/ 2147483647 h 61"/>
                  <a:gd name="T46" fmla="*/ 2147483647 w 149"/>
                  <a:gd name="T47" fmla="*/ 2147483647 h 61"/>
                  <a:gd name="T48" fmla="*/ 2147483647 w 149"/>
                  <a:gd name="T49" fmla="*/ 2147483647 h 61"/>
                  <a:gd name="T50" fmla="*/ 2147483647 w 149"/>
                  <a:gd name="T51" fmla="*/ 2147483647 h 61"/>
                  <a:gd name="T52" fmla="*/ 2147483647 w 149"/>
                  <a:gd name="T53" fmla="*/ 2147483647 h 61"/>
                  <a:gd name="T54" fmla="*/ 2147483647 w 149"/>
                  <a:gd name="T55" fmla="*/ 2147483647 h 61"/>
                  <a:gd name="T56" fmla="*/ 1935029534 w 149"/>
                  <a:gd name="T57" fmla="*/ 2147483647 h 61"/>
                  <a:gd name="T58" fmla="*/ 928828564 w 149"/>
                  <a:gd name="T59" fmla="*/ 2147483647 h 61"/>
                  <a:gd name="T60" fmla="*/ 232297916 w 149"/>
                  <a:gd name="T61" fmla="*/ 2147483647 h 61"/>
                  <a:gd name="T62" fmla="*/ 77371980 w 149"/>
                  <a:gd name="T63" fmla="*/ 2147483647 h 61"/>
                  <a:gd name="T64" fmla="*/ 0 w 149"/>
                  <a:gd name="T65" fmla="*/ 2147483647 h 61"/>
                  <a:gd name="T66" fmla="*/ 0 w 149"/>
                  <a:gd name="T67" fmla="*/ 2147483647 h 61"/>
                  <a:gd name="T68" fmla="*/ 232297916 w 149"/>
                  <a:gd name="T69" fmla="*/ 2147483647 h 61"/>
                  <a:gd name="T70" fmla="*/ 1470615252 w 149"/>
                  <a:gd name="T71" fmla="*/ 2147483647 h 61"/>
                  <a:gd name="T72" fmla="*/ 2147483647 w 149"/>
                  <a:gd name="T73" fmla="*/ 2147483647 h 61"/>
                  <a:gd name="T74" fmla="*/ 2147483647 w 149"/>
                  <a:gd name="T75" fmla="*/ 2147483647 h 61"/>
                  <a:gd name="T76" fmla="*/ 2147483647 w 149"/>
                  <a:gd name="T77" fmla="*/ 2147483647 h 61"/>
                  <a:gd name="T78" fmla="*/ 2147483647 w 149"/>
                  <a:gd name="T79" fmla="*/ 2147483647 h 61"/>
                  <a:gd name="T80" fmla="*/ 2147483647 w 149"/>
                  <a:gd name="T81" fmla="*/ 2147483647 h 61"/>
                  <a:gd name="T82" fmla="*/ 2147483647 w 149"/>
                  <a:gd name="T83" fmla="*/ 2147483647 h 61"/>
                  <a:gd name="T84" fmla="*/ 2147483647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4" name="Freeform 488"/>
              <p:cNvSpPr>
                <a:spLocks/>
              </p:cNvSpPr>
              <p:nvPr/>
            </p:nvSpPr>
            <p:spPr bwMode="auto">
              <a:xfrm>
                <a:off x="4867275" y="1893850"/>
                <a:ext cx="130175" cy="57150"/>
              </a:xfrm>
              <a:custGeom>
                <a:avLst/>
                <a:gdLst>
                  <a:gd name="T0" fmla="*/ 2147483647 w 299"/>
                  <a:gd name="T1" fmla="*/ 2147483647 h 74"/>
                  <a:gd name="T2" fmla="*/ 2147483647 w 299"/>
                  <a:gd name="T3" fmla="*/ 2147483647 h 74"/>
                  <a:gd name="T4" fmla="*/ 2147483647 w 299"/>
                  <a:gd name="T5" fmla="*/ 2147483647 h 74"/>
                  <a:gd name="T6" fmla="*/ 2147483647 w 299"/>
                  <a:gd name="T7" fmla="*/ 2147483647 h 74"/>
                  <a:gd name="T8" fmla="*/ 2147483647 w 299"/>
                  <a:gd name="T9" fmla="*/ 2147483647 h 74"/>
                  <a:gd name="T10" fmla="*/ 2147483647 w 299"/>
                  <a:gd name="T11" fmla="*/ 2147483647 h 74"/>
                  <a:gd name="T12" fmla="*/ 2147483647 w 299"/>
                  <a:gd name="T13" fmla="*/ 2147483647 h 74"/>
                  <a:gd name="T14" fmla="*/ 2147483647 w 299"/>
                  <a:gd name="T15" fmla="*/ 2147483647 h 74"/>
                  <a:gd name="T16" fmla="*/ 2147483647 w 299"/>
                  <a:gd name="T17" fmla="*/ 2147483647 h 74"/>
                  <a:gd name="T18" fmla="*/ 2147483647 w 299"/>
                  <a:gd name="T19" fmla="*/ 2147483647 h 74"/>
                  <a:gd name="T20" fmla="*/ 2147483647 w 299"/>
                  <a:gd name="T21" fmla="*/ 2147483647 h 74"/>
                  <a:gd name="T22" fmla="*/ 2147483647 w 299"/>
                  <a:gd name="T23" fmla="*/ 2147483647 h 74"/>
                  <a:gd name="T24" fmla="*/ 2147483647 w 299"/>
                  <a:gd name="T25" fmla="*/ 2147483647 h 74"/>
                  <a:gd name="T26" fmla="*/ 2147483647 w 299"/>
                  <a:gd name="T27" fmla="*/ 2147483647 h 74"/>
                  <a:gd name="T28" fmla="*/ 2147483647 w 299"/>
                  <a:gd name="T29" fmla="*/ 2147483647 h 74"/>
                  <a:gd name="T30" fmla="*/ 2147483647 w 299"/>
                  <a:gd name="T31" fmla="*/ 2147483647 h 74"/>
                  <a:gd name="T32" fmla="*/ 2147483647 w 299"/>
                  <a:gd name="T33" fmla="*/ 2147483647 h 74"/>
                  <a:gd name="T34" fmla="*/ 2147483647 w 299"/>
                  <a:gd name="T35" fmla="*/ 2147483647 h 74"/>
                  <a:gd name="T36" fmla="*/ 2147483647 w 299"/>
                  <a:gd name="T37" fmla="*/ 2147483647 h 74"/>
                  <a:gd name="T38" fmla="*/ 2147483647 w 299"/>
                  <a:gd name="T39" fmla="*/ 2147483647 h 74"/>
                  <a:gd name="T40" fmla="*/ 2147483647 w 299"/>
                  <a:gd name="T41" fmla="*/ 2147483647 h 74"/>
                  <a:gd name="T42" fmla="*/ 2147483647 w 299"/>
                  <a:gd name="T43" fmla="*/ 2147483647 h 74"/>
                  <a:gd name="T44" fmla="*/ 2147483647 w 299"/>
                  <a:gd name="T45" fmla="*/ 0 h 74"/>
                  <a:gd name="T46" fmla="*/ 2147483647 w 299"/>
                  <a:gd name="T47" fmla="*/ 1381958824 h 74"/>
                  <a:gd name="T48" fmla="*/ 2147483647 w 299"/>
                  <a:gd name="T49" fmla="*/ 2147483647 h 74"/>
                  <a:gd name="T50" fmla="*/ 2147483647 w 299"/>
                  <a:gd name="T51" fmla="*/ 2147483647 h 74"/>
                  <a:gd name="T52" fmla="*/ 2147483647 w 299"/>
                  <a:gd name="T53" fmla="*/ 2147483647 h 74"/>
                  <a:gd name="T54" fmla="*/ 2147483647 w 299"/>
                  <a:gd name="T55" fmla="*/ 2147483647 h 74"/>
                  <a:gd name="T56" fmla="*/ 2147483647 w 299"/>
                  <a:gd name="T57" fmla="*/ 2147483647 h 74"/>
                  <a:gd name="T58" fmla="*/ 2147483647 w 299"/>
                  <a:gd name="T59" fmla="*/ 2147483647 h 74"/>
                  <a:gd name="T60" fmla="*/ 2147483647 w 299"/>
                  <a:gd name="T61" fmla="*/ 2147483647 h 74"/>
                  <a:gd name="T62" fmla="*/ 990184192 w 299"/>
                  <a:gd name="T63" fmla="*/ 2147483647 h 74"/>
                  <a:gd name="T64" fmla="*/ 165093682 w 299"/>
                  <a:gd name="T65" fmla="*/ 2147483647 h 74"/>
                  <a:gd name="T66" fmla="*/ 2147483647 w 299"/>
                  <a:gd name="T67" fmla="*/ 2147483647 h 74"/>
                  <a:gd name="T68" fmla="*/ 2147483647 w 299"/>
                  <a:gd name="T69" fmla="*/ 2147483647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5" name="Freeform 489"/>
              <p:cNvSpPr>
                <a:spLocks/>
              </p:cNvSpPr>
              <p:nvPr/>
            </p:nvSpPr>
            <p:spPr bwMode="auto">
              <a:xfrm>
                <a:off x="5400675" y="2079588"/>
                <a:ext cx="41275" cy="57150"/>
              </a:xfrm>
              <a:custGeom>
                <a:avLst/>
                <a:gdLst>
                  <a:gd name="T0" fmla="*/ 2147483647 w 100"/>
                  <a:gd name="T1" fmla="*/ 0 h 42"/>
                  <a:gd name="T2" fmla="*/ 2147483647 w 100"/>
                  <a:gd name="T3" fmla="*/ 2147483647 h 42"/>
                  <a:gd name="T4" fmla="*/ 2147483647 w 100"/>
                  <a:gd name="T5" fmla="*/ 2147483647 h 42"/>
                  <a:gd name="T6" fmla="*/ 2147483647 w 100"/>
                  <a:gd name="T7" fmla="*/ 2147483647 h 42"/>
                  <a:gd name="T8" fmla="*/ 2147483647 w 100"/>
                  <a:gd name="T9" fmla="*/ 2147483647 h 42"/>
                  <a:gd name="T10" fmla="*/ 2147483647 w 100"/>
                  <a:gd name="T11" fmla="*/ 2147483647 h 42"/>
                  <a:gd name="T12" fmla="*/ 2147483647 w 100"/>
                  <a:gd name="T13" fmla="*/ 2147483647 h 42"/>
                  <a:gd name="T14" fmla="*/ 2147483647 w 100"/>
                  <a:gd name="T15" fmla="*/ 2147483647 h 42"/>
                  <a:gd name="T16" fmla="*/ 2147483647 w 100"/>
                  <a:gd name="T17" fmla="*/ 2147483647 h 42"/>
                  <a:gd name="T18" fmla="*/ 2147483647 w 100"/>
                  <a:gd name="T19" fmla="*/ 2147483647 h 42"/>
                  <a:gd name="T20" fmla="*/ 2147483647 w 100"/>
                  <a:gd name="T21" fmla="*/ 2147483647 h 42"/>
                  <a:gd name="T22" fmla="*/ 1898520397 w 100"/>
                  <a:gd name="T23" fmla="*/ 2147483647 h 42"/>
                  <a:gd name="T24" fmla="*/ 843805875 w 100"/>
                  <a:gd name="T25" fmla="*/ 2147483647 h 42"/>
                  <a:gd name="T26" fmla="*/ 70359842 w 100"/>
                  <a:gd name="T27" fmla="*/ 2147483647 h 42"/>
                  <a:gd name="T28" fmla="*/ 0 w 100"/>
                  <a:gd name="T29" fmla="*/ 2147483647 h 42"/>
                  <a:gd name="T30" fmla="*/ 421988171 w 100"/>
                  <a:gd name="T31" fmla="*/ 2147483647 h 42"/>
                  <a:gd name="T32" fmla="*/ 843805875 w 100"/>
                  <a:gd name="T33" fmla="*/ 2147483647 h 42"/>
                  <a:gd name="T34" fmla="*/ 1265794046 w 100"/>
                  <a:gd name="T35" fmla="*/ 2147483647 h 42"/>
                  <a:gd name="T36" fmla="*/ 1617251909 w 100"/>
                  <a:gd name="T37" fmla="*/ 2147483647 h 42"/>
                  <a:gd name="T38" fmla="*/ 2147483647 w 100"/>
                  <a:gd name="T39" fmla="*/ 2147483647 h 42"/>
                  <a:gd name="T40" fmla="*/ 2147483647 w 100"/>
                  <a:gd name="T41" fmla="*/ 2147483647 h 42"/>
                  <a:gd name="T42" fmla="*/ 2147483647 w 100"/>
                  <a:gd name="T43" fmla="*/ 2147483647 h 42"/>
                  <a:gd name="T44" fmla="*/ 2147483647 w 100"/>
                  <a:gd name="T45" fmla="*/ 2147483647 h 42"/>
                  <a:gd name="T46" fmla="*/ 2147483647 w 100"/>
                  <a:gd name="T47" fmla="*/ 2147483647 h 42"/>
                  <a:gd name="T48" fmla="*/ 2147483647 w 100"/>
                  <a:gd name="T49" fmla="*/ 2147483647 h 42"/>
                  <a:gd name="T50" fmla="*/ 2147483647 w 100"/>
                  <a:gd name="T51" fmla="*/ 0 h 42"/>
                  <a:gd name="T52" fmla="*/ 2147483647 w 100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" h="42">
                    <a:moveTo>
                      <a:pt x="93" y="0"/>
                    </a:moveTo>
                    <a:lnTo>
                      <a:pt x="97" y="7"/>
                    </a:lnTo>
                    <a:lnTo>
                      <a:pt x="100" y="18"/>
                    </a:lnTo>
                    <a:lnTo>
                      <a:pt x="92" y="24"/>
                    </a:lnTo>
                    <a:lnTo>
                      <a:pt x="86" y="29"/>
                    </a:lnTo>
                    <a:lnTo>
                      <a:pt x="79" y="34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7" y="41"/>
                    </a:lnTo>
                    <a:lnTo>
                      <a:pt x="49" y="42"/>
                    </a:lnTo>
                    <a:lnTo>
                      <a:pt x="40" y="42"/>
                    </a:lnTo>
                    <a:lnTo>
                      <a:pt x="27" y="41"/>
                    </a:lnTo>
                    <a:lnTo>
                      <a:pt x="12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23" y="30"/>
                    </a:lnTo>
                    <a:lnTo>
                      <a:pt x="33" y="25"/>
                    </a:lnTo>
                    <a:lnTo>
                      <a:pt x="44" y="18"/>
                    </a:lnTo>
                    <a:lnTo>
                      <a:pt x="55" y="11"/>
                    </a:lnTo>
                    <a:lnTo>
                      <a:pt x="66" y="5"/>
                    </a:lnTo>
                    <a:lnTo>
                      <a:pt x="72" y="3"/>
                    </a:lnTo>
                    <a:lnTo>
                      <a:pt x="79" y="1"/>
                    </a:lnTo>
                    <a:lnTo>
                      <a:pt x="86" y="0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6" name="Freeform 490"/>
              <p:cNvSpPr>
                <a:spLocks/>
              </p:cNvSpPr>
              <p:nvPr/>
            </p:nvSpPr>
            <p:spPr bwMode="auto">
              <a:xfrm>
                <a:off x="5310188" y="1938300"/>
                <a:ext cx="15875" cy="58738"/>
              </a:xfrm>
              <a:custGeom>
                <a:avLst/>
                <a:gdLst>
                  <a:gd name="T0" fmla="*/ 2147483647 w 40"/>
                  <a:gd name="T1" fmla="*/ 2147483647 h 5"/>
                  <a:gd name="T2" fmla="*/ 0 w 40"/>
                  <a:gd name="T3" fmla="*/ 2147483647 h 5"/>
                  <a:gd name="T4" fmla="*/ 312499375 w 40"/>
                  <a:gd name="T5" fmla="*/ 2147483647 h 5"/>
                  <a:gd name="T6" fmla="*/ 562625081 w 40"/>
                  <a:gd name="T7" fmla="*/ 2147483647 h 5"/>
                  <a:gd name="T8" fmla="*/ 937655684 w 40"/>
                  <a:gd name="T9" fmla="*/ 0 h 5"/>
                  <a:gd name="T10" fmla="*/ 1250312619 w 40"/>
                  <a:gd name="T11" fmla="*/ 0 h 5"/>
                  <a:gd name="T12" fmla="*/ 1562811994 w 40"/>
                  <a:gd name="T13" fmla="*/ 0 h 5"/>
                  <a:gd name="T14" fmla="*/ 1875311369 w 40"/>
                  <a:gd name="T15" fmla="*/ 2147483647 h 5"/>
                  <a:gd name="T16" fmla="*/ 2147483647 w 40"/>
                  <a:gd name="T17" fmla="*/ 2147483647 h 5"/>
                  <a:gd name="T18" fmla="*/ 2147483647 w 40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5">
                    <a:moveTo>
                      <a:pt x="4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3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7" name="Freeform 491"/>
              <p:cNvSpPr>
                <a:spLocks/>
              </p:cNvSpPr>
              <p:nvPr/>
            </p:nvSpPr>
            <p:spPr bwMode="auto">
              <a:xfrm>
                <a:off x="5332413" y="1897025"/>
                <a:ext cx="14287" cy="60325"/>
              </a:xfrm>
              <a:custGeom>
                <a:avLst/>
                <a:gdLst>
                  <a:gd name="T0" fmla="*/ 0 w 33"/>
                  <a:gd name="T1" fmla="*/ 2147483647 h 31"/>
                  <a:gd name="T2" fmla="*/ 1623012725 w 33"/>
                  <a:gd name="T3" fmla="*/ 0 h 31"/>
                  <a:gd name="T4" fmla="*/ 1623012725 w 33"/>
                  <a:gd name="T5" fmla="*/ 2147483647 h 31"/>
                  <a:gd name="T6" fmla="*/ 1785332960 w 33"/>
                  <a:gd name="T7" fmla="*/ 2147483647 h 31"/>
                  <a:gd name="T8" fmla="*/ 2028625417 w 33"/>
                  <a:gd name="T9" fmla="*/ 2147483647 h 31"/>
                  <a:gd name="T10" fmla="*/ 2147483647 w 33"/>
                  <a:gd name="T11" fmla="*/ 2147483647 h 31"/>
                  <a:gd name="T12" fmla="*/ 2147483647 w 33"/>
                  <a:gd name="T13" fmla="*/ 2147483647 h 31"/>
                  <a:gd name="T14" fmla="*/ 2147483647 w 33"/>
                  <a:gd name="T15" fmla="*/ 2147483647 h 31"/>
                  <a:gd name="T16" fmla="*/ 0 w 33"/>
                  <a:gd name="T17" fmla="*/ 2147483647 h 31"/>
                  <a:gd name="T18" fmla="*/ 0 w 33"/>
                  <a:gd name="T19" fmla="*/ 2147483647 h 31"/>
                  <a:gd name="T20" fmla="*/ 0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19"/>
                    </a:moveTo>
                    <a:lnTo>
                      <a:pt x="20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5" y="14"/>
                    </a:lnTo>
                    <a:lnTo>
                      <a:pt x="27" y="18"/>
                    </a:lnTo>
                    <a:lnTo>
                      <a:pt x="31" y="26"/>
                    </a:lnTo>
                    <a:lnTo>
                      <a:pt x="3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8" name="Freeform 492"/>
              <p:cNvSpPr>
                <a:spLocks/>
              </p:cNvSpPr>
              <p:nvPr/>
            </p:nvSpPr>
            <p:spPr bwMode="auto">
              <a:xfrm>
                <a:off x="5476875" y="2012913"/>
                <a:ext cx="17463" cy="57150"/>
              </a:xfrm>
              <a:custGeom>
                <a:avLst/>
                <a:gdLst>
                  <a:gd name="T0" fmla="*/ 2147483647 w 41"/>
                  <a:gd name="T1" fmla="*/ 0 h 43"/>
                  <a:gd name="T2" fmla="*/ 2147483647 w 41"/>
                  <a:gd name="T3" fmla="*/ 2147483647 h 43"/>
                  <a:gd name="T4" fmla="*/ 2147483647 w 41"/>
                  <a:gd name="T5" fmla="*/ 2147483647 h 43"/>
                  <a:gd name="T6" fmla="*/ 1854410452 w 41"/>
                  <a:gd name="T7" fmla="*/ 2147483647 h 43"/>
                  <a:gd name="T8" fmla="*/ 1390898561 w 41"/>
                  <a:gd name="T9" fmla="*/ 2147483647 h 43"/>
                  <a:gd name="T10" fmla="*/ 1004487519 w 41"/>
                  <a:gd name="T11" fmla="*/ 2147483647 h 43"/>
                  <a:gd name="T12" fmla="*/ 386411042 w 41"/>
                  <a:gd name="T13" fmla="*/ 2147483647 h 43"/>
                  <a:gd name="T14" fmla="*/ 0 w 41"/>
                  <a:gd name="T15" fmla="*/ 2147483647 h 43"/>
                  <a:gd name="T16" fmla="*/ 927205226 w 41"/>
                  <a:gd name="T17" fmla="*/ 2147483647 h 43"/>
                  <a:gd name="T18" fmla="*/ 1931692745 w 41"/>
                  <a:gd name="T19" fmla="*/ 2147483647 h 43"/>
                  <a:gd name="T20" fmla="*/ 2147483647 w 41"/>
                  <a:gd name="T21" fmla="*/ 2147483647 h 43"/>
                  <a:gd name="T22" fmla="*/ 2147483647 w 41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43">
                    <a:moveTo>
                      <a:pt x="41" y="0"/>
                    </a:moveTo>
                    <a:lnTo>
                      <a:pt x="41" y="43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8" y="37"/>
                    </a:lnTo>
                    <a:lnTo>
                      <a:pt x="13" y="33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3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9" name="Freeform 493"/>
              <p:cNvSpPr>
                <a:spLocks/>
              </p:cNvSpPr>
              <p:nvPr/>
            </p:nvSpPr>
            <p:spPr bwMode="auto">
              <a:xfrm>
                <a:off x="5530850" y="1897025"/>
                <a:ext cx="93663" cy="60325"/>
              </a:xfrm>
              <a:custGeom>
                <a:avLst/>
                <a:gdLst>
                  <a:gd name="T0" fmla="*/ 2147483647 w 213"/>
                  <a:gd name="T1" fmla="*/ 0 h 62"/>
                  <a:gd name="T2" fmla="*/ 2147483647 w 213"/>
                  <a:gd name="T3" fmla="*/ 0 h 62"/>
                  <a:gd name="T4" fmla="*/ 2147483647 w 213"/>
                  <a:gd name="T5" fmla="*/ 921136479 h 62"/>
                  <a:gd name="T6" fmla="*/ 2147483647 w 213"/>
                  <a:gd name="T7" fmla="*/ 2147483647 h 62"/>
                  <a:gd name="T8" fmla="*/ 2147483647 w 213"/>
                  <a:gd name="T9" fmla="*/ 2147483647 h 62"/>
                  <a:gd name="T10" fmla="*/ 2147483647 w 213"/>
                  <a:gd name="T11" fmla="*/ 2147483647 h 62"/>
                  <a:gd name="T12" fmla="*/ 2147483647 w 213"/>
                  <a:gd name="T13" fmla="*/ 2147483647 h 62"/>
                  <a:gd name="T14" fmla="*/ 2147483647 w 213"/>
                  <a:gd name="T15" fmla="*/ 2147483647 h 62"/>
                  <a:gd name="T16" fmla="*/ 2147483647 w 213"/>
                  <a:gd name="T17" fmla="*/ 2147483647 h 62"/>
                  <a:gd name="T18" fmla="*/ 2147483647 w 213"/>
                  <a:gd name="T19" fmla="*/ 2147483647 h 62"/>
                  <a:gd name="T20" fmla="*/ 2147483647 w 213"/>
                  <a:gd name="T21" fmla="*/ 2147483647 h 62"/>
                  <a:gd name="T22" fmla="*/ 2147483647 w 213"/>
                  <a:gd name="T23" fmla="*/ 2147483647 h 62"/>
                  <a:gd name="T24" fmla="*/ 2147483647 w 213"/>
                  <a:gd name="T25" fmla="*/ 2147483647 h 62"/>
                  <a:gd name="T26" fmla="*/ 2147483647 w 213"/>
                  <a:gd name="T27" fmla="*/ 2147483647 h 62"/>
                  <a:gd name="T28" fmla="*/ 2147483647 w 213"/>
                  <a:gd name="T29" fmla="*/ 2147483647 h 62"/>
                  <a:gd name="T30" fmla="*/ 2147483647 w 213"/>
                  <a:gd name="T31" fmla="*/ 2147483647 h 62"/>
                  <a:gd name="T32" fmla="*/ 2147483647 w 213"/>
                  <a:gd name="T33" fmla="*/ 2147483647 h 62"/>
                  <a:gd name="T34" fmla="*/ 2147483647 w 213"/>
                  <a:gd name="T35" fmla="*/ 2147483647 h 62"/>
                  <a:gd name="T36" fmla="*/ 2147483647 w 213"/>
                  <a:gd name="T37" fmla="*/ 2147483647 h 62"/>
                  <a:gd name="T38" fmla="*/ 2147483647 w 213"/>
                  <a:gd name="T39" fmla="*/ 2147483647 h 62"/>
                  <a:gd name="T40" fmla="*/ 2147483647 w 213"/>
                  <a:gd name="T41" fmla="*/ 2147483647 h 62"/>
                  <a:gd name="T42" fmla="*/ 2147483647 w 213"/>
                  <a:gd name="T43" fmla="*/ 2147483647 h 62"/>
                  <a:gd name="T44" fmla="*/ 2147483647 w 213"/>
                  <a:gd name="T45" fmla="*/ 2147483647 h 62"/>
                  <a:gd name="T46" fmla="*/ 2147483647 w 213"/>
                  <a:gd name="T47" fmla="*/ 2147483647 h 62"/>
                  <a:gd name="T48" fmla="*/ 1955689157 w 213"/>
                  <a:gd name="T49" fmla="*/ 2147483647 h 62"/>
                  <a:gd name="T50" fmla="*/ 1020384950 w 213"/>
                  <a:gd name="T51" fmla="*/ 2147483647 h 62"/>
                  <a:gd name="T52" fmla="*/ 0 w 213"/>
                  <a:gd name="T53" fmla="*/ 2147483647 h 62"/>
                  <a:gd name="T54" fmla="*/ 510095734 w 213"/>
                  <a:gd name="T55" fmla="*/ 2147483647 h 62"/>
                  <a:gd name="T56" fmla="*/ 935304647 w 213"/>
                  <a:gd name="T57" fmla="*/ 2147483647 h 62"/>
                  <a:gd name="T58" fmla="*/ 1445400380 w 213"/>
                  <a:gd name="T59" fmla="*/ 2147483647 h 62"/>
                  <a:gd name="T60" fmla="*/ 1955689157 w 213"/>
                  <a:gd name="T61" fmla="*/ 2147483647 h 62"/>
                  <a:gd name="T62" fmla="*/ 2147483647 w 213"/>
                  <a:gd name="T63" fmla="*/ 2147483647 h 62"/>
                  <a:gd name="T64" fmla="*/ 2147483647 w 213"/>
                  <a:gd name="T65" fmla="*/ 2147483647 h 62"/>
                  <a:gd name="T66" fmla="*/ 2147483647 w 213"/>
                  <a:gd name="T67" fmla="*/ 2147483647 h 62"/>
                  <a:gd name="T68" fmla="*/ 2147483647 w 213"/>
                  <a:gd name="T69" fmla="*/ 2147483647 h 62"/>
                  <a:gd name="T70" fmla="*/ 2147483647 w 213"/>
                  <a:gd name="T71" fmla="*/ 2147483647 h 62"/>
                  <a:gd name="T72" fmla="*/ 2147483647 w 213"/>
                  <a:gd name="T73" fmla="*/ 921136479 h 62"/>
                  <a:gd name="T74" fmla="*/ 2147483647 w 213"/>
                  <a:gd name="T75" fmla="*/ 0 h 62"/>
                  <a:gd name="T76" fmla="*/ 2147483647 w 213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3" h="62">
                    <a:moveTo>
                      <a:pt x="61" y="0"/>
                    </a:moveTo>
                    <a:lnTo>
                      <a:pt x="83" y="0"/>
                    </a:lnTo>
                    <a:lnTo>
                      <a:pt x="105" y="1"/>
                    </a:lnTo>
                    <a:lnTo>
                      <a:pt x="127" y="3"/>
                    </a:lnTo>
                    <a:lnTo>
                      <a:pt x="146" y="7"/>
                    </a:lnTo>
                    <a:lnTo>
                      <a:pt x="166" y="11"/>
                    </a:lnTo>
                    <a:lnTo>
                      <a:pt x="184" y="16"/>
                    </a:lnTo>
                    <a:lnTo>
                      <a:pt x="191" y="19"/>
                    </a:lnTo>
                    <a:lnTo>
                      <a:pt x="199" y="23"/>
                    </a:lnTo>
                    <a:lnTo>
                      <a:pt x="207" y="27"/>
                    </a:lnTo>
                    <a:lnTo>
                      <a:pt x="213" y="31"/>
                    </a:lnTo>
                    <a:lnTo>
                      <a:pt x="211" y="35"/>
                    </a:lnTo>
                    <a:lnTo>
                      <a:pt x="207" y="38"/>
                    </a:lnTo>
                    <a:lnTo>
                      <a:pt x="201" y="41"/>
                    </a:lnTo>
                    <a:lnTo>
                      <a:pt x="195" y="44"/>
                    </a:lnTo>
                    <a:lnTo>
                      <a:pt x="177" y="49"/>
                    </a:lnTo>
                    <a:lnTo>
                      <a:pt x="156" y="53"/>
                    </a:lnTo>
                    <a:lnTo>
                      <a:pt x="135" y="57"/>
                    </a:lnTo>
                    <a:lnTo>
                      <a:pt x="114" y="59"/>
                    </a:lnTo>
                    <a:lnTo>
                      <a:pt x="95" y="62"/>
                    </a:lnTo>
                    <a:lnTo>
                      <a:pt x="80" y="62"/>
                    </a:lnTo>
                    <a:lnTo>
                      <a:pt x="62" y="62"/>
                    </a:lnTo>
                    <a:lnTo>
                      <a:pt x="43" y="59"/>
                    </a:lnTo>
                    <a:lnTo>
                      <a:pt x="33" y="59"/>
                    </a:lnTo>
                    <a:lnTo>
                      <a:pt x="23" y="59"/>
                    </a:lnTo>
                    <a:lnTo>
                      <a:pt x="12" y="60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11" y="39"/>
                    </a:lnTo>
                    <a:lnTo>
                      <a:pt x="17" y="29"/>
                    </a:lnTo>
                    <a:lnTo>
                      <a:pt x="23" y="20"/>
                    </a:lnTo>
                    <a:lnTo>
                      <a:pt x="27" y="16"/>
                    </a:lnTo>
                    <a:lnTo>
                      <a:pt x="30" y="12"/>
                    </a:lnTo>
                    <a:lnTo>
                      <a:pt x="34" y="9"/>
                    </a:lnTo>
                    <a:lnTo>
                      <a:pt x="39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0" name="Freeform 494"/>
              <p:cNvSpPr>
                <a:spLocks/>
              </p:cNvSpPr>
              <p:nvPr/>
            </p:nvSpPr>
            <p:spPr bwMode="auto">
              <a:xfrm>
                <a:off x="5591175" y="1922425"/>
                <a:ext cx="103188" cy="60325"/>
              </a:xfrm>
              <a:custGeom>
                <a:avLst/>
                <a:gdLst>
                  <a:gd name="T0" fmla="*/ 2147483647 w 239"/>
                  <a:gd name="T1" fmla="*/ 0 h 56"/>
                  <a:gd name="T2" fmla="*/ 2147483647 w 239"/>
                  <a:gd name="T3" fmla="*/ 2147483647 h 56"/>
                  <a:gd name="T4" fmla="*/ 1851023043 w 239"/>
                  <a:gd name="T5" fmla="*/ 2147483647 h 56"/>
                  <a:gd name="T6" fmla="*/ 1529098070 w 239"/>
                  <a:gd name="T7" fmla="*/ 2147483647 h 56"/>
                  <a:gd name="T8" fmla="*/ 1207172666 w 239"/>
                  <a:gd name="T9" fmla="*/ 2147483647 h 56"/>
                  <a:gd name="T10" fmla="*/ 1046303437 w 239"/>
                  <a:gd name="T11" fmla="*/ 2147483647 h 56"/>
                  <a:gd name="T12" fmla="*/ 804719605 w 239"/>
                  <a:gd name="T13" fmla="*/ 2147483647 h 56"/>
                  <a:gd name="T14" fmla="*/ 563322289 w 239"/>
                  <a:gd name="T15" fmla="*/ 2147483647 h 56"/>
                  <a:gd name="T16" fmla="*/ 0 w 239"/>
                  <a:gd name="T17" fmla="*/ 2147483647 h 56"/>
                  <a:gd name="T18" fmla="*/ 160869229 w 239"/>
                  <a:gd name="T19" fmla="*/ 2147483647 h 56"/>
                  <a:gd name="T20" fmla="*/ 402453060 w 239"/>
                  <a:gd name="T21" fmla="*/ 2147483647 h 56"/>
                  <a:gd name="T22" fmla="*/ 563322289 w 239"/>
                  <a:gd name="T23" fmla="*/ 2147483647 h 56"/>
                  <a:gd name="T24" fmla="*/ 804719605 w 239"/>
                  <a:gd name="T25" fmla="*/ 2147483647 h 56"/>
                  <a:gd name="T26" fmla="*/ 1368228410 w 239"/>
                  <a:gd name="T27" fmla="*/ 2147483647 h 56"/>
                  <a:gd name="T28" fmla="*/ 1931551131 w 239"/>
                  <a:gd name="T29" fmla="*/ 2147483647 h 56"/>
                  <a:gd name="T30" fmla="*/ 2147483647 w 239"/>
                  <a:gd name="T31" fmla="*/ 2147483647 h 56"/>
                  <a:gd name="T32" fmla="*/ 2147483647 w 239"/>
                  <a:gd name="T33" fmla="*/ 2147483647 h 56"/>
                  <a:gd name="T34" fmla="*/ 2147483647 w 239"/>
                  <a:gd name="T35" fmla="*/ 2147483647 h 56"/>
                  <a:gd name="T36" fmla="*/ 2147483647 w 239"/>
                  <a:gd name="T37" fmla="*/ 2147483647 h 56"/>
                  <a:gd name="T38" fmla="*/ 2147483647 w 239"/>
                  <a:gd name="T39" fmla="*/ 2147483647 h 56"/>
                  <a:gd name="T40" fmla="*/ 2147483647 w 239"/>
                  <a:gd name="T41" fmla="*/ 2147483647 h 56"/>
                  <a:gd name="T42" fmla="*/ 2147483647 w 239"/>
                  <a:gd name="T43" fmla="*/ 2147483647 h 56"/>
                  <a:gd name="T44" fmla="*/ 2147483647 w 239"/>
                  <a:gd name="T45" fmla="*/ 2147483647 h 56"/>
                  <a:gd name="T46" fmla="*/ 2147483647 w 239"/>
                  <a:gd name="T47" fmla="*/ 2147483647 h 56"/>
                  <a:gd name="T48" fmla="*/ 2147483647 w 239"/>
                  <a:gd name="T49" fmla="*/ 2147483647 h 56"/>
                  <a:gd name="T50" fmla="*/ 2147483647 w 239"/>
                  <a:gd name="T51" fmla="*/ 2147483647 h 56"/>
                  <a:gd name="T52" fmla="*/ 2147483647 w 239"/>
                  <a:gd name="T53" fmla="*/ 2147483647 h 56"/>
                  <a:gd name="T54" fmla="*/ 2147483647 w 239"/>
                  <a:gd name="T55" fmla="*/ 2147483647 h 56"/>
                  <a:gd name="T56" fmla="*/ 2147483647 w 239"/>
                  <a:gd name="T57" fmla="*/ 2147483647 h 56"/>
                  <a:gd name="T58" fmla="*/ 2147483647 w 239"/>
                  <a:gd name="T59" fmla="*/ 2147483647 h 56"/>
                  <a:gd name="T60" fmla="*/ 2147483647 w 239"/>
                  <a:gd name="T61" fmla="*/ 2147483647 h 56"/>
                  <a:gd name="T62" fmla="*/ 2147483647 w 239"/>
                  <a:gd name="T63" fmla="*/ 2147483647 h 56"/>
                  <a:gd name="T64" fmla="*/ 2147483647 w 239"/>
                  <a:gd name="T65" fmla="*/ 2147483647 h 56"/>
                  <a:gd name="T66" fmla="*/ 2147483647 w 239"/>
                  <a:gd name="T67" fmla="*/ 2147483647 h 56"/>
                  <a:gd name="T68" fmla="*/ 2147483647 w 239"/>
                  <a:gd name="T69" fmla="*/ 2147483647 h 56"/>
                  <a:gd name="T70" fmla="*/ 2147483647 w 239"/>
                  <a:gd name="T71" fmla="*/ 2147483647 h 56"/>
                  <a:gd name="T72" fmla="*/ 2147483647 w 239"/>
                  <a:gd name="T73" fmla="*/ 2147483647 h 56"/>
                  <a:gd name="T74" fmla="*/ 2147483647 w 239"/>
                  <a:gd name="T75" fmla="*/ 2147483647 h 56"/>
                  <a:gd name="T76" fmla="*/ 2147483647 w 239"/>
                  <a:gd name="T77" fmla="*/ 2147483647 h 56"/>
                  <a:gd name="T78" fmla="*/ 2147483647 w 239"/>
                  <a:gd name="T79" fmla="*/ 2147483647 h 56"/>
                  <a:gd name="T80" fmla="*/ 2147483647 w 239"/>
                  <a:gd name="T81" fmla="*/ 2147483647 h 56"/>
                  <a:gd name="T82" fmla="*/ 2147483647 w 239"/>
                  <a:gd name="T83" fmla="*/ 2147483647 h 56"/>
                  <a:gd name="T84" fmla="*/ 2147483647 w 239"/>
                  <a:gd name="T85" fmla="*/ 1249782110 h 56"/>
                  <a:gd name="T86" fmla="*/ 2147483647 w 239"/>
                  <a:gd name="T87" fmla="*/ 0 h 56"/>
                  <a:gd name="T88" fmla="*/ 2147483647 w 239"/>
                  <a:gd name="T89" fmla="*/ 1249782110 h 56"/>
                  <a:gd name="T90" fmla="*/ 2147483647 w 239"/>
                  <a:gd name="T91" fmla="*/ 2147483647 h 56"/>
                  <a:gd name="T92" fmla="*/ 2147483647 w 239"/>
                  <a:gd name="T93" fmla="*/ 2147483647 h 56"/>
                  <a:gd name="T94" fmla="*/ 2147483647 w 239"/>
                  <a:gd name="T95" fmla="*/ 2147483647 h 56"/>
                  <a:gd name="T96" fmla="*/ 2147483647 w 239"/>
                  <a:gd name="T97" fmla="*/ 2147483647 h 56"/>
                  <a:gd name="T98" fmla="*/ 2147483647 w 239"/>
                  <a:gd name="T99" fmla="*/ 2147483647 h 56"/>
                  <a:gd name="T100" fmla="*/ 2147483647 w 239"/>
                  <a:gd name="T101" fmla="*/ 2147483647 h 56"/>
                  <a:gd name="T102" fmla="*/ 2147483647 w 239"/>
                  <a:gd name="T103" fmla="*/ 2147483647 h 56"/>
                  <a:gd name="T104" fmla="*/ 2147483647 w 239"/>
                  <a:gd name="T105" fmla="*/ 1249782110 h 56"/>
                  <a:gd name="T106" fmla="*/ 2147483647 w 239"/>
                  <a:gd name="T107" fmla="*/ 0 h 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9" h="56">
                    <a:moveTo>
                      <a:pt x="41" y="0"/>
                    </a:moveTo>
                    <a:lnTo>
                      <a:pt x="30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7" y="36"/>
                    </a:lnTo>
                    <a:lnTo>
                      <a:pt x="24" y="38"/>
                    </a:lnTo>
                    <a:lnTo>
                      <a:pt x="41" y="38"/>
                    </a:lnTo>
                    <a:lnTo>
                      <a:pt x="54" y="38"/>
                    </a:lnTo>
                    <a:lnTo>
                      <a:pt x="153" y="38"/>
                    </a:lnTo>
                    <a:lnTo>
                      <a:pt x="155" y="41"/>
                    </a:lnTo>
                    <a:lnTo>
                      <a:pt x="156" y="44"/>
                    </a:lnTo>
                    <a:lnTo>
                      <a:pt x="159" y="46"/>
                    </a:lnTo>
                    <a:lnTo>
                      <a:pt x="162" y="48"/>
                    </a:lnTo>
                    <a:lnTo>
                      <a:pt x="167" y="51"/>
                    </a:lnTo>
                    <a:lnTo>
                      <a:pt x="174" y="54"/>
                    </a:lnTo>
                    <a:lnTo>
                      <a:pt x="188" y="56"/>
                    </a:lnTo>
                    <a:lnTo>
                      <a:pt x="200" y="56"/>
                    </a:lnTo>
                    <a:lnTo>
                      <a:pt x="204" y="55"/>
                    </a:lnTo>
                    <a:lnTo>
                      <a:pt x="210" y="54"/>
                    </a:lnTo>
                    <a:lnTo>
                      <a:pt x="214" y="52"/>
                    </a:lnTo>
                    <a:lnTo>
                      <a:pt x="220" y="49"/>
                    </a:lnTo>
                    <a:lnTo>
                      <a:pt x="230" y="43"/>
                    </a:lnTo>
                    <a:lnTo>
                      <a:pt x="239" y="38"/>
                    </a:lnTo>
                    <a:lnTo>
                      <a:pt x="232" y="37"/>
                    </a:lnTo>
                    <a:lnTo>
                      <a:pt x="225" y="36"/>
                    </a:lnTo>
                    <a:lnTo>
                      <a:pt x="219" y="34"/>
                    </a:lnTo>
                    <a:lnTo>
                      <a:pt x="213" y="32"/>
                    </a:lnTo>
                    <a:lnTo>
                      <a:pt x="201" y="26"/>
                    </a:lnTo>
                    <a:lnTo>
                      <a:pt x="190" y="19"/>
                    </a:lnTo>
                    <a:lnTo>
                      <a:pt x="178" y="13"/>
                    </a:lnTo>
                    <a:lnTo>
                      <a:pt x="167" y="6"/>
                    </a:lnTo>
                    <a:lnTo>
                      <a:pt x="160" y="4"/>
                    </a:lnTo>
                    <a:lnTo>
                      <a:pt x="154" y="2"/>
                    </a:lnTo>
                    <a:lnTo>
                      <a:pt x="147" y="1"/>
                    </a:lnTo>
                    <a:lnTo>
                      <a:pt x="140" y="0"/>
                    </a:lnTo>
                    <a:lnTo>
                      <a:pt x="134" y="1"/>
                    </a:lnTo>
                    <a:lnTo>
                      <a:pt x="127" y="4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1" y="10"/>
                    </a:lnTo>
                    <a:lnTo>
                      <a:pt x="120" y="13"/>
                    </a:lnTo>
                    <a:lnTo>
                      <a:pt x="100" y="8"/>
                    </a:lnTo>
                    <a:lnTo>
                      <a:pt x="80" y="4"/>
                    </a:lnTo>
                    <a:lnTo>
                      <a:pt x="61" y="1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1" name="Freeform 495"/>
              <p:cNvSpPr>
                <a:spLocks/>
              </p:cNvSpPr>
              <p:nvPr/>
            </p:nvSpPr>
            <p:spPr bwMode="auto">
              <a:xfrm>
                <a:off x="5708650" y="1936713"/>
                <a:ext cx="82550" cy="57150"/>
              </a:xfrm>
              <a:custGeom>
                <a:avLst/>
                <a:gdLst>
                  <a:gd name="T0" fmla="*/ 1204313121 w 187"/>
                  <a:gd name="T1" fmla="*/ 2147483647 h 80"/>
                  <a:gd name="T2" fmla="*/ 2147483647 w 187"/>
                  <a:gd name="T3" fmla="*/ 0 h 80"/>
                  <a:gd name="T4" fmla="*/ 2147483647 w 187"/>
                  <a:gd name="T5" fmla="*/ 1093640974 h 80"/>
                  <a:gd name="T6" fmla="*/ 2147483647 w 187"/>
                  <a:gd name="T7" fmla="*/ 2147483647 h 80"/>
                  <a:gd name="T8" fmla="*/ 2147483647 w 187"/>
                  <a:gd name="T9" fmla="*/ 2147483647 h 80"/>
                  <a:gd name="T10" fmla="*/ 2147483647 w 187"/>
                  <a:gd name="T11" fmla="*/ 2147483647 h 80"/>
                  <a:gd name="T12" fmla="*/ 2147483647 w 187"/>
                  <a:gd name="T13" fmla="*/ 2147483647 h 80"/>
                  <a:gd name="T14" fmla="*/ 2147483647 w 187"/>
                  <a:gd name="T15" fmla="*/ 2147483647 h 80"/>
                  <a:gd name="T16" fmla="*/ 2147483647 w 187"/>
                  <a:gd name="T17" fmla="*/ 2147483647 h 80"/>
                  <a:gd name="T18" fmla="*/ 2147483647 w 187"/>
                  <a:gd name="T19" fmla="*/ 2147483647 h 80"/>
                  <a:gd name="T20" fmla="*/ 2147483647 w 187"/>
                  <a:gd name="T21" fmla="*/ 2147483647 h 80"/>
                  <a:gd name="T22" fmla="*/ 2147483647 w 187"/>
                  <a:gd name="T23" fmla="*/ 2147483647 h 80"/>
                  <a:gd name="T24" fmla="*/ 2147483647 w 187"/>
                  <a:gd name="T25" fmla="*/ 2147483647 h 80"/>
                  <a:gd name="T26" fmla="*/ 2147483647 w 187"/>
                  <a:gd name="T27" fmla="*/ 2147483647 h 80"/>
                  <a:gd name="T28" fmla="*/ 2147483647 w 187"/>
                  <a:gd name="T29" fmla="*/ 2147483647 h 80"/>
                  <a:gd name="T30" fmla="*/ 2147483647 w 187"/>
                  <a:gd name="T31" fmla="*/ 2147483647 h 80"/>
                  <a:gd name="T32" fmla="*/ 2147483647 w 187"/>
                  <a:gd name="T33" fmla="*/ 2147483647 h 80"/>
                  <a:gd name="T34" fmla="*/ 2147483647 w 187"/>
                  <a:gd name="T35" fmla="*/ 2147483647 h 80"/>
                  <a:gd name="T36" fmla="*/ 2147483647 w 187"/>
                  <a:gd name="T37" fmla="*/ 2147483647 h 80"/>
                  <a:gd name="T38" fmla="*/ 2147483647 w 187"/>
                  <a:gd name="T39" fmla="*/ 2147483647 h 80"/>
                  <a:gd name="T40" fmla="*/ 2147483647 w 187"/>
                  <a:gd name="T41" fmla="*/ 2147483647 h 80"/>
                  <a:gd name="T42" fmla="*/ 2147483647 w 187"/>
                  <a:gd name="T43" fmla="*/ 2147483647 h 80"/>
                  <a:gd name="T44" fmla="*/ 2147483647 w 187"/>
                  <a:gd name="T45" fmla="*/ 2147483647 h 80"/>
                  <a:gd name="T46" fmla="*/ 2147483647 w 187"/>
                  <a:gd name="T47" fmla="*/ 2147483647 h 80"/>
                  <a:gd name="T48" fmla="*/ 2147483647 w 187"/>
                  <a:gd name="T49" fmla="*/ 2147483647 h 80"/>
                  <a:gd name="T50" fmla="*/ 2147483647 w 187"/>
                  <a:gd name="T51" fmla="*/ 2147483647 h 80"/>
                  <a:gd name="T52" fmla="*/ 1892603544 w 187"/>
                  <a:gd name="T53" fmla="*/ 2147483647 h 80"/>
                  <a:gd name="T54" fmla="*/ 1548458332 w 187"/>
                  <a:gd name="T55" fmla="*/ 2147483647 h 80"/>
                  <a:gd name="T56" fmla="*/ 1204313121 w 187"/>
                  <a:gd name="T57" fmla="*/ 2147483647 h 80"/>
                  <a:gd name="T58" fmla="*/ 774228945 w 187"/>
                  <a:gd name="T59" fmla="*/ 2147483647 h 80"/>
                  <a:gd name="T60" fmla="*/ 516217817 w 187"/>
                  <a:gd name="T61" fmla="*/ 2147483647 h 80"/>
                  <a:gd name="T62" fmla="*/ 258011570 w 187"/>
                  <a:gd name="T63" fmla="*/ 2147483647 h 80"/>
                  <a:gd name="T64" fmla="*/ 172072606 w 187"/>
                  <a:gd name="T65" fmla="*/ 2147483647 h 80"/>
                  <a:gd name="T66" fmla="*/ 0 w 187"/>
                  <a:gd name="T67" fmla="*/ 2147483647 h 80"/>
                  <a:gd name="T68" fmla="*/ 172072606 w 187"/>
                  <a:gd name="T69" fmla="*/ 2147483647 h 80"/>
                  <a:gd name="T70" fmla="*/ 258011570 w 187"/>
                  <a:gd name="T71" fmla="*/ 2147483647 h 80"/>
                  <a:gd name="T72" fmla="*/ 430084176 w 187"/>
                  <a:gd name="T73" fmla="*/ 2147483647 h 80"/>
                  <a:gd name="T74" fmla="*/ 602156340 w 187"/>
                  <a:gd name="T75" fmla="*/ 2147483647 h 80"/>
                  <a:gd name="T76" fmla="*/ 1118374157 w 187"/>
                  <a:gd name="T77" fmla="*/ 2147483647 h 80"/>
                  <a:gd name="T78" fmla="*/ 1204313121 w 187"/>
                  <a:gd name="T79" fmla="*/ 2147483647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7" h="80">
                    <a:moveTo>
                      <a:pt x="14" y="19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50" y="6"/>
                    </a:lnTo>
                    <a:lnTo>
                      <a:pt x="58" y="9"/>
                    </a:lnTo>
                    <a:lnTo>
                      <a:pt x="67" y="12"/>
                    </a:lnTo>
                    <a:lnTo>
                      <a:pt x="89" y="19"/>
                    </a:lnTo>
                    <a:lnTo>
                      <a:pt x="114" y="26"/>
                    </a:lnTo>
                    <a:lnTo>
                      <a:pt x="139" y="33"/>
                    </a:lnTo>
                    <a:lnTo>
                      <a:pt x="161" y="38"/>
                    </a:lnTo>
                    <a:lnTo>
                      <a:pt x="177" y="42"/>
                    </a:lnTo>
                    <a:lnTo>
                      <a:pt x="187" y="43"/>
                    </a:lnTo>
                    <a:lnTo>
                      <a:pt x="187" y="56"/>
                    </a:lnTo>
                    <a:lnTo>
                      <a:pt x="187" y="68"/>
                    </a:lnTo>
                    <a:lnTo>
                      <a:pt x="170" y="70"/>
                    </a:lnTo>
                    <a:lnTo>
                      <a:pt x="151" y="71"/>
                    </a:lnTo>
                    <a:lnTo>
                      <a:pt x="133" y="71"/>
                    </a:lnTo>
                    <a:lnTo>
                      <a:pt x="116" y="70"/>
                    </a:lnTo>
                    <a:lnTo>
                      <a:pt x="85" y="69"/>
                    </a:lnTo>
                    <a:lnTo>
                      <a:pt x="61" y="68"/>
                    </a:lnTo>
                    <a:lnTo>
                      <a:pt x="55" y="69"/>
                    </a:lnTo>
                    <a:lnTo>
                      <a:pt x="51" y="70"/>
                    </a:lnTo>
                    <a:lnTo>
                      <a:pt x="45" y="72"/>
                    </a:lnTo>
                    <a:lnTo>
                      <a:pt x="41" y="74"/>
                    </a:lnTo>
                    <a:lnTo>
                      <a:pt x="33" y="78"/>
                    </a:lnTo>
                    <a:lnTo>
                      <a:pt x="28" y="80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6" y="62"/>
                    </a:lnTo>
                    <a:lnTo>
                      <a:pt x="3" y="57"/>
                    </a:lnTo>
                    <a:lnTo>
                      <a:pt x="2" y="53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3" y="24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2" name="Freeform 496"/>
              <p:cNvSpPr>
                <a:spLocks/>
              </p:cNvSpPr>
              <p:nvPr/>
            </p:nvSpPr>
            <p:spPr bwMode="auto">
              <a:xfrm>
                <a:off x="6235700" y="2062125"/>
                <a:ext cx="79375" cy="58738"/>
              </a:xfrm>
              <a:custGeom>
                <a:avLst/>
                <a:gdLst>
                  <a:gd name="T0" fmla="*/ 2147483647 w 183"/>
                  <a:gd name="T1" fmla="*/ 0 h 73"/>
                  <a:gd name="T2" fmla="*/ 2147483647 w 183"/>
                  <a:gd name="T3" fmla="*/ 0 h 73"/>
                  <a:gd name="T4" fmla="*/ 2147483647 w 183"/>
                  <a:gd name="T5" fmla="*/ 521180665 h 73"/>
                  <a:gd name="T6" fmla="*/ 2147483647 w 183"/>
                  <a:gd name="T7" fmla="*/ 2084075736 h 73"/>
                  <a:gd name="T8" fmla="*/ 2147483647 w 183"/>
                  <a:gd name="T9" fmla="*/ 2147483647 h 73"/>
                  <a:gd name="T10" fmla="*/ 2147483647 w 183"/>
                  <a:gd name="T11" fmla="*/ 2147483647 h 73"/>
                  <a:gd name="T12" fmla="*/ 2147483647 w 183"/>
                  <a:gd name="T13" fmla="*/ 2147483647 h 73"/>
                  <a:gd name="T14" fmla="*/ 2147483647 w 183"/>
                  <a:gd name="T15" fmla="*/ 2147483647 h 73"/>
                  <a:gd name="T16" fmla="*/ 2147483647 w 183"/>
                  <a:gd name="T17" fmla="*/ 2147483647 h 73"/>
                  <a:gd name="T18" fmla="*/ 2147483647 w 183"/>
                  <a:gd name="T19" fmla="*/ 2147483647 h 73"/>
                  <a:gd name="T20" fmla="*/ 2147483647 w 183"/>
                  <a:gd name="T21" fmla="*/ 2147483647 h 73"/>
                  <a:gd name="T22" fmla="*/ 2147483647 w 183"/>
                  <a:gd name="T23" fmla="*/ 2147483647 h 73"/>
                  <a:gd name="T24" fmla="*/ 2147483647 w 183"/>
                  <a:gd name="T25" fmla="*/ 2147483647 h 73"/>
                  <a:gd name="T26" fmla="*/ 2147483647 w 183"/>
                  <a:gd name="T27" fmla="*/ 2147483647 h 73"/>
                  <a:gd name="T28" fmla="*/ 2147483647 w 183"/>
                  <a:gd name="T29" fmla="*/ 2147483647 h 73"/>
                  <a:gd name="T30" fmla="*/ 2147483647 w 183"/>
                  <a:gd name="T31" fmla="*/ 2147483647 h 73"/>
                  <a:gd name="T32" fmla="*/ 2147483647 w 183"/>
                  <a:gd name="T33" fmla="*/ 2147483647 h 73"/>
                  <a:gd name="T34" fmla="*/ 2147483647 w 183"/>
                  <a:gd name="T35" fmla="*/ 2147483647 h 73"/>
                  <a:gd name="T36" fmla="*/ 2147483647 w 183"/>
                  <a:gd name="T37" fmla="*/ 2147483647 h 73"/>
                  <a:gd name="T38" fmla="*/ 2147483647 w 183"/>
                  <a:gd name="T39" fmla="*/ 2147483647 h 73"/>
                  <a:gd name="T40" fmla="*/ 1305644146 w 183"/>
                  <a:gd name="T41" fmla="*/ 2147483647 h 73"/>
                  <a:gd name="T42" fmla="*/ 571172090 w 183"/>
                  <a:gd name="T43" fmla="*/ 2147483647 h 73"/>
                  <a:gd name="T44" fmla="*/ 326410820 w 183"/>
                  <a:gd name="T45" fmla="*/ 2147483647 h 73"/>
                  <a:gd name="T46" fmla="*/ 163111288 w 183"/>
                  <a:gd name="T47" fmla="*/ 2147483647 h 73"/>
                  <a:gd name="T48" fmla="*/ 81649983 w 183"/>
                  <a:gd name="T49" fmla="*/ 2147483647 h 73"/>
                  <a:gd name="T50" fmla="*/ 0 w 183"/>
                  <a:gd name="T51" fmla="*/ 2147483647 h 73"/>
                  <a:gd name="T52" fmla="*/ 81649983 w 183"/>
                  <a:gd name="T53" fmla="*/ 2147483647 h 73"/>
                  <a:gd name="T54" fmla="*/ 244761270 w 183"/>
                  <a:gd name="T55" fmla="*/ 2147483647 h 73"/>
                  <a:gd name="T56" fmla="*/ 571172090 w 183"/>
                  <a:gd name="T57" fmla="*/ 2084075736 h 73"/>
                  <a:gd name="T58" fmla="*/ 1060882876 w 183"/>
                  <a:gd name="T59" fmla="*/ 1562895072 h 73"/>
                  <a:gd name="T60" fmla="*/ 1550404983 w 183"/>
                  <a:gd name="T61" fmla="*/ 521180665 h 73"/>
                  <a:gd name="T62" fmla="*/ 2147483647 w 183"/>
                  <a:gd name="T63" fmla="*/ 0 h 73"/>
                  <a:gd name="T64" fmla="*/ 2147483647 w 183"/>
                  <a:gd name="T65" fmla="*/ 0 h 73"/>
                  <a:gd name="T66" fmla="*/ 2147483647 w 183"/>
                  <a:gd name="T67" fmla="*/ 0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3" h="73">
                    <a:moveTo>
                      <a:pt x="50" y="0"/>
                    </a:moveTo>
                    <a:lnTo>
                      <a:pt x="63" y="0"/>
                    </a:lnTo>
                    <a:lnTo>
                      <a:pt x="75" y="1"/>
                    </a:lnTo>
                    <a:lnTo>
                      <a:pt x="86" y="4"/>
                    </a:lnTo>
                    <a:lnTo>
                      <a:pt x="97" y="7"/>
                    </a:lnTo>
                    <a:lnTo>
                      <a:pt x="106" y="10"/>
                    </a:lnTo>
                    <a:lnTo>
                      <a:pt x="116" y="15"/>
                    </a:lnTo>
                    <a:lnTo>
                      <a:pt x="124" y="19"/>
                    </a:lnTo>
                    <a:lnTo>
                      <a:pt x="131" y="25"/>
                    </a:lnTo>
                    <a:lnTo>
                      <a:pt x="159" y="49"/>
                    </a:lnTo>
                    <a:lnTo>
                      <a:pt x="183" y="73"/>
                    </a:lnTo>
                    <a:lnTo>
                      <a:pt x="137" y="73"/>
                    </a:lnTo>
                    <a:lnTo>
                      <a:pt x="128" y="72"/>
                    </a:lnTo>
                    <a:lnTo>
                      <a:pt x="117" y="70"/>
                    </a:lnTo>
                    <a:lnTo>
                      <a:pt x="104" y="66"/>
                    </a:lnTo>
                    <a:lnTo>
                      <a:pt x="90" y="62"/>
                    </a:lnTo>
                    <a:lnTo>
                      <a:pt x="73" y="56"/>
                    </a:lnTo>
                    <a:lnTo>
                      <a:pt x="58" y="50"/>
                    </a:lnTo>
                    <a:lnTo>
                      <a:pt x="42" y="44"/>
                    </a:lnTo>
                    <a:lnTo>
                      <a:pt x="28" y="37"/>
                    </a:lnTo>
                    <a:lnTo>
                      <a:pt x="16" y="30"/>
                    </a:lnTo>
                    <a:lnTo>
                      <a:pt x="7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3" name="Freeform 497"/>
              <p:cNvSpPr>
                <a:spLocks/>
              </p:cNvSpPr>
              <p:nvPr/>
            </p:nvSpPr>
            <p:spPr bwMode="auto">
              <a:xfrm>
                <a:off x="6302375" y="2079588"/>
                <a:ext cx="33338" cy="57150"/>
              </a:xfrm>
              <a:custGeom>
                <a:avLst/>
                <a:gdLst>
                  <a:gd name="T0" fmla="*/ 0 w 79"/>
                  <a:gd name="T1" fmla="*/ 2147483647 h 42"/>
                  <a:gd name="T2" fmla="*/ 1728483304 w 79"/>
                  <a:gd name="T3" fmla="*/ 2147483647 h 42"/>
                  <a:gd name="T4" fmla="*/ 2147483647 w 79"/>
                  <a:gd name="T5" fmla="*/ 2147483647 h 42"/>
                  <a:gd name="T6" fmla="*/ 2147483647 w 79"/>
                  <a:gd name="T7" fmla="*/ 0 h 42"/>
                  <a:gd name="T8" fmla="*/ 2147483647 w 79"/>
                  <a:gd name="T9" fmla="*/ 0 h 42"/>
                  <a:gd name="T10" fmla="*/ 2147483647 w 79"/>
                  <a:gd name="T11" fmla="*/ 2147483647 h 42"/>
                  <a:gd name="T12" fmla="*/ 2147483647 w 79"/>
                  <a:gd name="T13" fmla="*/ 2147483647 h 42"/>
                  <a:gd name="T14" fmla="*/ 2147483647 w 79"/>
                  <a:gd name="T15" fmla="*/ 2147483647 h 42"/>
                  <a:gd name="T16" fmla="*/ 2147483647 w 79"/>
                  <a:gd name="T17" fmla="*/ 2147483647 h 42"/>
                  <a:gd name="T18" fmla="*/ 2147483647 w 79"/>
                  <a:gd name="T19" fmla="*/ 2147483647 h 42"/>
                  <a:gd name="T20" fmla="*/ 2147483647 w 79"/>
                  <a:gd name="T21" fmla="*/ 2147483647 h 42"/>
                  <a:gd name="T22" fmla="*/ 2147483647 w 79"/>
                  <a:gd name="T23" fmla="*/ 2147483647 h 42"/>
                  <a:gd name="T24" fmla="*/ 2147483647 w 79"/>
                  <a:gd name="T25" fmla="*/ 2147483647 h 42"/>
                  <a:gd name="T26" fmla="*/ 2147483647 w 79"/>
                  <a:gd name="T27" fmla="*/ 2147483647 h 42"/>
                  <a:gd name="T28" fmla="*/ 2147483647 w 79"/>
                  <a:gd name="T29" fmla="*/ 2147483647 h 42"/>
                  <a:gd name="T30" fmla="*/ 2147483647 w 79"/>
                  <a:gd name="T31" fmla="*/ 2147483647 h 42"/>
                  <a:gd name="T32" fmla="*/ 2147483647 w 79"/>
                  <a:gd name="T33" fmla="*/ 2147483647 h 42"/>
                  <a:gd name="T34" fmla="*/ 2147483647 w 79"/>
                  <a:gd name="T35" fmla="*/ 2147483647 h 42"/>
                  <a:gd name="T36" fmla="*/ 1878786200 w 79"/>
                  <a:gd name="T37" fmla="*/ 2147483647 h 42"/>
                  <a:gd name="T38" fmla="*/ 1202423168 w 79"/>
                  <a:gd name="T39" fmla="*/ 2147483647 h 42"/>
                  <a:gd name="T40" fmla="*/ 826665928 w 79"/>
                  <a:gd name="T41" fmla="*/ 2147483647 h 42"/>
                  <a:gd name="T42" fmla="*/ 375757240 w 79"/>
                  <a:gd name="T43" fmla="*/ 2147483647 h 42"/>
                  <a:gd name="T44" fmla="*/ 150302896 w 79"/>
                  <a:gd name="T45" fmla="*/ 2147483647 h 42"/>
                  <a:gd name="T46" fmla="*/ 0 w 79"/>
                  <a:gd name="T47" fmla="*/ 2147483647 h 42"/>
                  <a:gd name="T48" fmla="*/ 0 w 79"/>
                  <a:gd name="T49" fmla="*/ 214748364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2">
                    <a:moveTo>
                      <a:pt x="0" y="6"/>
                    </a:moveTo>
                    <a:lnTo>
                      <a:pt x="23" y="2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9" y="0"/>
                    </a:lnTo>
                    <a:lnTo>
                      <a:pt x="79" y="9"/>
                    </a:lnTo>
                    <a:lnTo>
                      <a:pt x="79" y="18"/>
                    </a:lnTo>
                    <a:lnTo>
                      <a:pt x="79" y="22"/>
                    </a:lnTo>
                    <a:lnTo>
                      <a:pt x="75" y="27"/>
                    </a:lnTo>
                    <a:lnTo>
                      <a:pt x="72" y="31"/>
                    </a:lnTo>
                    <a:lnTo>
                      <a:pt x="68" y="35"/>
                    </a:lnTo>
                    <a:lnTo>
                      <a:pt x="62" y="38"/>
                    </a:lnTo>
                    <a:lnTo>
                      <a:pt x="57" y="40"/>
                    </a:lnTo>
                    <a:lnTo>
                      <a:pt x="51" y="42"/>
                    </a:lnTo>
                    <a:lnTo>
                      <a:pt x="46" y="42"/>
                    </a:lnTo>
                    <a:lnTo>
                      <a:pt x="40" y="42"/>
                    </a:lnTo>
                    <a:lnTo>
                      <a:pt x="35" y="41"/>
                    </a:lnTo>
                    <a:lnTo>
                      <a:pt x="29" y="39"/>
                    </a:lnTo>
                    <a:lnTo>
                      <a:pt x="25" y="37"/>
                    </a:lnTo>
                    <a:lnTo>
                      <a:pt x="16" y="32"/>
                    </a:lnTo>
                    <a:lnTo>
                      <a:pt x="11" y="26"/>
                    </a:lnTo>
                    <a:lnTo>
                      <a:pt x="5" y="20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4" name="Freeform 498"/>
              <p:cNvSpPr>
                <a:spLocks/>
              </p:cNvSpPr>
              <p:nvPr/>
            </p:nvSpPr>
            <p:spPr bwMode="auto">
              <a:xfrm>
                <a:off x="6332538" y="2090700"/>
                <a:ext cx="52387" cy="58738"/>
              </a:xfrm>
              <a:custGeom>
                <a:avLst/>
                <a:gdLst>
                  <a:gd name="T0" fmla="*/ 2147483647 w 113"/>
                  <a:gd name="T1" fmla="*/ 2147483647 h 52"/>
                  <a:gd name="T2" fmla="*/ 2147483647 w 113"/>
                  <a:gd name="T3" fmla="*/ 2147483647 h 52"/>
                  <a:gd name="T4" fmla="*/ 2147483647 w 113"/>
                  <a:gd name="T5" fmla="*/ 2147483647 h 52"/>
                  <a:gd name="T6" fmla="*/ 2147483647 w 113"/>
                  <a:gd name="T7" fmla="*/ 2147483647 h 52"/>
                  <a:gd name="T8" fmla="*/ 2147483647 w 113"/>
                  <a:gd name="T9" fmla="*/ 2147483647 h 52"/>
                  <a:gd name="T10" fmla="*/ 2147483647 w 113"/>
                  <a:gd name="T11" fmla="*/ 2147483647 h 52"/>
                  <a:gd name="T12" fmla="*/ 2147483647 w 113"/>
                  <a:gd name="T13" fmla="*/ 2147483647 h 52"/>
                  <a:gd name="T14" fmla="*/ 2147483647 w 113"/>
                  <a:gd name="T15" fmla="*/ 2147483647 h 52"/>
                  <a:gd name="T16" fmla="*/ 2147483647 w 113"/>
                  <a:gd name="T17" fmla="*/ 2147483647 h 52"/>
                  <a:gd name="T18" fmla="*/ 2147483647 w 113"/>
                  <a:gd name="T19" fmla="*/ 2147483647 h 52"/>
                  <a:gd name="T20" fmla="*/ 2147483647 w 113"/>
                  <a:gd name="T21" fmla="*/ 2147483647 h 52"/>
                  <a:gd name="T22" fmla="*/ 2147483647 w 113"/>
                  <a:gd name="T23" fmla="*/ 2147483647 h 52"/>
                  <a:gd name="T24" fmla="*/ 2092525466 w 113"/>
                  <a:gd name="T25" fmla="*/ 2147483647 h 52"/>
                  <a:gd name="T26" fmla="*/ 1295362686 w 113"/>
                  <a:gd name="T27" fmla="*/ 2147483647 h 52"/>
                  <a:gd name="T28" fmla="*/ 597925747 w 113"/>
                  <a:gd name="T29" fmla="*/ 2147483647 h 52"/>
                  <a:gd name="T30" fmla="*/ 398474066 w 113"/>
                  <a:gd name="T31" fmla="*/ 2147483647 h 52"/>
                  <a:gd name="T32" fmla="*/ 199237033 w 113"/>
                  <a:gd name="T33" fmla="*/ 2147483647 h 52"/>
                  <a:gd name="T34" fmla="*/ 99725840 w 113"/>
                  <a:gd name="T35" fmla="*/ 2147483647 h 52"/>
                  <a:gd name="T36" fmla="*/ 0 w 113"/>
                  <a:gd name="T37" fmla="*/ 2147483647 h 52"/>
                  <a:gd name="T38" fmla="*/ 99725840 w 113"/>
                  <a:gd name="T39" fmla="*/ 2147483647 h 52"/>
                  <a:gd name="T40" fmla="*/ 99725840 w 113"/>
                  <a:gd name="T41" fmla="*/ 2147483647 h 52"/>
                  <a:gd name="T42" fmla="*/ 298962873 w 113"/>
                  <a:gd name="T43" fmla="*/ 2147483647 h 52"/>
                  <a:gd name="T44" fmla="*/ 498199906 w 113"/>
                  <a:gd name="T45" fmla="*/ 2147483647 h 52"/>
                  <a:gd name="T46" fmla="*/ 697436939 w 113"/>
                  <a:gd name="T47" fmla="*/ 2147483647 h 52"/>
                  <a:gd name="T48" fmla="*/ 996399813 w 113"/>
                  <a:gd name="T49" fmla="*/ 2147483647 h 52"/>
                  <a:gd name="T50" fmla="*/ 1394873415 w 113"/>
                  <a:gd name="T51" fmla="*/ 1441816835 h 52"/>
                  <a:gd name="T52" fmla="*/ 1693836752 w 113"/>
                  <a:gd name="T53" fmla="*/ 0 h 52"/>
                  <a:gd name="T54" fmla="*/ 2147483647 w 113"/>
                  <a:gd name="T55" fmla="*/ 0 h 52"/>
                  <a:gd name="T56" fmla="*/ 2147483647 w 113"/>
                  <a:gd name="T57" fmla="*/ 2147483647 h 52"/>
                  <a:gd name="T58" fmla="*/ 2147483647 w 113"/>
                  <a:gd name="T59" fmla="*/ 2147483647 h 52"/>
                  <a:gd name="T60" fmla="*/ 2147483647 w 113"/>
                  <a:gd name="T61" fmla="*/ 2147483647 h 52"/>
                  <a:gd name="T62" fmla="*/ 2147483647 w 113"/>
                  <a:gd name="T63" fmla="*/ 2147483647 h 52"/>
                  <a:gd name="T64" fmla="*/ 2147483647 w 113"/>
                  <a:gd name="T65" fmla="*/ 2147483647 h 52"/>
                  <a:gd name="T66" fmla="*/ 2147483647 w 113"/>
                  <a:gd name="T67" fmla="*/ 2147483647 h 52"/>
                  <a:gd name="T68" fmla="*/ 2147483647 w 113"/>
                  <a:gd name="T69" fmla="*/ 2147483647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3" h="52">
                    <a:moveTo>
                      <a:pt x="113" y="39"/>
                    </a:moveTo>
                    <a:lnTo>
                      <a:pt x="112" y="42"/>
                    </a:lnTo>
                    <a:lnTo>
                      <a:pt x="109" y="45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94" y="51"/>
                    </a:lnTo>
                    <a:lnTo>
                      <a:pt x="85" y="52"/>
                    </a:lnTo>
                    <a:lnTo>
                      <a:pt x="66" y="52"/>
                    </a:lnTo>
                    <a:lnTo>
                      <a:pt x="53" y="51"/>
                    </a:lnTo>
                    <a:lnTo>
                      <a:pt x="47" y="51"/>
                    </a:lnTo>
                    <a:lnTo>
                      <a:pt x="39" y="48"/>
                    </a:lnTo>
                    <a:lnTo>
                      <a:pt x="30" y="45"/>
                    </a:lnTo>
                    <a:lnTo>
                      <a:pt x="21" y="41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6" y="5"/>
                    </a:lnTo>
                    <a:lnTo>
                      <a:pt x="57" y="9"/>
                    </a:lnTo>
                    <a:lnTo>
                      <a:pt x="77" y="18"/>
                    </a:lnTo>
                    <a:lnTo>
                      <a:pt x="95" y="29"/>
                    </a:lnTo>
                    <a:lnTo>
                      <a:pt x="108" y="36"/>
                    </a:lnTo>
                    <a:lnTo>
                      <a:pt x="113" y="3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5" name="Freeform 499"/>
              <p:cNvSpPr>
                <a:spLocks/>
              </p:cNvSpPr>
              <p:nvPr/>
            </p:nvSpPr>
            <p:spPr bwMode="auto">
              <a:xfrm>
                <a:off x="6103938" y="2063713"/>
                <a:ext cx="61912" cy="58737"/>
              </a:xfrm>
              <a:custGeom>
                <a:avLst/>
                <a:gdLst>
                  <a:gd name="T0" fmla="*/ 0 w 139"/>
                  <a:gd name="T1" fmla="*/ 2147483647 h 40"/>
                  <a:gd name="T2" fmla="*/ 706864003 w 139"/>
                  <a:gd name="T3" fmla="*/ 2147483647 h 40"/>
                  <a:gd name="T4" fmla="*/ 1678975493 w 139"/>
                  <a:gd name="T5" fmla="*/ 2147483647 h 40"/>
                  <a:gd name="T6" fmla="*/ 2147483647 w 139"/>
                  <a:gd name="T7" fmla="*/ 2147483647 h 40"/>
                  <a:gd name="T8" fmla="*/ 2147483647 w 139"/>
                  <a:gd name="T9" fmla="*/ 2147483647 h 40"/>
                  <a:gd name="T10" fmla="*/ 2147483647 w 139"/>
                  <a:gd name="T11" fmla="*/ 2147483647 h 40"/>
                  <a:gd name="T12" fmla="*/ 2147483647 w 139"/>
                  <a:gd name="T13" fmla="*/ 2147483647 h 40"/>
                  <a:gd name="T14" fmla="*/ 2147483647 w 139"/>
                  <a:gd name="T15" fmla="*/ 0 h 40"/>
                  <a:gd name="T16" fmla="*/ 2147483647 w 139"/>
                  <a:gd name="T17" fmla="*/ 2147483647 h 40"/>
                  <a:gd name="T18" fmla="*/ 2147483647 w 139"/>
                  <a:gd name="T19" fmla="*/ 2147483647 h 40"/>
                  <a:gd name="T20" fmla="*/ 2147483647 w 139"/>
                  <a:gd name="T21" fmla="*/ 2147483647 h 40"/>
                  <a:gd name="T22" fmla="*/ 2147483647 w 139"/>
                  <a:gd name="T23" fmla="*/ 2147483647 h 40"/>
                  <a:gd name="T24" fmla="*/ 2147483647 w 139"/>
                  <a:gd name="T25" fmla="*/ 2147483647 h 40"/>
                  <a:gd name="T26" fmla="*/ 2147483647 w 139"/>
                  <a:gd name="T27" fmla="*/ 2147483647 h 40"/>
                  <a:gd name="T28" fmla="*/ 2147483647 w 139"/>
                  <a:gd name="T29" fmla="*/ 2147483647 h 40"/>
                  <a:gd name="T30" fmla="*/ 2147483647 w 139"/>
                  <a:gd name="T31" fmla="*/ 2147483647 h 40"/>
                  <a:gd name="T32" fmla="*/ 2147483647 w 139"/>
                  <a:gd name="T33" fmla="*/ 2147483647 h 40"/>
                  <a:gd name="T34" fmla="*/ 2147483647 w 139"/>
                  <a:gd name="T35" fmla="*/ 2147483647 h 40"/>
                  <a:gd name="T36" fmla="*/ 1502210052 w 139"/>
                  <a:gd name="T37" fmla="*/ 2147483647 h 40"/>
                  <a:gd name="T38" fmla="*/ 972111491 w 139"/>
                  <a:gd name="T39" fmla="*/ 2147483647 h 40"/>
                  <a:gd name="T40" fmla="*/ 353531328 w 139"/>
                  <a:gd name="T41" fmla="*/ 2147483647 h 40"/>
                  <a:gd name="T42" fmla="*/ 0 w 139"/>
                  <a:gd name="T43" fmla="*/ 2147483647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9" h="40">
                    <a:moveTo>
                      <a:pt x="0" y="8"/>
                    </a:moveTo>
                    <a:lnTo>
                      <a:pt x="8" y="9"/>
                    </a:lnTo>
                    <a:lnTo>
                      <a:pt x="19" y="8"/>
                    </a:lnTo>
                    <a:lnTo>
                      <a:pt x="30" y="7"/>
                    </a:lnTo>
                    <a:lnTo>
                      <a:pt x="42" y="5"/>
                    </a:lnTo>
                    <a:lnTo>
                      <a:pt x="53" y="2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0" y="2"/>
                    </a:lnTo>
                    <a:lnTo>
                      <a:pt x="139" y="39"/>
                    </a:lnTo>
                    <a:lnTo>
                      <a:pt x="133" y="40"/>
                    </a:lnTo>
                    <a:lnTo>
                      <a:pt x="125" y="39"/>
                    </a:lnTo>
                    <a:lnTo>
                      <a:pt x="116" y="38"/>
                    </a:lnTo>
                    <a:lnTo>
                      <a:pt x="106" y="36"/>
                    </a:lnTo>
                    <a:lnTo>
                      <a:pt x="86" y="30"/>
                    </a:lnTo>
                    <a:lnTo>
                      <a:pt x="64" y="24"/>
                    </a:lnTo>
                    <a:lnTo>
                      <a:pt x="44" y="16"/>
                    </a:lnTo>
                    <a:lnTo>
                      <a:pt x="26" y="11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6" name="Freeform 500"/>
              <p:cNvSpPr>
                <a:spLocks/>
              </p:cNvSpPr>
              <p:nvPr/>
            </p:nvSpPr>
            <p:spPr bwMode="auto">
              <a:xfrm>
                <a:off x="6403975" y="2004975"/>
                <a:ext cx="139700" cy="57150"/>
              </a:xfrm>
              <a:custGeom>
                <a:avLst/>
                <a:gdLst>
                  <a:gd name="T0" fmla="*/ 794131742 w 325"/>
                  <a:gd name="T1" fmla="*/ 2147483647 h 71"/>
                  <a:gd name="T2" fmla="*/ 2147483647 w 325"/>
                  <a:gd name="T3" fmla="*/ 521568608 h 71"/>
                  <a:gd name="T4" fmla="*/ 2147483647 w 325"/>
                  <a:gd name="T5" fmla="*/ 0 h 71"/>
                  <a:gd name="T6" fmla="*/ 2147483647 w 325"/>
                  <a:gd name="T7" fmla="*/ 2086275239 h 71"/>
                  <a:gd name="T8" fmla="*/ 2147483647 w 325"/>
                  <a:gd name="T9" fmla="*/ 2147483647 h 71"/>
                  <a:gd name="T10" fmla="*/ 2147483647 w 325"/>
                  <a:gd name="T11" fmla="*/ 2147483647 h 71"/>
                  <a:gd name="T12" fmla="*/ 2147483647 w 325"/>
                  <a:gd name="T13" fmla="*/ 2147483647 h 71"/>
                  <a:gd name="T14" fmla="*/ 2147483647 w 325"/>
                  <a:gd name="T15" fmla="*/ 2147483647 h 71"/>
                  <a:gd name="T16" fmla="*/ 2147483647 w 325"/>
                  <a:gd name="T17" fmla="*/ 2147483647 h 71"/>
                  <a:gd name="T18" fmla="*/ 2147483647 w 325"/>
                  <a:gd name="T19" fmla="*/ 2147483647 h 71"/>
                  <a:gd name="T20" fmla="*/ 2147483647 w 325"/>
                  <a:gd name="T21" fmla="*/ 2147483647 h 71"/>
                  <a:gd name="T22" fmla="*/ 2147483647 w 325"/>
                  <a:gd name="T23" fmla="*/ 2147483647 h 71"/>
                  <a:gd name="T24" fmla="*/ 2147483647 w 325"/>
                  <a:gd name="T25" fmla="*/ 2147483647 h 71"/>
                  <a:gd name="T26" fmla="*/ 2147483647 w 325"/>
                  <a:gd name="T27" fmla="*/ 2147483647 h 71"/>
                  <a:gd name="T28" fmla="*/ 2147483647 w 325"/>
                  <a:gd name="T29" fmla="*/ 2147483647 h 71"/>
                  <a:gd name="T30" fmla="*/ 2147483647 w 325"/>
                  <a:gd name="T31" fmla="*/ 2147483647 h 71"/>
                  <a:gd name="T32" fmla="*/ 2147483647 w 325"/>
                  <a:gd name="T33" fmla="*/ 2147483647 h 71"/>
                  <a:gd name="T34" fmla="*/ 2147483647 w 325"/>
                  <a:gd name="T35" fmla="*/ 2147483647 h 71"/>
                  <a:gd name="T36" fmla="*/ 2147483647 w 325"/>
                  <a:gd name="T37" fmla="*/ 2147483647 h 71"/>
                  <a:gd name="T38" fmla="*/ 2147483647 w 325"/>
                  <a:gd name="T39" fmla="*/ 2147483647 h 71"/>
                  <a:gd name="T40" fmla="*/ 2147483647 w 325"/>
                  <a:gd name="T41" fmla="*/ 2147483647 h 71"/>
                  <a:gd name="T42" fmla="*/ 2147483647 w 325"/>
                  <a:gd name="T43" fmla="*/ 2147483647 h 71"/>
                  <a:gd name="T44" fmla="*/ 2147483647 w 325"/>
                  <a:gd name="T45" fmla="*/ 2147483647 h 71"/>
                  <a:gd name="T46" fmla="*/ 2147483647 w 325"/>
                  <a:gd name="T47" fmla="*/ 2147483647 h 71"/>
                  <a:gd name="T48" fmla="*/ 2147483647 w 325"/>
                  <a:gd name="T49" fmla="*/ 2147483647 h 71"/>
                  <a:gd name="T50" fmla="*/ 2147483647 w 325"/>
                  <a:gd name="T51" fmla="*/ 2147483647 h 71"/>
                  <a:gd name="T52" fmla="*/ 2147483647 w 325"/>
                  <a:gd name="T53" fmla="*/ 2147483647 h 71"/>
                  <a:gd name="T54" fmla="*/ 2147483647 w 325"/>
                  <a:gd name="T55" fmla="*/ 2147483647 h 71"/>
                  <a:gd name="T56" fmla="*/ 1985513975 w 325"/>
                  <a:gd name="T57" fmla="*/ 2147483647 h 71"/>
                  <a:gd name="T58" fmla="*/ 1270832417 w 325"/>
                  <a:gd name="T59" fmla="*/ 2147483647 h 71"/>
                  <a:gd name="T60" fmla="*/ 476515840 w 325"/>
                  <a:gd name="T61" fmla="*/ 2147483647 h 71"/>
                  <a:gd name="T62" fmla="*/ 0 w 325"/>
                  <a:gd name="T63" fmla="*/ 2147483647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5" h="71">
                    <a:moveTo>
                      <a:pt x="0" y="12"/>
                    </a:moveTo>
                    <a:lnTo>
                      <a:pt x="10" y="7"/>
                    </a:lnTo>
                    <a:lnTo>
                      <a:pt x="20" y="3"/>
                    </a:lnTo>
                    <a:lnTo>
                      <a:pt x="31" y="1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83" y="6"/>
                    </a:lnTo>
                    <a:lnTo>
                      <a:pt x="92" y="10"/>
                    </a:lnTo>
                    <a:lnTo>
                      <a:pt x="101" y="14"/>
                    </a:lnTo>
                    <a:lnTo>
                      <a:pt x="110" y="18"/>
                    </a:lnTo>
                    <a:lnTo>
                      <a:pt x="116" y="23"/>
                    </a:lnTo>
                    <a:lnTo>
                      <a:pt x="122" y="29"/>
                    </a:lnTo>
                    <a:lnTo>
                      <a:pt x="127" y="33"/>
                    </a:lnTo>
                    <a:lnTo>
                      <a:pt x="130" y="38"/>
                    </a:lnTo>
                    <a:lnTo>
                      <a:pt x="133" y="43"/>
                    </a:lnTo>
                    <a:lnTo>
                      <a:pt x="136" y="34"/>
                    </a:lnTo>
                    <a:lnTo>
                      <a:pt x="138" y="25"/>
                    </a:lnTo>
                    <a:lnTo>
                      <a:pt x="139" y="15"/>
                    </a:lnTo>
                    <a:lnTo>
                      <a:pt x="139" y="6"/>
                    </a:lnTo>
                    <a:lnTo>
                      <a:pt x="161" y="7"/>
                    </a:lnTo>
                    <a:lnTo>
                      <a:pt x="188" y="9"/>
                    </a:lnTo>
                    <a:lnTo>
                      <a:pt x="216" y="13"/>
                    </a:lnTo>
                    <a:lnTo>
                      <a:pt x="245" y="19"/>
                    </a:lnTo>
                    <a:lnTo>
                      <a:pt x="258" y="23"/>
                    </a:lnTo>
                    <a:lnTo>
                      <a:pt x="271" y="28"/>
                    </a:lnTo>
                    <a:lnTo>
                      <a:pt x="283" y="32"/>
                    </a:lnTo>
                    <a:lnTo>
                      <a:pt x="295" y="37"/>
                    </a:lnTo>
                    <a:lnTo>
                      <a:pt x="305" y="43"/>
                    </a:lnTo>
                    <a:lnTo>
                      <a:pt x="314" y="48"/>
                    </a:lnTo>
                    <a:lnTo>
                      <a:pt x="320" y="55"/>
                    </a:lnTo>
                    <a:lnTo>
                      <a:pt x="325" y="61"/>
                    </a:lnTo>
                    <a:lnTo>
                      <a:pt x="316" y="64"/>
                    </a:lnTo>
                    <a:lnTo>
                      <a:pt x="305" y="67"/>
                    </a:lnTo>
                    <a:lnTo>
                      <a:pt x="294" y="68"/>
                    </a:lnTo>
                    <a:lnTo>
                      <a:pt x="283" y="70"/>
                    </a:lnTo>
                    <a:lnTo>
                      <a:pt x="259" y="71"/>
                    </a:lnTo>
                    <a:lnTo>
                      <a:pt x="234" y="71"/>
                    </a:lnTo>
                    <a:lnTo>
                      <a:pt x="210" y="70"/>
                    </a:lnTo>
                    <a:lnTo>
                      <a:pt x="186" y="69"/>
                    </a:lnTo>
                    <a:lnTo>
                      <a:pt x="167" y="68"/>
                    </a:lnTo>
                    <a:lnTo>
                      <a:pt x="152" y="67"/>
                    </a:lnTo>
                    <a:lnTo>
                      <a:pt x="133" y="69"/>
                    </a:lnTo>
                    <a:lnTo>
                      <a:pt x="104" y="71"/>
                    </a:lnTo>
                    <a:lnTo>
                      <a:pt x="90" y="71"/>
                    </a:lnTo>
                    <a:lnTo>
                      <a:pt x="78" y="70"/>
                    </a:lnTo>
                    <a:lnTo>
                      <a:pt x="72" y="68"/>
                    </a:lnTo>
                    <a:lnTo>
                      <a:pt x="69" y="67"/>
                    </a:lnTo>
                    <a:lnTo>
                      <a:pt x="67" y="64"/>
                    </a:lnTo>
                    <a:lnTo>
                      <a:pt x="66" y="61"/>
                    </a:lnTo>
                    <a:lnTo>
                      <a:pt x="58" y="61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42" y="57"/>
                    </a:lnTo>
                    <a:lnTo>
                      <a:pt x="35" y="53"/>
                    </a:lnTo>
                    <a:lnTo>
                      <a:pt x="31" y="49"/>
                    </a:lnTo>
                    <a:lnTo>
                      <a:pt x="25" y="45"/>
                    </a:lnTo>
                    <a:lnTo>
                      <a:pt x="20" y="41"/>
                    </a:lnTo>
                    <a:lnTo>
                      <a:pt x="16" y="39"/>
                    </a:lnTo>
                    <a:lnTo>
                      <a:pt x="12" y="38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7" name="Freeform 501"/>
              <p:cNvSpPr>
                <a:spLocks/>
              </p:cNvSpPr>
              <p:nvPr/>
            </p:nvSpPr>
            <p:spPr bwMode="auto">
              <a:xfrm>
                <a:off x="6564313" y="2012913"/>
                <a:ext cx="95250" cy="57150"/>
              </a:xfrm>
              <a:custGeom>
                <a:avLst/>
                <a:gdLst>
                  <a:gd name="T0" fmla="*/ 2147483647 w 220"/>
                  <a:gd name="T1" fmla="*/ 2147483647 h 72"/>
                  <a:gd name="T2" fmla="*/ 2147483647 w 220"/>
                  <a:gd name="T3" fmla="*/ 2147483647 h 72"/>
                  <a:gd name="T4" fmla="*/ 2147483647 w 220"/>
                  <a:gd name="T5" fmla="*/ 2147483647 h 72"/>
                  <a:gd name="T6" fmla="*/ 2147483647 w 220"/>
                  <a:gd name="T7" fmla="*/ 2147483647 h 72"/>
                  <a:gd name="T8" fmla="*/ 2147483647 w 220"/>
                  <a:gd name="T9" fmla="*/ 2147483647 h 72"/>
                  <a:gd name="T10" fmla="*/ 2147483647 w 220"/>
                  <a:gd name="T11" fmla="*/ 2147483647 h 72"/>
                  <a:gd name="T12" fmla="*/ 2147483647 w 220"/>
                  <a:gd name="T13" fmla="*/ 2147483647 h 72"/>
                  <a:gd name="T14" fmla="*/ 2147483647 w 220"/>
                  <a:gd name="T15" fmla="*/ 2147483647 h 72"/>
                  <a:gd name="T16" fmla="*/ 2147483647 w 220"/>
                  <a:gd name="T17" fmla="*/ 2147483647 h 72"/>
                  <a:gd name="T18" fmla="*/ 2147483647 w 220"/>
                  <a:gd name="T19" fmla="*/ 2147483647 h 72"/>
                  <a:gd name="T20" fmla="*/ 2147483647 w 220"/>
                  <a:gd name="T21" fmla="*/ 2147483647 h 72"/>
                  <a:gd name="T22" fmla="*/ 2147483647 w 220"/>
                  <a:gd name="T23" fmla="*/ 2147483647 h 72"/>
                  <a:gd name="T24" fmla="*/ 2147483647 w 220"/>
                  <a:gd name="T25" fmla="*/ 2147483647 h 72"/>
                  <a:gd name="T26" fmla="*/ 2147483647 w 220"/>
                  <a:gd name="T27" fmla="*/ 2147483647 h 72"/>
                  <a:gd name="T28" fmla="*/ 2147483647 w 220"/>
                  <a:gd name="T29" fmla="*/ 0 h 72"/>
                  <a:gd name="T30" fmla="*/ 2147483647 w 220"/>
                  <a:gd name="T31" fmla="*/ 2147483647 h 72"/>
                  <a:gd name="T32" fmla="*/ 2147483647 w 220"/>
                  <a:gd name="T33" fmla="*/ 2147483647 h 72"/>
                  <a:gd name="T34" fmla="*/ 2147483647 w 220"/>
                  <a:gd name="T35" fmla="*/ 2147483647 h 72"/>
                  <a:gd name="T36" fmla="*/ 2147483647 w 220"/>
                  <a:gd name="T37" fmla="*/ 2147483647 h 72"/>
                  <a:gd name="T38" fmla="*/ 2147483647 w 220"/>
                  <a:gd name="T39" fmla="*/ 2147483647 h 72"/>
                  <a:gd name="T40" fmla="*/ 2147483647 w 220"/>
                  <a:gd name="T41" fmla="*/ 2147483647 h 72"/>
                  <a:gd name="T42" fmla="*/ 2147483647 w 220"/>
                  <a:gd name="T43" fmla="*/ 2147483647 h 72"/>
                  <a:gd name="T44" fmla="*/ 2147483647 w 220"/>
                  <a:gd name="T45" fmla="*/ 2147483647 h 72"/>
                  <a:gd name="T46" fmla="*/ 2147483647 w 220"/>
                  <a:gd name="T47" fmla="*/ 2147483647 h 72"/>
                  <a:gd name="T48" fmla="*/ 2147483647 w 220"/>
                  <a:gd name="T49" fmla="*/ 2147483647 h 72"/>
                  <a:gd name="T50" fmla="*/ 2147483647 w 220"/>
                  <a:gd name="T51" fmla="*/ 2147483647 h 72"/>
                  <a:gd name="T52" fmla="*/ 2147483647 w 220"/>
                  <a:gd name="T53" fmla="*/ 2147483647 h 72"/>
                  <a:gd name="T54" fmla="*/ 2147483647 w 220"/>
                  <a:gd name="T55" fmla="*/ 2147483647 h 72"/>
                  <a:gd name="T56" fmla="*/ 2147483647 w 220"/>
                  <a:gd name="T57" fmla="*/ 2147483647 h 72"/>
                  <a:gd name="T58" fmla="*/ 2147483647 w 220"/>
                  <a:gd name="T59" fmla="*/ 2147483647 h 72"/>
                  <a:gd name="T60" fmla="*/ 2147483647 w 220"/>
                  <a:gd name="T61" fmla="*/ 2147483647 h 72"/>
                  <a:gd name="T62" fmla="*/ 2147483647 w 220"/>
                  <a:gd name="T63" fmla="*/ 2147483647 h 72"/>
                  <a:gd name="T64" fmla="*/ 2147483647 w 220"/>
                  <a:gd name="T65" fmla="*/ 2147483647 h 72"/>
                  <a:gd name="T66" fmla="*/ 2147483647 w 220"/>
                  <a:gd name="T67" fmla="*/ 2147483647 h 72"/>
                  <a:gd name="T68" fmla="*/ 2147483647 w 220"/>
                  <a:gd name="T69" fmla="*/ 2147483647 h 72"/>
                  <a:gd name="T70" fmla="*/ 2147483647 w 220"/>
                  <a:gd name="T71" fmla="*/ 2147483647 h 72"/>
                  <a:gd name="T72" fmla="*/ 2147483647 w 220"/>
                  <a:gd name="T73" fmla="*/ 2147483647 h 72"/>
                  <a:gd name="T74" fmla="*/ 2147483647 w 220"/>
                  <a:gd name="T75" fmla="*/ 2147483647 h 72"/>
                  <a:gd name="T76" fmla="*/ 2147483647 w 220"/>
                  <a:gd name="T77" fmla="*/ 2147483647 h 72"/>
                  <a:gd name="T78" fmla="*/ 2147483647 w 220"/>
                  <a:gd name="T79" fmla="*/ 2147483647 h 72"/>
                  <a:gd name="T80" fmla="*/ 2147483647 w 220"/>
                  <a:gd name="T81" fmla="*/ 2147483647 h 72"/>
                  <a:gd name="T82" fmla="*/ 2147483647 w 220"/>
                  <a:gd name="T83" fmla="*/ 2147483647 h 72"/>
                  <a:gd name="T84" fmla="*/ 2147483647 w 220"/>
                  <a:gd name="T85" fmla="*/ 2147483647 h 72"/>
                  <a:gd name="T86" fmla="*/ 2147483647 w 220"/>
                  <a:gd name="T87" fmla="*/ 2147483647 h 72"/>
                  <a:gd name="T88" fmla="*/ 1785457786 w 220"/>
                  <a:gd name="T89" fmla="*/ 2147483647 h 72"/>
                  <a:gd name="T90" fmla="*/ 1460795131 w 220"/>
                  <a:gd name="T91" fmla="*/ 2147483647 h 72"/>
                  <a:gd name="T92" fmla="*/ 1054966486 w 220"/>
                  <a:gd name="T93" fmla="*/ 2147483647 h 72"/>
                  <a:gd name="T94" fmla="*/ 730491300 w 220"/>
                  <a:gd name="T95" fmla="*/ 2147483647 h 72"/>
                  <a:gd name="T96" fmla="*/ 568159756 w 220"/>
                  <a:gd name="T97" fmla="*/ 2147483647 h 72"/>
                  <a:gd name="T98" fmla="*/ 243497100 w 220"/>
                  <a:gd name="T99" fmla="*/ 2147483647 h 72"/>
                  <a:gd name="T100" fmla="*/ 162331544 w 220"/>
                  <a:gd name="T101" fmla="*/ 2147483647 h 72"/>
                  <a:gd name="T102" fmla="*/ 81165556 w 220"/>
                  <a:gd name="T103" fmla="*/ 2147483647 h 72"/>
                  <a:gd name="T104" fmla="*/ 0 w 220"/>
                  <a:gd name="T105" fmla="*/ 2147483647 h 72"/>
                  <a:gd name="T106" fmla="*/ 1866623342 w 220"/>
                  <a:gd name="T107" fmla="*/ 2147483647 h 72"/>
                  <a:gd name="T108" fmla="*/ 2147483647 w 220"/>
                  <a:gd name="T109" fmla="*/ 2147483647 h 72"/>
                  <a:gd name="T110" fmla="*/ 2147483647 w 220"/>
                  <a:gd name="T111" fmla="*/ 2147483647 h 72"/>
                  <a:gd name="T112" fmla="*/ 2147483647 w 220"/>
                  <a:gd name="T113" fmla="*/ 2147483647 h 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0" h="72">
                    <a:moveTo>
                      <a:pt x="87" y="25"/>
                    </a:moveTo>
                    <a:lnTo>
                      <a:pt x="92" y="26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4" y="27"/>
                    </a:lnTo>
                    <a:lnTo>
                      <a:pt x="109" y="27"/>
                    </a:lnTo>
                    <a:lnTo>
                      <a:pt x="113" y="25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20" y="17"/>
                    </a:lnTo>
                    <a:lnTo>
                      <a:pt x="120" y="7"/>
                    </a:lnTo>
                    <a:lnTo>
                      <a:pt x="120" y="0"/>
                    </a:lnTo>
                    <a:lnTo>
                      <a:pt x="125" y="5"/>
                    </a:lnTo>
                    <a:lnTo>
                      <a:pt x="131" y="10"/>
                    </a:lnTo>
                    <a:lnTo>
                      <a:pt x="137" y="15"/>
                    </a:lnTo>
                    <a:lnTo>
                      <a:pt x="143" y="19"/>
                    </a:lnTo>
                    <a:lnTo>
                      <a:pt x="156" y="25"/>
                    </a:lnTo>
                    <a:lnTo>
                      <a:pt x="170" y="30"/>
                    </a:lnTo>
                    <a:lnTo>
                      <a:pt x="183" y="35"/>
                    </a:lnTo>
                    <a:lnTo>
                      <a:pt x="196" y="41"/>
                    </a:lnTo>
                    <a:lnTo>
                      <a:pt x="203" y="44"/>
                    </a:lnTo>
                    <a:lnTo>
                      <a:pt x="209" y="47"/>
                    </a:lnTo>
                    <a:lnTo>
                      <a:pt x="214" y="51"/>
                    </a:lnTo>
                    <a:lnTo>
                      <a:pt x="220" y="55"/>
                    </a:lnTo>
                    <a:lnTo>
                      <a:pt x="206" y="56"/>
                    </a:lnTo>
                    <a:lnTo>
                      <a:pt x="194" y="57"/>
                    </a:lnTo>
                    <a:lnTo>
                      <a:pt x="182" y="58"/>
                    </a:lnTo>
                    <a:lnTo>
                      <a:pt x="171" y="60"/>
                    </a:lnTo>
                    <a:lnTo>
                      <a:pt x="151" y="65"/>
                    </a:lnTo>
                    <a:lnTo>
                      <a:pt x="134" y="70"/>
                    </a:lnTo>
                    <a:lnTo>
                      <a:pt x="126" y="71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3" y="72"/>
                    </a:lnTo>
                    <a:lnTo>
                      <a:pt x="95" y="70"/>
                    </a:lnTo>
                    <a:lnTo>
                      <a:pt x="88" y="66"/>
                    </a:lnTo>
                    <a:lnTo>
                      <a:pt x="81" y="61"/>
                    </a:lnTo>
                    <a:lnTo>
                      <a:pt x="74" y="55"/>
                    </a:lnTo>
                    <a:lnTo>
                      <a:pt x="59" y="53"/>
                    </a:lnTo>
                    <a:lnTo>
                      <a:pt x="45" y="50"/>
                    </a:lnTo>
                    <a:lnTo>
                      <a:pt x="33" y="47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3" y="38"/>
                    </a:lnTo>
                    <a:lnTo>
                      <a:pt x="9" y="35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3" y="17"/>
                    </a:lnTo>
                    <a:lnTo>
                      <a:pt x="44" y="21"/>
                    </a:lnTo>
                    <a:lnTo>
                      <a:pt x="64" y="24"/>
                    </a:lnTo>
                    <a:lnTo>
                      <a:pt x="87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8" name="Freeform 502"/>
              <p:cNvSpPr>
                <a:spLocks/>
              </p:cNvSpPr>
              <p:nvPr/>
            </p:nvSpPr>
            <p:spPr bwMode="auto">
              <a:xfrm>
                <a:off x="6524625" y="2060538"/>
                <a:ext cx="63500" cy="58737"/>
              </a:xfrm>
              <a:custGeom>
                <a:avLst/>
                <a:gdLst>
                  <a:gd name="T0" fmla="*/ 2147483647 w 146"/>
                  <a:gd name="T1" fmla="*/ 2147483647 h 30"/>
                  <a:gd name="T2" fmla="*/ 2147483647 w 146"/>
                  <a:gd name="T3" fmla="*/ 2147483647 h 30"/>
                  <a:gd name="T4" fmla="*/ 2147483647 w 146"/>
                  <a:gd name="T5" fmla="*/ 2147483647 h 30"/>
                  <a:gd name="T6" fmla="*/ 2147483647 w 146"/>
                  <a:gd name="T7" fmla="*/ 2147483647 h 30"/>
                  <a:gd name="T8" fmla="*/ 2147483647 w 146"/>
                  <a:gd name="T9" fmla="*/ 2147483647 h 30"/>
                  <a:gd name="T10" fmla="*/ 2147483647 w 146"/>
                  <a:gd name="T11" fmla="*/ 2147483647 h 30"/>
                  <a:gd name="T12" fmla="*/ 2147483647 w 146"/>
                  <a:gd name="T13" fmla="*/ 2147483647 h 30"/>
                  <a:gd name="T14" fmla="*/ 2147483647 w 146"/>
                  <a:gd name="T15" fmla="*/ 2147483647 h 30"/>
                  <a:gd name="T16" fmla="*/ 2147483647 w 146"/>
                  <a:gd name="T17" fmla="*/ 2147483647 h 30"/>
                  <a:gd name="T18" fmla="*/ 2147483647 w 146"/>
                  <a:gd name="T19" fmla="*/ 2147483647 h 30"/>
                  <a:gd name="T20" fmla="*/ 2147483647 w 146"/>
                  <a:gd name="T21" fmla="*/ 2147483647 h 30"/>
                  <a:gd name="T22" fmla="*/ 2147483647 w 146"/>
                  <a:gd name="T23" fmla="*/ 2147483647 h 30"/>
                  <a:gd name="T24" fmla="*/ 2147483647 w 146"/>
                  <a:gd name="T25" fmla="*/ 2147483647 h 30"/>
                  <a:gd name="T26" fmla="*/ 2147483647 w 146"/>
                  <a:gd name="T27" fmla="*/ 2147483647 h 30"/>
                  <a:gd name="T28" fmla="*/ 2147483647 w 146"/>
                  <a:gd name="T29" fmla="*/ 2147483647 h 30"/>
                  <a:gd name="T30" fmla="*/ 2147483647 w 146"/>
                  <a:gd name="T31" fmla="*/ 2147483647 h 30"/>
                  <a:gd name="T32" fmla="*/ 2147483647 w 146"/>
                  <a:gd name="T33" fmla="*/ 2147483647 h 30"/>
                  <a:gd name="T34" fmla="*/ 1563263007 w 146"/>
                  <a:gd name="T35" fmla="*/ 0 h 30"/>
                  <a:gd name="T36" fmla="*/ 1151828240 w 146"/>
                  <a:gd name="T37" fmla="*/ 2147483647 h 30"/>
                  <a:gd name="T38" fmla="*/ 822680339 w 146"/>
                  <a:gd name="T39" fmla="*/ 2147483647 h 30"/>
                  <a:gd name="T40" fmla="*/ 329147901 w 146"/>
                  <a:gd name="T41" fmla="*/ 2147483647 h 30"/>
                  <a:gd name="T42" fmla="*/ 0 w 146"/>
                  <a:gd name="T43" fmla="*/ 2147483647 h 30"/>
                  <a:gd name="T44" fmla="*/ 2147483647 w 146"/>
                  <a:gd name="T45" fmla="*/ 2147483647 h 30"/>
                  <a:gd name="T46" fmla="*/ 2147483647 w 146"/>
                  <a:gd name="T47" fmla="*/ 2147483647 h 30"/>
                  <a:gd name="T48" fmla="*/ 2147483647 w 146"/>
                  <a:gd name="T49" fmla="*/ 2147483647 h 30"/>
                  <a:gd name="T50" fmla="*/ 2147483647 w 146"/>
                  <a:gd name="T51" fmla="*/ 2147483647 h 30"/>
                  <a:gd name="T52" fmla="*/ 2147483647 w 146"/>
                  <a:gd name="T53" fmla="*/ 2147483647 h 30"/>
                  <a:gd name="T54" fmla="*/ 2147483647 w 146"/>
                  <a:gd name="T55" fmla="*/ 2147483647 h 30"/>
                  <a:gd name="T56" fmla="*/ 2147483647 w 146"/>
                  <a:gd name="T57" fmla="*/ 2147483647 h 30"/>
                  <a:gd name="T58" fmla="*/ 2147483647 w 146"/>
                  <a:gd name="T59" fmla="*/ 2147483647 h 30"/>
                  <a:gd name="T60" fmla="*/ 2147483647 w 146"/>
                  <a:gd name="T61" fmla="*/ 2147483647 h 30"/>
                  <a:gd name="T62" fmla="*/ 2147483647 w 146"/>
                  <a:gd name="T63" fmla="*/ 2147483647 h 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6" h="30">
                    <a:moveTo>
                      <a:pt x="146" y="25"/>
                    </a:moveTo>
                    <a:lnTo>
                      <a:pt x="140" y="16"/>
                    </a:lnTo>
                    <a:lnTo>
                      <a:pt x="137" y="9"/>
                    </a:lnTo>
                    <a:lnTo>
                      <a:pt x="133" y="4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4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3" y="9"/>
                    </a:lnTo>
                    <a:lnTo>
                      <a:pt x="105" y="19"/>
                    </a:lnTo>
                    <a:lnTo>
                      <a:pt x="72" y="19"/>
                    </a:lnTo>
                    <a:lnTo>
                      <a:pt x="63" y="18"/>
                    </a:lnTo>
                    <a:lnTo>
                      <a:pt x="55" y="17"/>
                    </a:lnTo>
                    <a:lnTo>
                      <a:pt x="47" y="14"/>
                    </a:lnTo>
                    <a:lnTo>
                      <a:pt x="40" y="12"/>
                    </a:lnTo>
                    <a:lnTo>
                      <a:pt x="29" y="6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0" y="15"/>
                    </a:lnTo>
                    <a:lnTo>
                      <a:pt x="4" y="20"/>
                    </a:lnTo>
                    <a:lnTo>
                      <a:pt x="0" y="25"/>
                    </a:lnTo>
                    <a:lnTo>
                      <a:pt x="33" y="25"/>
                    </a:lnTo>
                    <a:lnTo>
                      <a:pt x="57" y="25"/>
                    </a:lnTo>
                    <a:lnTo>
                      <a:pt x="77" y="25"/>
                    </a:lnTo>
                    <a:lnTo>
                      <a:pt x="99" y="25"/>
                    </a:lnTo>
                    <a:lnTo>
                      <a:pt x="110" y="26"/>
                    </a:lnTo>
                    <a:lnTo>
                      <a:pt x="123" y="29"/>
                    </a:lnTo>
                    <a:lnTo>
                      <a:pt x="128" y="30"/>
                    </a:lnTo>
                    <a:lnTo>
                      <a:pt x="135" y="30"/>
                    </a:lnTo>
                    <a:lnTo>
                      <a:pt x="140" y="28"/>
                    </a:lnTo>
                    <a:lnTo>
                      <a:pt x="146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9" name="Freeform 503"/>
              <p:cNvSpPr>
                <a:spLocks/>
              </p:cNvSpPr>
              <p:nvPr/>
            </p:nvSpPr>
            <p:spPr bwMode="auto">
              <a:xfrm>
                <a:off x="6503988" y="2057363"/>
                <a:ext cx="20637" cy="58737"/>
              </a:xfrm>
              <a:custGeom>
                <a:avLst/>
                <a:gdLst>
                  <a:gd name="T0" fmla="*/ 0 w 53"/>
                  <a:gd name="T1" fmla="*/ 2147483647 h 9"/>
                  <a:gd name="T2" fmla="*/ 1003537983 w 53"/>
                  <a:gd name="T3" fmla="*/ 2147483647 h 9"/>
                  <a:gd name="T4" fmla="*/ 1712033449 w 53"/>
                  <a:gd name="T5" fmla="*/ 2147483647 h 9"/>
                  <a:gd name="T6" fmla="*/ 2147483647 w 53"/>
                  <a:gd name="T7" fmla="*/ 2147483647 h 9"/>
                  <a:gd name="T8" fmla="*/ 2147483647 w 53"/>
                  <a:gd name="T9" fmla="*/ 2147483647 h 9"/>
                  <a:gd name="T10" fmla="*/ 2147483647 w 53"/>
                  <a:gd name="T11" fmla="*/ 2147483647 h 9"/>
                  <a:gd name="T12" fmla="*/ 2147483647 w 53"/>
                  <a:gd name="T13" fmla="*/ 2147483647 h 9"/>
                  <a:gd name="T14" fmla="*/ 1830141337 w 53"/>
                  <a:gd name="T15" fmla="*/ 2147483647 h 9"/>
                  <a:gd name="T16" fmla="*/ 1475817675 w 53"/>
                  <a:gd name="T17" fmla="*/ 0 h 9"/>
                  <a:gd name="T18" fmla="*/ 1121645870 w 53"/>
                  <a:gd name="T19" fmla="*/ 0 h 9"/>
                  <a:gd name="T20" fmla="*/ 826451886 w 53"/>
                  <a:gd name="T21" fmla="*/ 0 h 9"/>
                  <a:gd name="T22" fmla="*/ 531257902 w 53"/>
                  <a:gd name="T23" fmla="*/ 2147483647 h 9"/>
                  <a:gd name="T24" fmla="*/ 354172194 w 53"/>
                  <a:gd name="T25" fmla="*/ 214748364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40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3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0" name="Line 504"/>
              <p:cNvSpPr>
                <a:spLocks noChangeShapeType="1"/>
              </p:cNvSpPr>
              <p:nvPr/>
            </p:nvSpPr>
            <p:spPr bwMode="auto">
              <a:xfrm flipV="1">
                <a:off x="6505575" y="2055775"/>
                <a:ext cx="0" cy="15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1" name="Freeform 505"/>
              <p:cNvSpPr>
                <a:spLocks/>
              </p:cNvSpPr>
              <p:nvPr/>
            </p:nvSpPr>
            <p:spPr bwMode="auto">
              <a:xfrm>
                <a:off x="5675313" y="1984338"/>
                <a:ext cx="11112" cy="55562"/>
              </a:xfrm>
              <a:custGeom>
                <a:avLst/>
                <a:gdLst>
                  <a:gd name="T0" fmla="*/ 0 w 26"/>
                  <a:gd name="T1" fmla="*/ 2147483647 h 25"/>
                  <a:gd name="T2" fmla="*/ 390339344 w 26"/>
                  <a:gd name="T3" fmla="*/ 2147483647 h 25"/>
                  <a:gd name="T4" fmla="*/ 1014845711 w 26"/>
                  <a:gd name="T5" fmla="*/ 2147483647 h 25"/>
                  <a:gd name="T6" fmla="*/ 1249012734 w 26"/>
                  <a:gd name="T7" fmla="*/ 2147483647 h 25"/>
                  <a:gd name="T8" fmla="*/ 1561357377 w 26"/>
                  <a:gd name="T9" fmla="*/ 2147483647 h 25"/>
                  <a:gd name="T10" fmla="*/ 1795524400 w 26"/>
                  <a:gd name="T11" fmla="*/ 2147483647 h 25"/>
                  <a:gd name="T12" fmla="*/ 2029691422 w 26"/>
                  <a:gd name="T13" fmla="*/ 0 h 25"/>
                  <a:gd name="T14" fmla="*/ 2029691422 w 26"/>
                  <a:gd name="T15" fmla="*/ 2147483647 h 25"/>
                  <a:gd name="T16" fmla="*/ 1561357377 w 26"/>
                  <a:gd name="T17" fmla="*/ 2147483647 h 25"/>
                  <a:gd name="T18" fmla="*/ 1014845711 w 26"/>
                  <a:gd name="T19" fmla="*/ 2147483647 h 25"/>
                  <a:gd name="T20" fmla="*/ 0 w 26"/>
                  <a:gd name="T21" fmla="*/ 2147483647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5" y="17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6" y="25"/>
                    </a:lnTo>
                    <a:lnTo>
                      <a:pt x="20" y="25"/>
                    </a:lnTo>
                    <a:lnTo>
                      <a:pt x="13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2" name="Freeform 506"/>
              <p:cNvSpPr>
                <a:spLocks/>
              </p:cNvSpPr>
              <p:nvPr/>
            </p:nvSpPr>
            <p:spPr bwMode="auto">
              <a:xfrm>
                <a:off x="6424613" y="2055775"/>
                <a:ext cx="9525" cy="57150"/>
              </a:xfrm>
              <a:custGeom>
                <a:avLst/>
                <a:gdLst>
                  <a:gd name="T0" fmla="*/ 793536698 w 33"/>
                  <a:gd name="T1" fmla="*/ 2147483647 h 25"/>
                  <a:gd name="T2" fmla="*/ 793536698 w 33"/>
                  <a:gd name="T3" fmla="*/ 2147483647 h 25"/>
                  <a:gd name="T4" fmla="*/ 793536698 w 33"/>
                  <a:gd name="T5" fmla="*/ 0 h 25"/>
                  <a:gd name="T6" fmla="*/ 0 w 33"/>
                  <a:gd name="T7" fmla="*/ 0 h 25"/>
                  <a:gd name="T8" fmla="*/ 216441770 w 33"/>
                  <a:gd name="T9" fmla="*/ 2147483647 h 25"/>
                  <a:gd name="T10" fmla="*/ 384730048 w 33"/>
                  <a:gd name="T11" fmla="*/ 2147483647 h 25"/>
                  <a:gd name="T12" fmla="*/ 480954195 w 33"/>
                  <a:gd name="T13" fmla="*/ 2147483647 h 25"/>
                  <a:gd name="T14" fmla="*/ 577094927 w 33"/>
                  <a:gd name="T15" fmla="*/ 2147483647 h 25"/>
                  <a:gd name="T16" fmla="*/ 673319075 w 33"/>
                  <a:gd name="T17" fmla="*/ 2147483647 h 25"/>
                  <a:gd name="T18" fmla="*/ 793536698 w 33"/>
                  <a:gd name="T19" fmla="*/ 214748364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5">
                    <a:moveTo>
                      <a:pt x="33" y="25"/>
                    </a:moveTo>
                    <a:lnTo>
                      <a:pt x="33" y="12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4" y="23"/>
                    </a:lnTo>
                    <a:lnTo>
                      <a:pt x="28" y="24"/>
                    </a:lnTo>
                    <a:lnTo>
                      <a:pt x="33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3" name="Freeform 507"/>
              <p:cNvSpPr>
                <a:spLocks/>
              </p:cNvSpPr>
              <p:nvPr/>
            </p:nvSpPr>
            <p:spPr bwMode="auto">
              <a:xfrm>
                <a:off x="6378575" y="2019263"/>
                <a:ext cx="9525" cy="57150"/>
              </a:xfrm>
              <a:custGeom>
                <a:avLst/>
                <a:gdLst>
                  <a:gd name="T0" fmla="*/ 0 w 20"/>
                  <a:gd name="T1" fmla="*/ 0 h 18"/>
                  <a:gd name="T2" fmla="*/ 1404205980 w 20"/>
                  <a:gd name="T3" fmla="*/ 2147483647 h 18"/>
                  <a:gd name="T4" fmla="*/ 1728323156 w 20"/>
                  <a:gd name="T5" fmla="*/ 2147483647 h 18"/>
                  <a:gd name="T6" fmla="*/ 2147483647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13" y="18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4" name="Freeform 508"/>
              <p:cNvSpPr>
                <a:spLocks/>
              </p:cNvSpPr>
              <p:nvPr/>
            </p:nvSpPr>
            <p:spPr bwMode="auto">
              <a:xfrm>
                <a:off x="6878638" y="2589175"/>
                <a:ext cx="12700" cy="58738"/>
              </a:xfrm>
              <a:custGeom>
                <a:avLst/>
                <a:gdLst>
                  <a:gd name="T0" fmla="*/ 0 w 33"/>
                  <a:gd name="T1" fmla="*/ 2147483647 h 31"/>
                  <a:gd name="T2" fmla="*/ 0 w 33"/>
                  <a:gd name="T3" fmla="*/ 0 h 31"/>
                  <a:gd name="T4" fmla="*/ 513047288 w 33"/>
                  <a:gd name="T5" fmla="*/ 0 h 31"/>
                  <a:gd name="T6" fmla="*/ 912051270 w 33"/>
                  <a:gd name="T7" fmla="*/ 0 h 31"/>
                  <a:gd name="T8" fmla="*/ 1367928930 w 33"/>
                  <a:gd name="T9" fmla="*/ 0 h 31"/>
                  <a:gd name="T10" fmla="*/ 1880976218 w 33"/>
                  <a:gd name="T11" fmla="*/ 0 h 31"/>
                  <a:gd name="T12" fmla="*/ 1709911067 w 33"/>
                  <a:gd name="T13" fmla="*/ 2147483647 h 31"/>
                  <a:gd name="T14" fmla="*/ 1653037388 w 33"/>
                  <a:gd name="T15" fmla="*/ 2147483647 h 31"/>
                  <a:gd name="T16" fmla="*/ 1596015542 w 33"/>
                  <a:gd name="T17" fmla="*/ 2147483647 h 31"/>
                  <a:gd name="T18" fmla="*/ 1596015542 w 33"/>
                  <a:gd name="T19" fmla="*/ 2147483647 h 31"/>
                  <a:gd name="T20" fmla="*/ 1596015542 w 33"/>
                  <a:gd name="T21" fmla="*/ 2147483647 h 31"/>
                  <a:gd name="T22" fmla="*/ 1653037388 w 33"/>
                  <a:gd name="T23" fmla="*/ 2147483647 h 31"/>
                  <a:gd name="T24" fmla="*/ 1709911067 w 33"/>
                  <a:gd name="T25" fmla="*/ 2147483647 h 31"/>
                  <a:gd name="T26" fmla="*/ 1880976218 w 33"/>
                  <a:gd name="T27" fmla="*/ 2147483647 h 31"/>
                  <a:gd name="T28" fmla="*/ 0 w 33"/>
                  <a:gd name="T29" fmla="*/ 2147483647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31">
                    <a:moveTo>
                      <a:pt x="0" y="3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6"/>
                    </a:lnTo>
                    <a:lnTo>
                      <a:pt x="33" y="31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5" name="Freeform 509"/>
              <p:cNvSpPr>
                <a:spLocks/>
              </p:cNvSpPr>
              <p:nvPr/>
            </p:nvSpPr>
            <p:spPr bwMode="auto">
              <a:xfrm>
                <a:off x="7172325" y="2111338"/>
                <a:ext cx="55563" cy="58737"/>
              </a:xfrm>
              <a:custGeom>
                <a:avLst/>
                <a:gdLst>
                  <a:gd name="T0" fmla="*/ 239692321 w 129"/>
                  <a:gd name="T1" fmla="*/ 2147483647 h 56"/>
                  <a:gd name="T2" fmla="*/ 79959464 w 129"/>
                  <a:gd name="T3" fmla="*/ 2147483647 h 56"/>
                  <a:gd name="T4" fmla="*/ 79959464 w 129"/>
                  <a:gd name="T5" fmla="*/ 2147483647 h 56"/>
                  <a:gd name="T6" fmla="*/ 0 w 129"/>
                  <a:gd name="T7" fmla="*/ 2147483647 h 56"/>
                  <a:gd name="T8" fmla="*/ 79959464 w 129"/>
                  <a:gd name="T9" fmla="*/ 2147483647 h 56"/>
                  <a:gd name="T10" fmla="*/ 159733288 w 129"/>
                  <a:gd name="T11" fmla="*/ 2147483647 h 56"/>
                  <a:gd name="T12" fmla="*/ 239692321 w 129"/>
                  <a:gd name="T13" fmla="*/ 2147483647 h 56"/>
                  <a:gd name="T14" fmla="*/ 719077394 w 129"/>
                  <a:gd name="T15" fmla="*/ 2147483647 h 56"/>
                  <a:gd name="T16" fmla="*/ 1278607572 w 129"/>
                  <a:gd name="T17" fmla="*/ 2147483647 h 56"/>
                  <a:gd name="T18" fmla="*/ 1678033181 w 129"/>
                  <a:gd name="T19" fmla="*/ 2147483647 h 56"/>
                  <a:gd name="T20" fmla="*/ 2147483647 w 129"/>
                  <a:gd name="T21" fmla="*/ 2147483647 h 56"/>
                  <a:gd name="T22" fmla="*/ 2147483647 w 129"/>
                  <a:gd name="T23" fmla="*/ 2147483647 h 56"/>
                  <a:gd name="T24" fmla="*/ 2147483647 w 129"/>
                  <a:gd name="T25" fmla="*/ 0 h 56"/>
                  <a:gd name="T26" fmla="*/ 2147483647 w 129"/>
                  <a:gd name="T27" fmla="*/ 2147483647 h 56"/>
                  <a:gd name="T28" fmla="*/ 2147483647 w 129"/>
                  <a:gd name="T29" fmla="*/ 2147483647 h 56"/>
                  <a:gd name="T30" fmla="*/ 2147483647 w 129"/>
                  <a:gd name="T31" fmla="*/ 2147483647 h 56"/>
                  <a:gd name="T32" fmla="*/ 2147483647 w 129"/>
                  <a:gd name="T33" fmla="*/ 2147483647 h 56"/>
                  <a:gd name="T34" fmla="*/ 2147483647 w 129"/>
                  <a:gd name="T35" fmla="*/ 2147483647 h 56"/>
                  <a:gd name="T36" fmla="*/ 2147483647 w 129"/>
                  <a:gd name="T37" fmla="*/ 2147483647 h 56"/>
                  <a:gd name="T38" fmla="*/ 2147483647 w 129"/>
                  <a:gd name="T39" fmla="*/ 2147483647 h 56"/>
                  <a:gd name="T40" fmla="*/ 2147483647 w 129"/>
                  <a:gd name="T41" fmla="*/ 2147483647 h 56"/>
                  <a:gd name="T42" fmla="*/ 2147483647 w 129"/>
                  <a:gd name="T43" fmla="*/ 2147483647 h 56"/>
                  <a:gd name="T44" fmla="*/ 2147483647 w 129"/>
                  <a:gd name="T45" fmla="*/ 2147483647 h 56"/>
                  <a:gd name="T46" fmla="*/ 2147483647 w 129"/>
                  <a:gd name="T47" fmla="*/ 2147483647 h 56"/>
                  <a:gd name="T48" fmla="*/ 2147483647 w 129"/>
                  <a:gd name="T49" fmla="*/ 2147483647 h 56"/>
                  <a:gd name="T50" fmla="*/ 2147483647 w 129"/>
                  <a:gd name="T51" fmla="*/ 2147483647 h 56"/>
                  <a:gd name="T52" fmla="*/ 2147483647 w 129"/>
                  <a:gd name="T53" fmla="*/ 2147483647 h 56"/>
                  <a:gd name="T54" fmla="*/ 2147483647 w 129"/>
                  <a:gd name="T55" fmla="*/ 2147483647 h 56"/>
                  <a:gd name="T56" fmla="*/ 2147483647 w 129"/>
                  <a:gd name="T57" fmla="*/ 2147483647 h 56"/>
                  <a:gd name="T58" fmla="*/ 2147483647 w 129"/>
                  <a:gd name="T59" fmla="*/ 2147483647 h 56"/>
                  <a:gd name="T60" fmla="*/ 2147483647 w 129"/>
                  <a:gd name="T61" fmla="*/ 2147483647 h 56"/>
                  <a:gd name="T62" fmla="*/ 2147483647 w 129"/>
                  <a:gd name="T63" fmla="*/ 2147483647 h 56"/>
                  <a:gd name="T64" fmla="*/ 2147483647 w 129"/>
                  <a:gd name="T65" fmla="*/ 2147483647 h 56"/>
                  <a:gd name="T66" fmla="*/ 1837951679 w 129"/>
                  <a:gd name="T67" fmla="*/ 2147483647 h 56"/>
                  <a:gd name="T68" fmla="*/ 1278607572 w 129"/>
                  <a:gd name="T69" fmla="*/ 2147483647 h 56"/>
                  <a:gd name="T70" fmla="*/ 479385073 w 129"/>
                  <a:gd name="T71" fmla="*/ 2147483647 h 56"/>
                  <a:gd name="T72" fmla="*/ 239692321 w 129"/>
                  <a:gd name="T73" fmla="*/ 2147483647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9" h="56">
                    <a:moveTo>
                      <a:pt x="3" y="44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6" y="9"/>
                    </a:lnTo>
                    <a:lnTo>
                      <a:pt x="21" y="6"/>
                    </a:lnTo>
                    <a:lnTo>
                      <a:pt x="27" y="5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9" y="11"/>
                    </a:lnTo>
                    <a:lnTo>
                      <a:pt x="73" y="14"/>
                    </a:lnTo>
                    <a:lnTo>
                      <a:pt x="83" y="18"/>
                    </a:lnTo>
                    <a:lnTo>
                      <a:pt x="93" y="21"/>
                    </a:lnTo>
                    <a:lnTo>
                      <a:pt x="103" y="25"/>
                    </a:lnTo>
                    <a:lnTo>
                      <a:pt x="113" y="29"/>
                    </a:lnTo>
                    <a:lnTo>
                      <a:pt x="117" y="32"/>
                    </a:lnTo>
                    <a:lnTo>
                      <a:pt x="121" y="35"/>
                    </a:lnTo>
                    <a:lnTo>
                      <a:pt x="126" y="38"/>
                    </a:lnTo>
                    <a:lnTo>
                      <a:pt x="129" y="44"/>
                    </a:lnTo>
                    <a:lnTo>
                      <a:pt x="119" y="48"/>
                    </a:lnTo>
                    <a:lnTo>
                      <a:pt x="109" y="51"/>
                    </a:lnTo>
                    <a:lnTo>
                      <a:pt x="99" y="53"/>
                    </a:lnTo>
                    <a:lnTo>
                      <a:pt x="90" y="54"/>
                    </a:lnTo>
                    <a:lnTo>
                      <a:pt x="70" y="56"/>
                    </a:lnTo>
                    <a:lnTo>
                      <a:pt x="49" y="56"/>
                    </a:lnTo>
                    <a:lnTo>
                      <a:pt x="40" y="55"/>
                    </a:lnTo>
                    <a:lnTo>
                      <a:pt x="31" y="54"/>
                    </a:lnTo>
                    <a:lnTo>
                      <a:pt x="23" y="52"/>
                    </a:lnTo>
                    <a:lnTo>
                      <a:pt x="16" y="50"/>
                    </a:lnTo>
                    <a:lnTo>
                      <a:pt x="6" y="46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6" name="Freeform 510"/>
              <p:cNvSpPr>
                <a:spLocks/>
              </p:cNvSpPr>
              <p:nvPr/>
            </p:nvSpPr>
            <p:spPr bwMode="auto">
              <a:xfrm>
                <a:off x="7308850" y="2463763"/>
                <a:ext cx="14288" cy="57150"/>
              </a:xfrm>
              <a:custGeom>
                <a:avLst/>
                <a:gdLst>
                  <a:gd name="T0" fmla="*/ 888725449 w 41"/>
                  <a:gd name="T1" fmla="*/ 2147483647 h 42"/>
                  <a:gd name="T2" fmla="*/ 0 w 41"/>
                  <a:gd name="T3" fmla="*/ 2147483647 h 42"/>
                  <a:gd name="T4" fmla="*/ 0 w 41"/>
                  <a:gd name="T5" fmla="*/ 2147483647 h 42"/>
                  <a:gd name="T6" fmla="*/ 296201392 w 41"/>
                  <a:gd name="T7" fmla="*/ 2147483647 h 42"/>
                  <a:gd name="T8" fmla="*/ 592524057 w 41"/>
                  <a:gd name="T9" fmla="*/ 2147483647 h 42"/>
                  <a:gd name="T10" fmla="*/ 1015755526 w 41"/>
                  <a:gd name="T11" fmla="*/ 2147483647 h 42"/>
                  <a:gd name="T12" fmla="*/ 1438986996 w 41"/>
                  <a:gd name="T13" fmla="*/ 0 h 42"/>
                  <a:gd name="T14" fmla="*/ 1438986996 w 41"/>
                  <a:gd name="T15" fmla="*/ 2147483647 h 42"/>
                  <a:gd name="T16" fmla="*/ 1735188387 w 41"/>
                  <a:gd name="T17" fmla="*/ 2147483647 h 42"/>
                  <a:gd name="T18" fmla="*/ 888725449 w 41"/>
                  <a:gd name="T19" fmla="*/ 214748364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lnTo>
                      <a:pt x="0" y="30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4" y="3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34" y="18"/>
                    </a:lnTo>
                    <a:lnTo>
                      <a:pt x="41" y="18"/>
                    </a:lnTo>
                    <a:lnTo>
                      <a:pt x="21" y="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7" name="Freeform 511"/>
              <p:cNvSpPr>
                <a:spLocks/>
              </p:cNvSpPr>
              <p:nvPr/>
            </p:nvSpPr>
            <p:spPr bwMode="auto">
              <a:xfrm>
                <a:off x="7458075" y="2576475"/>
                <a:ext cx="42863" cy="60325"/>
              </a:xfrm>
              <a:custGeom>
                <a:avLst/>
                <a:gdLst>
                  <a:gd name="T0" fmla="*/ 2147483647 w 93"/>
                  <a:gd name="T1" fmla="*/ 2147483647 h 39"/>
                  <a:gd name="T2" fmla="*/ 2147483647 w 93"/>
                  <a:gd name="T3" fmla="*/ 2147483647 h 39"/>
                  <a:gd name="T4" fmla="*/ 2147483647 w 93"/>
                  <a:gd name="T5" fmla="*/ 2147483647 h 39"/>
                  <a:gd name="T6" fmla="*/ 2147483647 w 93"/>
                  <a:gd name="T7" fmla="*/ 2147483647 h 39"/>
                  <a:gd name="T8" fmla="*/ 2147483647 w 93"/>
                  <a:gd name="T9" fmla="*/ 2147483647 h 39"/>
                  <a:gd name="T10" fmla="*/ 2147483647 w 93"/>
                  <a:gd name="T11" fmla="*/ 2147483647 h 39"/>
                  <a:gd name="T12" fmla="*/ 2147483647 w 93"/>
                  <a:gd name="T13" fmla="*/ 2147483647 h 39"/>
                  <a:gd name="T14" fmla="*/ 2147483647 w 93"/>
                  <a:gd name="T15" fmla="*/ 2147483647 h 39"/>
                  <a:gd name="T16" fmla="*/ 2147483647 w 93"/>
                  <a:gd name="T17" fmla="*/ 2147483647 h 39"/>
                  <a:gd name="T18" fmla="*/ 2147483647 w 93"/>
                  <a:gd name="T19" fmla="*/ 2147483647 h 39"/>
                  <a:gd name="T20" fmla="*/ 2147483647 w 93"/>
                  <a:gd name="T21" fmla="*/ 2147483647 h 39"/>
                  <a:gd name="T22" fmla="*/ 2147483647 w 93"/>
                  <a:gd name="T23" fmla="*/ 2147483647 h 39"/>
                  <a:gd name="T24" fmla="*/ 2147483647 w 93"/>
                  <a:gd name="T25" fmla="*/ 2147483647 h 39"/>
                  <a:gd name="T26" fmla="*/ 1566398838 w 93"/>
                  <a:gd name="T27" fmla="*/ 2147483647 h 39"/>
                  <a:gd name="T28" fmla="*/ 881125934 w 93"/>
                  <a:gd name="T29" fmla="*/ 2147483647 h 39"/>
                  <a:gd name="T30" fmla="*/ 0 w 93"/>
                  <a:gd name="T31" fmla="*/ 2147483647 h 39"/>
                  <a:gd name="T32" fmla="*/ 1076978964 w 93"/>
                  <a:gd name="T33" fmla="*/ 2147483647 h 39"/>
                  <a:gd name="T34" fmla="*/ 1958104898 w 93"/>
                  <a:gd name="T35" fmla="*/ 0 h 39"/>
                  <a:gd name="T36" fmla="*/ 2147483647 w 93"/>
                  <a:gd name="T37" fmla="*/ 0 h 39"/>
                  <a:gd name="T38" fmla="*/ 2147483647 w 93"/>
                  <a:gd name="T39" fmla="*/ 2147483647 h 39"/>
                  <a:gd name="T40" fmla="*/ 2147483647 w 93"/>
                  <a:gd name="T41" fmla="*/ 2147483647 h 39"/>
                  <a:gd name="T42" fmla="*/ 2147483647 w 93"/>
                  <a:gd name="T43" fmla="*/ 2147483647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39">
                    <a:moveTo>
                      <a:pt x="60" y="9"/>
                    </a:moveTo>
                    <a:lnTo>
                      <a:pt x="67" y="18"/>
                    </a:lnTo>
                    <a:lnTo>
                      <a:pt x="77" y="28"/>
                    </a:lnTo>
                    <a:lnTo>
                      <a:pt x="81" y="33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3" y="39"/>
                    </a:lnTo>
                    <a:lnTo>
                      <a:pt x="60" y="39"/>
                    </a:lnTo>
                    <a:lnTo>
                      <a:pt x="50" y="36"/>
                    </a:lnTo>
                    <a:lnTo>
                      <a:pt x="43" y="32"/>
                    </a:lnTo>
                    <a:lnTo>
                      <a:pt x="36" y="28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60" y="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8" name="Freeform 512"/>
              <p:cNvSpPr>
                <a:spLocks/>
              </p:cNvSpPr>
              <p:nvPr/>
            </p:nvSpPr>
            <p:spPr bwMode="auto">
              <a:xfrm>
                <a:off x="7508875" y="2592350"/>
                <a:ext cx="19050" cy="58738"/>
              </a:xfrm>
              <a:custGeom>
                <a:avLst/>
                <a:gdLst>
                  <a:gd name="T0" fmla="*/ 2147483647 w 39"/>
                  <a:gd name="T1" fmla="*/ 2147483647 h 19"/>
                  <a:gd name="T2" fmla="*/ 1515076296 w 39"/>
                  <a:gd name="T3" fmla="*/ 2147483647 h 19"/>
                  <a:gd name="T4" fmla="*/ 932428138 w 39"/>
                  <a:gd name="T5" fmla="*/ 2147483647 h 19"/>
                  <a:gd name="T6" fmla="*/ 582648158 w 39"/>
                  <a:gd name="T7" fmla="*/ 2147483647 h 19"/>
                  <a:gd name="T8" fmla="*/ 349541123 w 39"/>
                  <a:gd name="T9" fmla="*/ 2147483647 h 19"/>
                  <a:gd name="T10" fmla="*/ 233107035 w 39"/>
                  <a:gd name="T11" fmla="*/ 2147483647 h 19"/>
                  <a:gd name="T12" fmla="*/ 0 w 39"/>
                  <a:gd name="T13" fmla="*/ 2147483647 h 19"/>
                  <a:gd name="T14" fmla="*/ 0 w 39"/>
                  <a:gd name="T15" fmla="*/ 0 h 19"/>
                  <a:gd name="T16" fmla="*/ 1515076296 w 39"/>
                  <a:gd name="T17" fmla="*/ 2147483647 h 19"/>
                  <a:gd name="T18" fmla="*/ 2147483647 w 39"/>
                  <a:gd name="T19" fmla="*/ 2147483647 h 19"/>
                  <a:gd name="T20" fmla="*/ 2147483647 w 39"/>
                  <a:gd name="T21" fmla="*/ 2147483647 h 19"/>
                  <a:gd name="T22" fmla="*/ 2147483647 w 39"/>
                  <a:gd name="T23" fmla="*/ 214748364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9">
                    <a:moveTo>
                      <a:pt x="39" y="19"/>
                    </a:moveTo>
                    <a:lnTo>
                      <a:pt x="13" y="19"/>
                    </a:lnTo>
                    <a:lnTo>
                      <a:pt x="8" y="19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2" y="9"/>
                    </a:lnTo>
                    <a:lnTo>
                      <a:pt x="30" y="14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9" name="Freeform 513"/>
              <p:cNvSpPr>
                <a:spLocks/>
              </p:cNvSpPr>
              <p:nvPr/>
            </p:nvSpPr>
            <p:spPr bwMode="auto">
              <a:xfrm>
                <a:off x="7373938" y="2719350"/>
                <a:ext cx="14287" cy="57150"/>
              </a:xfrm>
              <a:custGeom>
                <a:avLst/>
                <a:gdLst>
                  <a:gd name="T0" fmla="*/ 0 w 26"/>
                  <a:gd name="T1" fmla="*/ 2147483647 h 36"/>
                  <a:gd name="T2" fmla="*/ 497916237 w 26"/>
                  <a:gd name="T3" fmla="*/ 2147483647 h 36"/>
                  <a:gd name="T4" fmla="*/ 1659216899 w 26"/>
                  <a:gd name="T5" fmla="*/ 2147483647 h 36"/>
                  <a:gd name="T6" fmla="*/ 2147483647 w 26"/>
                  <a:gd name="T7" fmla="*/ 2147483647 h 36"/>
                  <a:gd name="T8" fmla="*/ 2147483647 w 26"/>
                  <a:gd name="T9" fmla="*/ 0 h 36"/>
                  <a:gd name="T10" fmla="*/ 2147483647 w 26"/>
                  <a:gd name="T11" fmla="*/ 2147483647 h 36"/>
                  <a:gd name="T12" fmla="*/ 2147483647 w 26"/>
                  <a:gd name="T13" fmla="*/ 2147483647 h 36"/>
                  <a:gd name="T14" fmla="*/ 2147483647 w 26"/>
                  <a:gd name="T15" fmla="*/ 2147483647 h 36"/>
                  <a:gd name="T16" fmla="*/ 2147483647 w 26"/>
                  <a:gd name="T17" fmla="*/ 2147483647 h 36"/>
                  <a:gd name="T18" fmla="*/ 2147483647 w 26"/>
                  <a:gd name="T19" fmla="*/ 2147483647 h 36"/>
                  <a:gd name="T20" fmla="*/ 2147483647 w 26"/>
                  <a:gd name="T21" fmla="*/ 2147483647 h 36"/>
                  <a:gd name="T22" fmla="*/ 2147483647 w 26"/>
                  <a:gd name="T23" fmla="*/ 2147483647 h 36"/>
                  <a:gd name="T24" fmla="*/ 1659216899 w 26"/>
                  <a:gd name="T25" fmla="*/ 2147483647 h 36"/>
                  <a:gd name="T26" fmla="*/ 663686650 w 26"/>
                  <a:gd name="T27" fmla="*/ 2147483647 h 36"/>
                  <a:gd name="T28" fmla="*/ 0 w 26"/>
                  <a:gd name="T29" fmla="*/ 2147483647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36">
                    <a:moveTo>
                      <a:pt x="0" y="36"/>
                    </a:moveTo>
                    <a:lnTo>
                      <a:pt x="3" y="31"/>
                    </a:lnTo>
                    <a:lnTo>
                      <a:pt x="10" y="20"/>
                    </a:lnTo>
                    <a:lnTo>
                      <a:pt x="18" y="8"/>
                    </a:lnTo>
                    <a:lnTo>
                      <a:pt x="26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4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0" name="Freeform 514"/>
              <p:cNvSpPr>
                <a:spLocks/>
              </p:cNvSpPr>
              <p:nvPr/>
            </p:nvSpPr>
            <p:spPr bwMode="auto">
              <a:xfrm>
                <a:off x="7385050" y="2747925"/>
                <a:ext cx="3175" cy="60325"/>
              </a:xfrm>
              <a:custGeom>
                <a:avLst/>
                <a:gdLst>
                  <a:gd name="T0" fmla="*/ 0 w 6"/>
                  <a:gd name="T1" fmla="*/ 2147483647 h 37"/>
                  <a:gd name="T2" fmla="*/ 0 w 6"/>
                  <a:gd name="T3" fmla="*/ 0 h 37"/>
                  <a:gd name="T4" fmla="*/ 889055033 w 6"/>
                  <a:gd name="T5" fmla="*/ 0 h 37"/>
                  <a:gd name="T6" fmla="*/ 889055033 w 6"/>
                  <a:gd name="T7" fmla="*/ 2147483647 h 37"/>
                  <a:gd name="T8" fmla="*/ 0 w 6"/>
                  <a:gd name="T9" fmla="*/ 2147483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1" name="Freeform 515"/>
              <p:cNvSpPr>
                <a:spLocks/>
              </p:cNvSpPr>
              <p:nvPr/>
            </p:nvSpPr>
            <p:spPr bwMode="auto">
              <a:xfrm>
                <a:off x="7372350" y="2830475"/>
                <a:ext cx="9525" cy="55563"/>
              </a:xfrm>
              <a:custGeom>
                <a:avLst/>
                <a:gdLst>
                  <a:gd name="T0" fmla="*/ 0 w 20"/>
                  <a:gd name="T1" fmla="*/ 2147483647 h 43"/>
                  <a:gd name="T2" fmla="*/ 0 w 20"/>
                  <a:gd name="T3" fmla="*/ 2147483647 h 43"/>
                  <a:gd name="T4" fmla="*/ 0 w 20"/>
                  <a:gd name="T5" fmla="*/ 2147483647 h 43"/>
                  <a:gd name="T6" fmla="*/ 216153683 w 20"/>
                  <a:gd name="T7" fmla="*/ 2147483647 h 43"/>
                  <a:gd name="T8" fmla="*/ 756198323 w 20"/>
                  <a:gd name="T9" fmla="*/ 0 h 43"/>
                  <a:gd name="T10" fmla="*/ 1188278993 w 20"/>
                  <a:gd name="T11" fmla="*/ 2147483647 h 43"/>
                  <a:gd name="T12" fmla="*/ 1728323156 w 20"/>
                  <a:gd name="T13" fmla="*/ 2147483647 h 43"/>
                  <a:gd name="T14" fmla="*/ 1836286650 w 20"/>
                  <a:gd name="T15" fmla="*/ 2147483647 h 43"/>
                  <a:gd name="T16" fmla="*/ 2052440333 w 20"/>
                  <a:gd name="T17" fmla="*/ 2147483647 h 43"/>
                  <a:gd name="T18" fmla="*/ 2052440333 w 20"/>
                  <a:gd name="T19" fmla="*/ 2147483647 h 43"/>
                  <a:gd name="T20" fmla="*/ 2147483647 w 20"/>
                  <a:gd name="T21" fmla="*/ 2147483647 h 43"/>
                  <a:gd name="T22" fmla="*/ 2052440333 w 20"/>
                  <a:gd name="T23" fmla="*/ 2147483647 h 43"/>
                  <a:gd name="T24" fmla="*/ 1944476839 w 20"/>
                  <a:gd name="T25" fmla="*/ 2147483647 h 43"/>
                  <a:gd name="T26" fmla="*/ 1728323156 w 20"/>
                  <a:gd name="T27" fmla="*/ 2147483647 h 43"/>
                  <a:gd name="T28" fmla="*/ 1296242486 w 20"/>
                  <a:gd name="T29" fmla="*/ 2147483647 h 43"/>
                  <a:gd name="T30" fmla="*/ 972125310 w 20"/>
                  <a:gd name="T31" fmla="*/ 2147483647 h 43"/>
                  <a:gd name="T32" fmla="*/ 648234829 w 20"/>
                  <a:gd name="T33" fmla="*/ 2147483647 h 43"/>
                  <a:gd name="T34" fmla="*/ 216153683 w 20"/>
                  <a:gd name="T35" fmla="*/ 2147483647 h 43"/>
                  <a:gd name="T36" fmla="*/ 0 w 20"/>
                  <a:gd name="T37" fmla="*/ 2147483647 h 43"/>
                  <a:gd name="T38" fmla="*/ 0 w 20"/>
                  <a:gd name="T39" fmla="*/ 2147483647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43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lnTo>
                      <a:pt x="11" y="7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9" y="18"/>
                    </a:lnTo>
                    <a:lnTo>
                      <a:pt x="19" y="21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2" name="Freeform 516"/>
              <p:cNvSpPr>
                <a:spLocks/>
              </p:cNvSpPr>
              <p:nvPr/>
            </p:nvSpPr>
            <p:spPr bwMode="auto">
              <a:xfrm>
                <a:off x="7350125" y="2865400"/>
                <a:ext cx="0" cy="58738"/>
              </a:xfrm>
              <a:custGeom>
                <a:avLst/>
                <a:gdLst>
                  <a:gd name="T0" fmla="*/ 2147483647 h 30"/>
                  <a:gd name="T1" fmla="*/ 2147483647 h 30"/>
                  <a:gd name="T2" fmla="*/ 2147483647 h 30"/>
                  <a:gd name="T3" fmla="*/ 2147483647 h 30"/>
                  <a:gd name="T4" fmla="*/ 0 h 3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3" name="Freeform 517"/>
              <p:cNvSpPr>
                <a:spLocks/>
              </p:cNvSpPr>
              <p:nvPr/>
            </p:nvSpPr>
            <p:spPr bwMode="auto">
              <a:xfrm>
                <a:off x="7350125" y="2865400"/>
                <a:ext cx="7938" cy="58738"/>
              </a:xfrm>
              <a:custGeom>
                <a:avLst/>
                <a:gdLst>
                  <a:gd name="T0" fmla="*/ 0 w 20"/>
                  <a:gd name="T1" fmla="*/ 0 h 24"/>
                  <a:gd name="T2" fmla="*/ 1250469965 w 20"/>
                  <a:gd name="T3" fmla="*/ 0 h 24"/>
                  <a:gd name="T4" fmla="*/ 0 w 20"/>
                  <a:gd name="T5" fmla="*/ 2147483647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20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4" name="Freeform 518"/>
              <p:cNvSpPr>
                <a:spLocks/>
              </p:cNvSpPr>
              <p:nvPr/>
            </p:nvSpPr>
            <p:spPr bwMode="auto">
              <a:xfrm>
                <a:off x="7104063" y="2452650"/>
                <a:ext cx="17462" cy="60325"/>
              </a:xfrm>
              <a:custGeom>
                <a:avLst/>
                <a:gdLst>
                  <a:gd name="T0" fmla="*/ 0 w 46"/>
                  <a:gd name="T1" fmla="*/ 0 h 19"/>
                  <a:gd name="T2" fmla="*/ 492254919 w 46"/>
                  <a:gd name="T3" fmla="*/ 2147483647 h 19"/>
                  <a:gd name="T4" fmla="*/ 765906097 w 46"/>
                  <a:gd name="T5" fmla="*/ 2147483647 h 19"/>
                  <a:gd name="T6" fmla="*/ 1039413403 w 46"/>
                  <a:gd name="T7" fmla="*/ 2147483647 h 19"/>
                  <a:gd name="T8" fmla="*/ 1258161395 w 46"/>
                  <a:gd name="T9" fmla="*/ 2147483647 h 19"/>
                  <a:gd name="T10" fmla="*/ 1422294325 w 46"/>
                  <a:gd name="T11" fmla="*/ 2147483647 h 19"/>
                  <a:gd name="T12" fmla="*/ 1750416314 w 46"/>
                  <a:gd name="T13" fmla="*/ 2147483647 h 19"/>
                  <a:gd name="T14" fmla="*/ 2024067491 w 46"/>
                  <a:gd name="T15" fmla="*/ 2147483647 h 19"/>
                  <a:gd name="T16" fmla="*/ 2147483647 w 46"/>
                  <a:gd name="T17" fmla="*/ 2147483647 h 19"/>
                  <a:gd name="T18" fmla="*/ 1805175248 w 46"/>
                  <a:gd name="T19" fmla="*/ 2147483647 h 19"/>
                  <a:gd name="T20" fmla="*/ 1312920329 w 46"/>
                  <a:gd name="T21" fmla="*/ 2147483647 h 19"/>
                  <a:gd name="T22" fmla="*/ 984654089 w 46"/>
                  <a:gd name="T23" fmla="*/ 2147483647 h 19"/>
                  <a:gd name="T24" fmla="*/ 711147163 w 46"/>
                  <a:gd name="T25" fmla="*/ 2147483647 h 19"/>
                  <a:gd name="T26" fmla="*/ 547014232 w 46"/>
                  <a:gd name="T27" fmla="*/ 2147483647 h 19"/>
                  <a:gd name="T28" fmla="*/ 382880923 w 46"/>
                  <a:gd name="T29" fmla="*/ 2147483647 h 19"/>
                  <a:gd name="T30" fmla="*/ 218747992 w 46"/>
                  <a:gd name="T31" fmla="*/ 2147483647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7" y="17"/>
                    </a:lnTo>
                    <a:lnTo>
                      <a:pt x="46" y="19"/>
                    </a:lnTo>
                    <a:lnTo>
                      <a:pt x="33" y="19"/>
                    </a:lnTo>
                    <a:lnTo>
                      <a:pt x="24" y="19"/>
                    </a:lnTo>
                    <a:lnTo>
                      <a:pt x="18" y="18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5" name="Freeform 519"/>
              <p:cNvSpPr>
                <a:spLocks/>
              </p:cNvSpPr>
              <p:nvPr/>
            </p:nvSpPr>
            <p:spPr bwMode="auto">
              <a:xfrm>
                <a:off x="4419600" y="2592350"/>
                <a:ext cx="47625" cy="58738"/>
              </a:xfrm>
              <a:custGeom>
                <a:avLst/>
                <a:gdLst>
                  <a:gd name="T0" fmla="*/ 2147483647 w 100"/>
                  <a:gd name="T1" fmla="*/ 0 h 55"/>
                  <a:gd name="T2" fmla="*/ 2147483647 w 100"/>
                  <a:gd name="T3" fmla="*/ 2147483647 h 55"/>
                  <a:gd name="T4" fmla="*/ 2147483647 w 100"/>
                  <a:gd name="T5" fmla="*/ 2147483647 h 55"/>
                  <a:gd name="T6" fmla="*/ 1404205980 w 100"/>
                  <a:gd name="T7" fmla="*/ 2147483647 h 55"/>
                  <a:gd name="T8" fmla="*/ 0 w 100"/>
                  <a:gd name="T9" fmla="*/ 2147483647 h 55"/>
                  <a:gd name="T10" fmla="*/ 107963494 w 100"/>
                  <a:gd name="T11" fmla="*/ 2147483647 h 55"/>
                  <a:gd name="T12" fmla="*/ 432080670 w 100"/>
                  <a:gd name="T13" fmla="*/ 2147483647 h 55"/>
                  <a:gd name="T14" fmla="*/ 1080315499 w 100"/>
                  <a:gd name="T15" fmla="*/ 2147483647 h 55"/>
                  <a:gd name="T16" fmla="*/ 1728323156 w 100"/>
                  <a:gd name="T17" fmla="*/ 2147483647 h 55"/>
                  <a:gd name="T18" fmla="*/ 2147483647 w 100"/>
                  <a:gd name="T19" fmla="*/ 2147483647 h 55"/>
                  <a:gd name="T20" fmla="*/ 2147483647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6" name="Freeform 520"/>
              <p:cNvSpPr>
                <a:spLocks/>
              </p:cNvSpPr>
              <p:nvPr/>
            </p:nvSpPr>
            <p:spPr bwMode="auto">
              <a:xfrm>
                <a:off x="4868863" y="2184363"/>
                <a:ext cx="42862" cy="58737"/>
              </a:xfrm>
              <a:custGeom>
                <a:avLst/>
                <a:gdLst>
                  <a:gd name="T0" fmla="*/ 2147483647 w 99"/>
                  <a:gd name="T1" fmla="*/ 2147483647 h 51"/>
                  <a:gd name="T2" fmla="*/ 2147483647 w 99"/>
                  <a:gd name="T3" fmla="*/ 1528043055 h 51"/>
                  <a:gd name="T4" fmla="*/ 2147483647 w 99"/>
                  <a:gd name="T5" fmla="*/ 0 h 51"/>
                  <a:gd name="T6" fmla="*/ 2147483647 w 99"/>
                  <a:gd name="T7" fmla="*/ 0 h 51"/>
                  <a:gd name="T8" fmla="*/ 2147483647 w 99"/>
                  <a:gd name="T9" fmla="*/ 1528043055 h 51"/>
                  <a:gd name="T10" fmla="*/ 2147483647 w 99"/>
                  <a:gd name="T11" fmla="*/ 2147483647 h 51"/>
                  <a:gd name="T12" fmla="*/ 2147483647 w 99"/>
                  <a:gd name="T13" fmla="*/ 2147483647 h 51"/>
                  <a:gd name="T14" fmla="*/ 2147483647 w 99"/>
                  <a:gd name="T15" fmla="*/ 2147483647 h 51"/>
                  <a:gd name="T16" fmla="*/ 2147483647 w 99"/>
                  <a:gd name="T17" fmla="*/ 2147483647 h 51"/>
                  <a:gd name="T18" fmla="*/ 2147483647 w 99"/>
                  <a:gd name="T19" fmla="*/ 2147483647 h 51"/>
                  <a:gd name="T20" fmla="*/ 2147483647 w 99"/>
                  <a:gd name="T21" fmla="*/ 2147483647 h 51"/>
                  <a:gd name="T22" fmla="*/ 2147483647 w 99"/>
                  <a:gd name="T23" fmla="*/ 2147483647 h 51"/>
                  <a:gd name="T24" fmla="*/ 2147483647 w 99"/>
                  <a:gd name="T25" fmla="*/ 2147483647 h 51"/>
                  <a:gd name="T26" fmla="*/ 2147483647 w 99"/>
                  <a:gd name="T27" fmla="*/ 2147483647 h 51"/>
                  <a:gd name="T28" fmla="*/ 2147483647 w 99"/>
                  <a:gd name="T29" fmla="*/ 2147483647 h 51"/>
                  <a:gd name="T30" fmla="*/ 2147483647 w 99"/>
                  <a:gd name="T31" fmla="*/ 2147483647 h 51"/>
                  <a:gd name="T32" fmla="*/ 2147483647 w 99"/>
                  <a:gd name="T33" fmla="*/ 2147483647 h 51"/>
                  <a:gd name="T34" fmla="*/ 2147483647 w 99"/>
                  <a:gd name="T35" fmla="*/ 2147483647 h 51"/>
                  <a:gd name="T36" fmla="*/ 2147483647 w 99"/>
                  <a:gd name="T37" fmla="*/ 2147483647 h 51"/>
                  <a:gd name="T38" fmla="*/ 2147483647 w 99"/>
                  <a:gd name="T39" fmla="*/ 2147483647 h 51"/>
                  <a:gd name="T40" fmla="*/ 2147483647 w 99"/>
                  <a:gd name="T41" fmla="*/ 2147483647 h 51"/>
                  <a:gd name="T42" fmla="*/ 2147483647 w 99"/>
                  <a:gd name="T43" fmla="*/ 2147483647 h 51"/>
                  <a:gd name="T44" fmla="*/ 2147483647 w 99"/>
                  <a:gd name="T45" fmla="*/ 2147483647 h 51"/>
                  <a:gd name="T46" fmla="*/ 2147483647 w 99"/>
                  <a:gd name="T47" fmla="*/ 2147483647 h 51"/>
                  <a:gd name="T48" fmla="*/ 1460760772 w 99"/>
                  <a:gd name="T49" fmla="*/ 2147483647 h 51"/>
                  <a:gd name="T50" fmla="*/ 730474120 w 99"/>
                  <a:gd name="T51" fmla="*/ 2147483647 h 51"/>
                  <a:gd name="T52" fmla="*/ 81163743 w 99"/>
                  <a:gd name="T53" fmla="*/ 2147483647 h 51"/>
                  <a:gd name="T54" fmla="*/ 0 w 99"/>
                  <a:gd name="T55" fmla="*/ 2147483647 h 51"/>
                  <a:gd name="T56" fmla="*/ 81163743 w 99"/>
                  <a:gd name="T57" fmla="*/ 2147483647 h 51"/>
                  <a:gd name="T58" fmla="*/ 243491229 w 99"/>
                  <a:gd name="T59" fmla="*/ 2147483647 h 51"/>
                  <a:gd name="T60" fmla="*/ 486982891 w 99"/>
                  <a:gd name="T61" fmla="*/ 2147483647 h 51"/>
                  <a:gd name="T62" fmla="*/ 1136105800 w 99"/>
                  <a:gd name="T63" fmla="*/ 2147483647 h 51"/>
                  <a:gd name="T64" fmla="*/ 2028907406 w 99"/>
                  <a:gd name="T65" fmla="*/ 2147483647 h 51"/>
                  <a:gd name="T66" fmla="*/ 2147483647 w 99"/>
                  <a:gd name="T67" fmla="*/ 2147483647 h 51"/>
                  <a:gd name="T68" fmla="*/ 2147483647 w 99"/>
                  <a:gd name="T69" fmla="*/ 2147483647 h 51"/>
                  <a:gd name="T70" fmla="*/ 2147483647 w 99"/>
                  <a:gd name="T71" fmla="*/ 2147483647 h 51"/>
                  <a:gd name="T72" fmla="*/ 2147483647 w 99"/>
                  <a:gd name="T73" fmla="*/ 2147483647 h 51"/>
                  <a:gd name="T74" fmla="*/ 2147483647 w 99"/>
                  <a:gd name="T75" fmla="*/ 2147483647 h 51"/>
                  <a:gd name="T76" fmla="*/ 2147483647 w 99"/>
                  <a:gd name="T77" fmla="*/ 2147483647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51">
                    <a:moveTo>
                      <a:pt x="53" y="2"/>
                    </a:moveTo>
                    <a:lnTo>
                      <a:pt x="58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4" y="5"/>
                    </a:lnTo>
                    <a:lnTo>
                      <a:pt x="79" y="11"/>
                    </a:lnTo>
                    <a:lnTo>
                      <a:pt x="83" y="18"/>
                    </a:lnTo>
                    <a:lnTo>
                      <a:pt x="87" y="25"/>
                    </a:lnTo>
                    <a:lnTo>
                      <a:pt x="91" y="28"/>
                    </a:lnTo>
                    <a:lnTo>
                      <a:pt x="93" y="30"/>
                    </a:lnTo>
                    <a:lnTo>
                      <a:pt x="96" y="32"/>
                    </a:lnTo>
                    <a:lnTo>
                      <a:pt x="99" y="34"/>
                    </a:lnTo>
                    <a:lnTo>
                      <a:pt x="99" y="37"/>
                    </a:lnTo>
                    <a:lnTo>
                      <a:pt x="97" y="40"/>
                    </a:lnTo>
                    <a:lnTo>
                      <a:pt x="95" y="43"/>
                    </a:lnTo>
                    <a:lnTo>
                      <a:pt x="91" y="45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4" y="50"/>
                    </a:lnTo>
                    <a:lnTo>
                      <a:pt x="68" y="50"/>
                    </a:lnTo>
                    <a:lnTo>
                      <a:pt x="52" y="51"/>
                    </a:lnTo>
                    <a:lnTo>
                      <a:pt x="36" y="49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9" y="43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4" y="29"/>
                    </a:lnTo>
                    <a:lnTo>
                      <a:pt x="25" y="24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48" y="10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7" name="Freeform 521"/>
              <p:cNvSpPr>
                <a:spLocks/>
              </p:cNvSpPr>
              <p:nvPr/>
            </p:nvSpPr>
            <p:spPr bwMode="auto">
              <a:xfrm>
                <a:off x="4903788" y="1997038"/>
                <a:ext cx="228600" cy="163512"/>
              </a:xfrm>
              <a:custGeom>
                <a:avLst/>
                <a:gdLst>
                  <a:gd name="T0" fmla="*/ 2147483647 w 525"/>
                  <a:gd name="T1" fmla="*/ 2147483647 h 311"/>
                  <a:gd name="T2" fmla="*/ 2147483647 w 525"/>
                  <a:gd name="T3" fmla="*/ 2147483647 h 311"/>
                  <a:gd name="T4" fmla="*/ 2147483647 w 525"/>
                  <a:gd name="T5" fmla="*/ 2147483647 h 311"/>
                  <a:gd name="T6" fmla="*/ 2147483647 w 525"/>
                  <a:gd name="T7" fmla="*/ 2147483647 h 311"/>
                  <a:gd name="T8" fmla="*/ 2147483647 w 525"/>
                  <a:gd name="T9" fmla="*/ 1017246533 h 311"/>
                  <a:gd name="T10" fmla="*/ 2147483647 w 525"/>
                  <a:gd name="T11" fmla="*/ 872123061 h 311"/>
                  <a:gd name="T12" fmla="*/ 2147483647 w 525"/>
                  <a:gd name="T13" fmla="*/ 2147483647 h 311"/>
                  <a:gd name="T14" fmla="*/ 2147483647 w 525"/>
                  <a:gd name="T15" fmla="*/ 2147483647 h 311"/>
                  <a:gd name="T16" fmla="*/ 2147483647 w 525"/>
                  <a:gd name="T17" fmla="*/ 2147483647 h 311"/>
                  <a:gd name="T18" fmla="*/ 2147483647 w 525"/>
                  <a:gd name="T19" fmla="*/ 2147483647 h 311"/>
                  <a:gd name="T20" fmla="*/ 2147483647 w 525"/>
                  <a:gd name="T21" fmla="*/ 2147483647 h 311"/>
                  <a:gd name="T22" fmla="*/ 2147483647 w 525"/>
                  <a:gd name="T23" fmla="*/ 2147483647 h 311"/>
                  <a:gd name="T24" fmla="*/ 2147483647 w 525"/>
                  <a:gd name="T25" fmla="*/ 2147483647 h 311"/>
                  <a:gd name="T26" fmla="*/ 2147483647 w 525"/>
                  <a:gd name="T27" fmla="*/ 2147483647 h 311"/>
                  <a:gd name="T28" fmla="*/ 2147483647 w 525"/>
                  <a:gd name="T29" fmla="*/ 2147483647 h 311"/>
                  <a:gd name="T30" fmla="*/ 2147483647 w 525"/>
                  <a:gd name="T31" fmla="*/ 2147483647 h 311"/>
                  <a:gd name="T32" fmla="*/ 2147483647 w 525"/>
                  <a:gd name="T33" fmla="*/ 2147483647 h 311"/>
                  <a:gd name="T34" fmla="*/ 2147483647 w 525"/>
                  <a:gd name="T35" fmla="*/ 2147483647 h 311"/>
                  <a:gd name="T36" fmla="*/ 2147483647 w 525"/>
                  <a:gd name="T37" fmla="*/ 2147483647 h 311"/>
                  <a:gd name="T38" fmla="*/ 2147483647 w 525"/>
                  <a:gd name="T39" fmla="*/ 2147483647 h 311"/>
                  <a:gd name="T40" fmla="*/ 2147483647 w 525"/>
                  <a:gd name="T41" fmla="*/ 2147483647 h 311"/>
                  <a:gd name="T42" fmla="*/ 2147483647 w 525"/>
                  <a:gd name="T43" fmla="*/ 2147483647 h 311"/>
                  <a:gd name="T44" fmla="*/ 2147483647 w 525"/>
                  <a:gd name="T45" fmla="*/ 2147483647 h 311"/>
                  <a:gd name="T46" fmla="*/ 2147483647 w 525"/>
                  <a:gd name="T47" fmla="*/ 2147483647 h 311"/>
                  <a:gd name="T48" fmla="*/ 2147483647 w 525"/>
                  <a:gd name="T49" fmla="*/ 2147483647 h 311"/>
                  <a:gd name="T50" fmla="*/ 2147483647 w 525"/>
                  <a:gd name="T51" fmla="*/ 2147483647 h 311"/>
                  <a:gd name="T52" fmla="*/ 2147483647 w 525"/>
                  <a:gd name="T53" fmla="*/ 2147483647 h 311"/>
                  <a:gd name="T54" fmla="*/ 2147483647 w 525"/>
                  <a:gd name="T55" fmla="*/ 2147483647 h 311"/>
                  <a:gd name="T56" fmla="*/ 2147483647 w 525"/>
                  <a:gd name="T57" fmla="*/ 2147483647 h 311"/>
                  <a:gd name="T58" fmla="*/ 2147483647 w 525"/>
                  <a:gd name="T59" fmla="*/ 2147483647 h 311"/>
                  <a:gd name="T60" fmla="*/ 2147483647 w 525"/>
                  <a:gd name="T61" fmla="*/ 2147483647 h 311"/>
                  <a:gd name="T62" fmla="*/ 2147483647 w 525"/>
                  <a:gd name="T63" fmla="*/ 2147483647 h 311"/>
                  <a:gd name="T64" fmla="*/ 2147483647 w 525"/>
                  <a:gd name="T65" fmla="*/ 2147483647 h 311"/>
                  <a:gd name="T66" fmla="*/ 2147483647 w 525"/>
                  <a:gd name="T67" fmla="*/ 2147483647 h 311"/>
                  <a:gd name="T68" fmla="*/ 2147483647 w 525"/>
                  <a:gd name="T69" fmla="*/ 2147483647 h 311"/>
                  <a:gd name="T70" fmla="*/ 2147483647 w 525"/>
                  <a:gd name="T71" fmla="*/ 2147483647 h 311"/>
                  <a:gd name="T72" fmla="*/ 2147483647 w 525"/>
                  <a:gd name="T73" fmla="*/ 2147483647 h 311"/>
                  <a:gd name="T74" fmla="*/ 2147483647 w 525"/>
                  <a:gd name="T75" fmla="*/ 2147483647 h 311"/>
                  <a:gd name="T76" fmla="*/ 0 w 525"/>
                  <a:gd name="T77" fmla="*/ 2147483647 h 311"/>
                  <a:gd name="T78" fmla="*/ 1486069382 w 525"/>
                  <a:gd name="T79" fmla="*/ 2147483647 h 311"/>
                  <a:gd name="T80" fmla="*/ 2147483647 w 525"/>
                  <a:gd name="T81" fmla="*/ 2147483647 h 311"/>
                  <a:gd name="T82" fmla="*/ 2147483647 w 525"/>
                  <a:gd name="T83" fmla="*/ 2147483647 h 311"/>
                  <a:gd name="T84" fmla="*/ 2147483647 w 525"/>
                  <a:gd name="T85" fmla="*/ 2147483647 h 311"/>
                  <a:gd name="T86" fmla="*/ 2147483647 w 525"/>
                  <a:gd name="T87" fmla="*/ 2147483647 h 311"/>
                  <a:gd name="T88" fmla="*/ 2147483647 w 525"/>
                  <a:gd name="T89" fmla="*/ 2147483647 h 311"/>
                  <a:gd name="T90" fmla="*/ 2147483647 w 525"/>
                  <a:gd name="T91" fmla="*/ 2147483647 h 311"/>
                  <a:gd name="T92" fmla="*/ 2147483647 w 525"/>
                  <a:gd name="T93" fmla="*/ 2147483647 h 311"/>
                  <a:gd name="T94" fmla="*/ 2147483647 w 525"/>
                  <a:gd name="T95" fmla="*/ 2147483647 h 311"/>
                  <a:gd name="T96" fmla="*/ 2147483647 w 525"/>
                  <a:gd name="T97" fmla="*/ 2147483647 h 311"/>
                  <a:gd name="T98" fmla="*/ 2147483647 w 525"/>
                  <a:gd name="T99" fmla="*/ 2147483647 h 311"/>
                  <a:gd name="T100" fmla="*/ 2147483647 w 525"/>
                  <a:gd name="T101" fmla="*/ 2147483647 h 311"/>
                  <a:gd name="T102" fmla="*/ 2147483647 w 525"/>
                  <a:gd name="T103" fmla="*/ 2147483647 h 311"/>
                  <a:gd name="T104" fmla="*/ 2147483647 w 525"/>
                  <a:gd name="T105" fmla="*/ 2147483647 h 311"/>
                  <a:gd name="T106" fmla="*/ 2147483647 w 525"/>
                  <a:gd name="T107" fmla="*/ 2147483647 h 311"/>
                  <a:gd name="T108" fmla="*/ 2147483647 w 525"/>
                  <a:gd name="T109" fmla="*/ 2147483647 h 311"/>
                  <a:gd name="T110" fmla="*/ 2147483647 w 525"/>
                  <a:gd name="T111" fmla="*/ 2147483647 h 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25" h="311">
                    <a:moveTo>
                      <a:pt x="273" y="31"/>
                    </a:moveTo>
                    <a:lnTo>
                      <a:pt x="307" y="31"/>
                    </a:lnTo>
                    <a:lnTo>
                      <a:pt x="315" y="27"/>
                    </a:lnTo>
                    <a:lnTo>
                      <a:pt x="324" y="24"/>
                    </a:lnTo>
                    <a:lnTo>
                      <a:pt x="333" y="22"/>
                    </a:lnTo>
                    <a:lnTo>
                      <a:pt x="342" y="21"/>
                    </a:lnTo>
                    <a:lnTo>
                      <a:pt x="359" y="20"/>
                    </a:lnTo>
                    <a:lnTo>
                      <a:pt x="377" y="20"/>
                    </a:lnTo>
                    <a:lnTo>
                      <a:pt x="385" y="20"/>
                    </a:lnTo>
                    <a:lnTo>
                      <a:pt x="393" y="20"/>
                    </a:lnTo>
                    <a:lnTo>
                      <a:pt x="401" y="19"/>
                    </a:lnTo>
                    <a:lnTo>
                      <a:pt x="408" y="17"/>
                    </a:lnTo>
                    <a:lnTo>
                      <a:pt x="415" y="15"/>
                    </a:lnTo>
                    <a:lnTo>
                      <a:pt x="421" y="11"/>
                    </a:lnTo>
                    <a:lnTo>
                      <a:pt x="427" y="7"/>
                    </a:lnTo>
                    <a:lnTo>
                      <a:pt x="433" y="0"/>
                    </a:lnTo>
                    <a:lnTo>
                      <a:pt x="512" y="0"/>
                    </a:lnTo>
                    <a:lnTo>
                      <a:pt x="514" y="6"/>
                    </a:lnTo>
                    <a:lnTo>
                      <a:pt x="519" y="12"/>
                    </a:lnTo>
                    <a:lnTo>
                      <a:pt x="523" y="17"/>
                    </a:lnTo>
                    <a:lnTo>
                      <a:pt x="525" y="19"/>
                    </a:lnTo>
                    <a:lnTo>
                      <a:pt x="511" y="26"/>
                    </a:lnTo>
                    <a:lnTo>
                      <a:pt x="491" y="36"/>
                    </a:lnTo>
                    <a:lnTo>
                      <a:pt x="468" y="47"/>
                    </a:lnTo>
                    <a:lnTo>
                      <a:pt x="443" y="57"/>
                    </a:lnTo>
                    <a:lnTo>
                      <a:pt x="418" y="66"/>
                    </a:lnTo>
                    <a:lnTo>
                      <a:pt x="392" y="73"/>
                    </a:lnTo>
                    <a:lnTo>
                      <a:pt x="379" y="76"/>
                    </a:lnTo>
                    <a:lnTo>
                      <a:pt x="368" y="78"/>
                    </a:lnTo>
                    <a:lnTo>
                      <a:pt x="356" y="80"/>
                    </a:lnTo>
                    <a:lnTo>
                      <a:pt x="346" y="80"/>
                    </a:lnTo>
                    <a:lnTo>
                      <a:pt x="333" y="81"/>
                    </a:lnTo>
                    <a:lnTo>
                      <a:pt x="321" y="83"/>
                    </a:lnTo>
                    <a:lnTo>
                      <a:pt x="309" y="86"/>
                    </a:lnTo>
                    <a:lnTo>
                      <a:pt x="299" y="90"/>
                    </a:lnTo>
                    <a:lnTo>
                      <a:pt x="279" y="101"/>
                    </a:lnTo>
                    <a:lnTo>
                      <a:pt x="262" y="111"/>
                    </a:lnTo>
                    <a:lnTo>
                      <a:pt x="253" y="116"/>
                    </a:lnTo>
                    <a:lnTo>
                      <a:pt x="244" y="121"/>
                    </a:lnTo>
                    <a:lnTo>
                      <a:pt x="235" y="124"/>
                    </a:lnTo>
                    <a:lnTo>
                      <a:pt x="226" y="127"/>
                    </a:lnTo>
                    <a:lnTo>
                      <a:pt x="218" y="129"/>
                    </a:lnTo>
                    <a:lnTo>
                      <a:pt x="208" y="129"/>
                    </a:lnTo>
                    <a:lnTo>
                      <a:pt x="198" y="127"/>
                    </a:lnTo>
                    <a:lnTo>
                      <a:pt x="187" y="123"/>
                    </a:lnTo>
                    <a:lnTo>
                      <a:pt x="186" y="128"/>
                    </a:lnTo>
                    <a:lnTo>
                      <a:pt x="183" y="133"/>
                    </a:lnTo>
                    <a:lnTo>
                      <a:pt x="178" y="137"/>
                    </a:lnTo>
                    <a:lnTo>
                      <a:pt x="174" y="142"/>
                    </a:lnTo>
                    <a:lnTo>
                      <a:pt x="174" y="144"/>
                    </a:lnTo>
                    <a:lnTo>
                      <a:pt x="175" y="145"/>
                    </a:lnTo>
                    <a:lnTo>
                      <a:pt x="177" y="146"/>
                    </a:lnTo>
                    <a:lnTo>
                      <a:pt x="180" y="147"/>
                    </a:lnTo>
                    <a:lnTo>
                      <a:pt x="185" y="148"/>
                    </a:lnTo>
                    <a:lnTo>
                      <a:pt x="187" y="148"/>
                    </a:lnTo>
                    <a:lnTo>
                      <a:pt x="186" y="152"/>
                    </a:lnTo>
                    <a:lnTo>
                      <a:pt x="184" y="157"/>
                    </a:lnTo>
                    <a:lnTo>
                      <a:pt x="181" y="160"/>
                    </a:lnTo>
                    <a:lnTo>
                      <a:pt x="178" y="164"/>
                    </a:lnTo>
                    <a:lnTo>
                      <a:pt x="176" y="167"/>
                    </a:lnTo>
                    <a:lnTo>
                      <a:pt x="175" y="171"/>
                    </a:lnTo>
                    <a:lnTo>
                      <a:pt x="176" y="175"/>
                    </a:lnTo>
                    <a:lnTo>
                      <a:pt x="180" y="179"/>
                    </a:lnTo>
                    <a:lnTo>
                      <a:pt x="175" y="185"/>
                    </a:lnTo>
                    <a:lnTo>
                      <a:pt x="168" y="190"/>
                    </a:lnTo>
                    <a:lnTo>
                      <a:pt x="162" y="194"/>
                    </a:lnTo>
                    <a:lnTo>
                      <a:pt x="155" y="197"/>
                    </a:lnTo>
                    <a:lnTo>
                      <a:pt x="150" y="201"/>
                    </a:lnTo>
                    <a:lnTo>
                      <a:pt x="144" y="204"/>
                    </a:lnTo>
                    <a:lnTo>
                      <a:pt x="143" y="207"/>
                    </a:lnTo>
                    <a:lnTo>
                      <a:pt x="141" y="209"/>
                    </a:lnTo>
                    <a:lnTo>
                      <a:pt x="141" y="213"/>
                    </a:lnTo>
                    <a:lnTo>
                      <a:pt x="140" y="216"/>
                    </a:lnTo>
                    <a:lnTo>
                      <a:pt x="141" y="222"/>
                    </a:lnTo>
                    <a:lnTo>
                      <a:pt x="144" y="228"/>
                    </a:lnTo>
                    <a:lnTo>
                      <a:pt x="149" y="234"/>
                    </a:lnTo>
                    <a:lnTo>
                      <a:pt x="155" y="241"/>
                    </a:lnTo>
                    <a:lnTo>
                      <a:pt x="163" y="247"/>
                    </a:lnTo>
                    <a:lnTo>
                      <a:pt x="172" y="254"/>
                    </a:lnTo>
                    <a:lnTo>
                      <a:pt x="181" y="260"/>
                    </a:lnTo>
                    <a:lnTo>
                      <a:pt x="191" y="267"/>
                    </a:lnTo>
                    <a:lnTo>
                      <a:pt x="213" y="279"/>
                    </a:lnTo>
                    <a:lnTo>
                      <a:pt x="235" y="290"/>
                    </a:lnTo>
                    <a:lnTo>
                      <a:pt x="256" y="300"/>
                    </a:lnTo>
                    <a:lnTo>
                      <a:pt x="273" y="308"/>
                    </a:lnTo>
                    <a:lnTo>
                      <a:pt x="258" y="310"/>
                    </a:lnTo>
                    <a:lnTo>
                      <a:pt x="243" y="311"/>
                    </a:lnTo>
                    <a:lnTo>
                      <a:pt x="229" y="311"/>
                    </a:lnTo>
                    <a:lnTo>
                      <a:pt x="214" y="310"/>
                    </a:lnTo>
                    <a:lnTo>
                      <a:pt x="189" y="309"/>
                    </a:lnTo>
                    <a:lnTo>
                      <a:pt x="167" y="308"/>
                    </a:lnTo>
                    <a:lnTo>
                      <a:pt x="155" y="308"/>
                    </a:lnTo>
                    <a:lnTo>
                      <a:pt x="145" y="308"/>
                    </a:lnTo>
                    <a:lnTo>
                      <a:pt x="138" y="307"/>
                    </a:lnTo>
                    <a:lnTo>
                      <a:pt x="131" y="305"/>
                    </a:lnTo>
                    <a:lnTo>
                      <a:pt x="129" y="304"/>
                    </a:lnTo>
                    <a:lnTo>
                      <a:pt x="127" y="302"/>
                    </a:lnTo>
                    <a:lnTo>
                      <a:pt x="124" y="300"/>
                    </a:lnTo>
                    <a:lnTo>
                      <a:pt x="123" y="298"/>
                    </a:lnTo>
                    <a:lnTo>
                      <a:pt x="121" y="292"/>
                    </a:lnTo>
                    <a:lnTo>
                      <a:pt x="120" y="284"/>
                    </a:lnTo>
                    <a:lnTo>
                      <a:pt x="120" y="282"/>
                    </a:lnTo>
                    <a:lnTo>
                      <a:pt x="119" y="280"/>
                    </a:lnTo>
                    <a:lnTo>
                      <a:pt x="118" y="279"/>
                    </a:lnTo>
                    <a:lnTo>
                      <a:pt x="116" y="278"/>
                    </a:lnTo>
                    <a:lnTo>
                      <a:pt x="111" y="277"/>
                    </a:lnTo>
                    <a:lnTo>
                      <a:pt x="106" y="276"/>
                    </a:lnTo>
                    <a:lnTo>
                      <a:pt x="95" y="277"/>
                    </a:lnTo>
                    <a:lnTo>
                      <a:pt x="87" y="278"/>
                    </a:lnTo>
                    <a:lnTo>
                      <a:pt x="84" y="287"/>
                    </a:lnTo>
                    <a:lnTo>
                      <a:pt x="80" y="296"/>
                    </a:lnTo>
                    <a:lnTo>
                      <a:pt x="66" y="291"/>
                    </a:lnTo>
                    <a:lnTo>
                      <a:pt x="55" y="287"/>
                    </a:lnTo>
                    <a:lnTo>
                      <a:pt x="44" y="282"/>
                    </a:lnTo>
                    <a:lnTo>
                      <a:pt x="35" y="276"/>
                    </a:lnTo>
                    <a:lnTo>
                      <a:pt x="19" y="263"/>
                    </a:lnTo>
                    <a:lnTo>
                      <a:pt x="0" y="246"/>
                    </a:lnTo>
                    <a:lnTo>
                      <a:pt x="8" y="244"/>
                    </a:lnTo>
                    <a:lnTo>
                      <a:pt x="13" y="242"/>
                    </a:lnTo>
                    <a:lnTo>
                      <a:pt x="18" y="239"/>
                    </a:lnTo>
                    <a:lnTo>
                      <a:pt x="22" y="237"/>
                    </a:lnTo>
                    <a:lnTo>
                      <a:pt x="29" y="230"/>
                    </a:lnTo>
                    <a:lnTo>
                      <a:pt x="34" y="222"/>
                    </a:lnTo>
                    <a:lnTo>
                      <a:pt x="31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30" y="205"/>
                    </a:lnTo>
                    <a:lnTo>
                      <a:pt x="34" y="200"/>
                    </a:lnTo>
                    <a:lnTo>
                      <a:pt x="38" y="196"/>
                    </a:lnTo>
                    <a:lnTo>
                      <a:pt x="40" y="191"/>
                    </a:lnTo>
                    <a:lnTo>
                      <a:pt x="40" y="188"/>
                    </a:lnTo>
                    <a:lnTo>
                      <a:pt x="39" y="185"/>
                    </a:lnTo>
                    <a:lnTo>
                      <a:pt x="37" y="182"/>
                    </a:lnTo>
                    <a:lnTo>
                      <a:pt x="34" y="179"/>
                    </a:lnTo>
                    <a:lnTo>
                      <a:pt x="73" y="179"/>
                    </a:lnTo>
                    <a:lnTo>
                      <a:pt x="106" y="179"/>
                    </a:lnTo>
                    <a:lnTo>
                      <a:pt x="134" y="179"/>
                    </a:lnTo>
                    <a:lnTo>
                      <a:pt x="167" y="179"/>
                    </a:lnTo>
                    <a:lnTo>
                      <a:pt x="147" y="178"/>
                    </a:lnTo>
                    <a:lnTo>
                      <a:pt x="131" y="177"/>
                    </a:lnTo>
                    <a:lnTo>
                      <a:pt x="117" y="174"/>
                    </a:lnTo>
                    <a:lnTo>
                      <a:pt x="102" y="171"/>
                    </a:lnTo>
                    <a:lnTo>
                      <a:pt x="90" y="166"/>
                    </a:lnTo>
                    <a:lnTo>
                      <a:pt x="78" y="161"/>
                    </a:lnTo>
                    <a:lnTo>
                      <a:pt x="66" y="155"/>
                    </a:lnTo>
                    <a:lnTo>
                      <a:pt x="54" y="148"/>
                    </a:lnTo>
                    <a:lnTo>
                      <a:pt x="65" y="143"/>
                    </a:lnTo>
                    <a:lnTo>
                      <a:pt x="75" y="139"/>
                    </a:lnTo>
                    <a:lnTo>
                      <a:pt x="84" y="134"/>
                    </a:lnTo>
                    <a:lnTo>
                      <a:pt x="91" y="130"/>
                    </a:lnTo>
                    <a:lnTo>
                      <a:pt x="106" y="120"/>
                    </a:lnTo>
                    <a:lnTo>
                      <a:pt x="120" y="111"/>
                    </a:lnTo>
                    <a:lnTo>
                      <a:pt x="118" y="110"/>
                    </a:lnTo>
                    <a:lnTo>
                      <a:pt x="115" y="108"/>
                    </a:lnTo>
                    <a:lnTo>
                      <a:pt x="111" y="103"/>
                    </a:lnTo>
                    <a:lnTo>
                      <a:pt x="108" y="99"/>
                    </a:lnTo>
                    <a:lnTo>
                      <a:pt x="102" y="87"/>
                    </a:lnTo>
                    <a:lnTo>
                      <a:pt x="100" y="80"/>
                    </a:lnTo>
                    <a:lnTo>
                      <a:pt x="108" y="80"/>
                    </a:lnTo>
                    <a:lnTo>
                      <a:pt x="117" y="78"/>
                    </a:lnTo>
                    <a:lnTo>
                      <a:pt x="127" y="76"/>
                    </a:lnTo>
                    <a:lnTo>
                      <a:pt x="138" y="73"/>
                    </a:lnTo>
                    <a:lnTo>
                      <a:pt x="161" y="66"/>
                    </a:lnTo>
                    <a:lnTo>
                      <a:pt x="184" y="58"/>
                    </a:lnTo>
                    <a:lnTo>
                      <a:pt x="209" y="50"/>
                    </a:lnTo>
                    <a:lnTo>
                      <a:pt x="232" y="41"/>
                    </a:lnTo>
                    <a:lnTo>
                      <a:pt x="254" y="35"/>
                    </a:lnTo>
                    <a:lnTo>
                      <a:pt x="273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8" name="Freeform 522"/>
              <p:cNvSpPr>
                <a:spLocks/>
              </p:cNvSpPr>
              <p:nvPr/>
            </p:nvSpPr>
            <p:spPr bwMode="auto">
              <a:xfrm>
                <a:off x="4695825" y="2308188"/>
                <a:ext cx="31750" cy="55562"/>
              </a:xfrm>
              <a:custGeom>
                <a:avLst/>
                <a:gdLst>
                  <a:gd name="T0" fmla="*/ 2147483647 w 79"/>
                  <a:gd name="T1" fmla="*/ 0 h 38"/>
                  <a:gd name="T2" fmla="*/ 2147483647 w 79"/>
                  <a:gd name="T3" fmla="*/ 2147483647 h 38"/>
                  <a:gd name="T4" fmla="*/ 2147483647 w 79"/>
                  <a:gd name="T5" fmla="*/ 2147483647 h 38"/>
                  <a:gd name="T6" fmla="*/ 2147483647 w 79"/>
                  <a:gd name="T7" fmla="*/ 2147483647 h 38"/>
                  <a:gd name="T8" fmla="*/ 2147483647 w 79"/>
                  <a:gd name="T9" fmla="*/ 2147483647 h 38"/>
                  <a:gd name="T10" fmla="*/ 2147483647 w 79"/>
                  <a:gd name="T11" fmla="*/ 2147483647 h 38"/>
                  <a:gd name="T12" fmla="*/ 2147483647 w 79"/>
                  <a:gd name="T13" fmla="*/ 2147483647 h 38"/>
                  <a:gd name="T14" fmla="*/ 2147483647 w 79"/>
                  <a:gd name="T15" fmla="*/ 2147483647 h 38"/>
                  <a:gd name="T16" fmla="*/ 2147483647 w 79"/>
                  <a:gd name="T17" fmla="*/ 2147483647 h 38"/>
                  <a:gd name="T18" fmla="*/ 2147483647 w 79"/>
                  <a:gd name="T19" fmla="*/ 2147483647 h 38"/>
                  <a:gd name="T20" fmla="*/ 2147483647 w 79"/>
                  <a:gd name="T21" fmla="*/ 2147483647 h 38"/>
                  <a:gd name="T22" fmla="*/ 2147483647 w 79"/>
                  <a:gd name="T23" fmla="*/ 2147483647 h 38"/>
                  <a:gd name="T24" fmla="*/ 2147483647 w 79"/>
                  <a:gd name="T25" fmla="*/ 2147483647 h 38"/>
                  <a:gd name="T26" fmla="*/ 2147483647 w 79"/>
                  <a:gd name="T27" fmla="*/ 2147483647 h 38"/>
                  <a:gd name="T28" fmla="*/ 2147483647 w 79"/>
                  <a:gd name="T29" fmla="*/ 2147483647 h 38"/>
                  <a:gd name="T30" fmla="*/ 2147483647 w 79"/>
                  <a:gd name="T31" fmla="*/ 2147483647 h 38"/>
                  <a:gd name="T32" fmla="*/ 1947477883 w 79"/>
                  <a:gd name="T33" fmla="*/ 2147483647 h 38"/>
                  <a:gd name="T34" fmla="*/ 1363250554 w 79"/>
                  <a:gd name="T35" fmla="*/ 2147483647 h 38"/>
                  <a:gd name="T36" fmla="*/ 973658361 w 79"/>
                  <a:gd name="T37" fmla="*/ 2147483647 h 38"/>
                  <a:gd name="T38" fmla="*/ 519294962 w 79"/>
                  <a:gd name="T39" fmla="*/ 2147483647 h 38"/>
                  <a:gd name="T40" fmla="*/ 259728263 w 79"/>
                  <a:gd name="T41" fmla="*/ 2147483647 h 38"/>
                  <a:gd name="T42" fmla="*/ 129864332 w 79"/>
                  <a:gd name="T43" fmla="*/ 2147483647 h 38"/>
                  <a:gd name="T44" fmla="*/ 64931965 w 79"/>
                  <a:gd name="T45" fmla="*/ 2147483647 h 38"/>
                  <a:gd name="T46" fmla="*/ 0 w 79"/>
                  <a:gd name="T47" fmla="*/ 2147483647 h 38"/>
                  <a:gd name="T48" fmla="*/ 0 w 79"/>
                  <a:gd name="T49" fmla="*/ 2147483647 h 38"/>
                  <a:gd name="T50" fmla="*/ 64931965 w 79"/>
                  <a:gd name="T51" fmla="*/ 2147483647 h 38"/>
                  <a:gd name="T52" fmla="*/ 259728263 w 79"/>
                  <a:gd name="T53" fmla="*/ 2147483647 h 38"/>
                  <a:gd name="T54" fmla="*/ 649159294 w 79"/>
                  <a:gd name="T55" fmla="*/ 2147483647 h 38"/>
                  <a:gd name="T56" fmla="*/ 1103522291 w 79"/>
                  <a:gd name="T57" fmla="*/ 2147483647 h 38"/>
                  <a:gd name="T58" fmla="*/ 2077342215 w 79"/>
                  <a:gd name="T59" fmla="*/ 2147483647 h 38"/>
                  <a:gd name="T60" fmla="*/ 2147483647 w 79"/>
                  <a:gd name="T61" fmla="*/ 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9" h="38">
                    <a:moveTo>
                      <a:pt x="46" y="0"/>
                    </a:moveTo>
                    <a:lnTo>
                      <a:pt x="54" y="1"/>
                    </a:lnTo>
                    <a:lnTo>
                      <a:pt x="62" y="3"/>
                    </a:lnTo>
                    <a:lnTo>
                      <a:pt x="68" y="7"/>
                    </a:lnTo>
                    <a:lnTo>
                      <a:pt x="72" y="12"/>
                    </a:lnTo>
                    <a:lnTo>
                      <a:pt x="75" y="17"/>
                    </a:lnTo>
                    <a:lnTo>
                      <a:pt x="77" y="22"/>
                    </a:lnTo>
                    <a:lnTo>
                      <a:pt x="79" y="27"/>
                    </a:lnTo>
                    <a:lnTo>
                      <a:pt x="79" y="32"/>
                    </a:lnTo>
                    <a:lnTo>
                      <a:pt x="77" y="34"/>
                    </a:lnTo>
                    <a:lnTo>
                      <a:pt x="75" y="35"/>
                    </a:lnTo>
                    <a:lnTo>
                      <a:pt x="72" y="36"/>
                    </a:lnTo>
                    <a:lnTo>
                      <a:pt x="68" y="37"/>
                    </a:lnTo>
                    <a:lnTo>
                      <a:pt x="57" y="38"/>
                    </a:lnTo>
                    <a:lnTo>
                      <a:pt x="46" y="38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1" y="35"/>
                    </a:lnTo>
                    <a:lnTo>
                      <a:pt x="15" y="32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10" y="6"/>
                    </a:lnTo>
                    <a:lnTo>
                      <a:pt x="17" y="4"/>
                    </a:lnTo>
                    <a:lnTo>
                      <a:pt x="32" y="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9" name="Freeform 523"/>
              <p:cNvSpPr>
                <a:spLocks/>
              </p:cNvSpPr>
              <p:nvPr/>
            </p:nvSpPr>
            <p:spPr bwMode="auto">
              <a:xfrm>
                <a:off x="7000875" y="2605050"/>
                <a:ext cx="196850" cy="268288"/>
              </a:xfrm>
              <a:custGeom>
                <a:avLst/>
                <a:gdLst>
                  <a:gd name="T0" fmla="*/ 2050969857 w 459"/>
                  <a:gd name="T1" fmla="*/ 2147483647 h 511"/>
                  <a:gd name="T2" fmla="*/ 946488252 w 459"/>
                  <a:gd name="T3" fmla="*/ 2147483647 h 511"/>
                  <a:gd name="T4" fmla="*/ 0 w 459"/>
                  <a:gd name="T5" fmla="*/ 0 h 511"/>
                  <a:gd name="T6" fmla="*/ 1735351117 w 459"/>
                  <a:gd name="T7" fmla="*/ 1013019786 h 511"/>
                  <a:gd name="T8" fmla="*/ 2147483647 w 459"/>
                  <a:gd name="T9" fmla="*/ 868302824 h 511"/>
                  <a:gd name="T10" fmla="*/ 2147483647 w 459"/>
                  <a:gd name="T11" fmla="*/ 2147483647 h 511"/>
                  <a:gd name="T12" fmla="*/ 2147483647 w 459"/>
                  <a:gd name="T13" fmla="*/ 2147483647 h 511"/>
                  <a:gd name="T14" fmla="*/ 2147483647 w 459"/>
                  <a:gd name="T15" fmla="*/ 2147483647 h 511"/>
                  <a:gd name="T16" fmla="*/ 2147483647 w 459"/>
                  <a:gd name="T17" fmla="*/ 2147483647 h 511"/>
                  <a:gd name="T18" fmla="*/ 2147483647 w 459"/>
                  <a:gd name="T19" fmla="*/ 2147483647 h 511"/>
                  <a:gd name="T20" fmla="*/ 2147483647 w 459"/>
                  <a:gd name="T21" fmla="*/ 2147483647 h 511"/>
                  <a:gd name="T22" fmla="*/ 2147483647 w 459"/>
                  <a:gd name="T23" fmla="*/ 2147483647 h 511"/>
                  <a:gd name="T24" fmla="*/ 2147483647 w 459"/>
                  <a:gd name="T25" fmla="*/ 2147483647 h 511"/>
                  <a:gd name="T26" fmla="*/ 2147483647 w 459"/>
                  <a:gd name="T27" fmla="*/ 2147483647 h 511"/>
                  <a:gd name="T28" fmla="*/ 2147483647 w 459"/>
                  <a:gd name="T29" fmla="*/ 2147483647 h 511"/>
                  <a:gd name="T30" fmla="*/ 2147483647 w 459"/>
                  <a:gd name="T31" fmla="*/ 2147483647 h 511"/>
                  <a:gd name="T32" fmla="*/ 2147483647 w 459"/>
                  <a:gd name="T33" fmla="*/ 2147483647 h 511"/>
                  <a:gd name="T34" fmla="*/ 2147483647 w 459"/>
                  <a:gd name="T35" fmla="*/ 2147483647 h 511"/>
                  <a:gd name="T36" fmla="*/ 2147483647 w 459"/>
                  <a:gd name="T37" fmla="*/ 2147483647 h 511"/>
                  <a:gd name="T38" fmla="*/ 2147483647 w 459"/>
                  <a:gd name="T39" fmla="*/ 2147483647 h 511"/>
                  <a:gd name="T40" fmla="*/ 2147483647 w 459"/>
                  <a:gd name="T41" fmla="*/ 2147483647 h 511"/>
                  <a:gd name="T42" fmla="*/ 2147483647 w 459"/>
                  <a:gd name="T43" fmla="*/ 2147483647 h 511"/>
                  <a:gd name="T44" fmla="*/ 2147483647 w 459"/>
                  <a:gd name="T45" fmla="*/ 2147483647 h 511"/>
                  <a:gd name="T46" fmla="*/ 2147483647 w 459"/>
                  <a:gd name="T47" fmla="*/ 2147483647 h 511"/>
                  <a:gd name="T48" fmla="*/ 2147483647 w 459"/>
                  <a:gd name="T49" fmla="*/ 2147483647 h 511"/>
                  <a:gd name="T50" fmla="*/ 2147483647 w 459"/>
                  <a:gd name="T51" fmla="*/ 2147483647 h 511"/>
                  <a:gd name="T52" fmla="*/ 2147483647 w 459"/>
                  <a:gd name="T53" fmla="*/ 2147483647 h 511"/>
                  <a:gd name="T54" fmla="*/ 2147483647 w 459"/>
                  <a:gd name="T55" fmla="*/ 2147483647 h 511"/>
                  <a:gd name="T56" fmla="*/ 2147483647 w 459"/>
                  <a:gd name="T57" fmla="*/ 2147483647 h 511"/>
                  <a:gd name="T58" fmla="*/ 2147483647 w 459"/>
                  <a:gd name="T59" fmla="*/ 2147483647 h 511"/>
                  <a:gd name="T60" fmla="*/ 2147483647 w 459"/>
                  <a:gd name="T61" fmla="*/ 2147483647 h 511"/>
                  <a:gd name="T62" fmla="*/ 2147483647 w 459"/>
                  <a:gd name="T63" fmla="*/ 2147483647 h 511"/>
                  <a:gd name="T64" fmla="*/ 2147483647 w 459"/>
                  <a:gd name="T65" fmla="*/ 2147483647 h 511"/>
                  <a:gd name="T66" fmla="*/ 2147483647 w 459"/>
                  <a:gd name="T67" fmla="*/ 2147483647 h 511"/>
                  <a:gd name="T68" fmla="*/ 2147483647 w 459"/>
                  <a:gd name="T69" fmla="*/ 2147483647 h 511"/>
                  <a:gd name="T70" fmla="*/ 2147483647 w 459"/>
                  <a:gd name="T71" fmla="*/ 2147483647 h 511"/>
                  <a:gd name="T72" fmla="*/ 2147483647 w 459"/>
                  <a:gd name="T73" fmla="*/ 2147483647 h 511"/>
                  <a:gd name="T74" fmla="*/ 2147483647 w 459"/>
                  <a:gd name="T75" fmla="*/ 2147483647 h 511"/>
                  <a:gd name="T76" fmla="*/ 2147483647 w 459"/>
                  <a:gd name="T77" fmla="*/ 2147483647 h 511"/>
                  <a:gd name="T78" fmla="*/ 2147483647 w 459"/>
                  <a:gd name="T79" fmla="*/ 2147483647 h 511"/>
                  <a:gd name="T80" fmla="*/ 2147483647 w 459"/>
                  <a:gd name="T81" fmla="*/ 2147483647 h 511"/>
                  <a:gd name="T82" fmla="*/ 2147483647 w 459"/>
                  <a:gd name="T83" fmla="*/ 2147483647 h 511"/>
                  <a:gd name="T84" fmla="*/ 2147483647 w 459"/>
                  <a:gd name="T85" fmla="*/ 2147483647 h 511"/>
                  <a:gd name="T86" fmla="*/ 2147483647 w 459"/>
                  <a:gd name="T87" fmla="*/ 2147483647 h 511"/>
                  <a:gd name="T88" fmla="*/ 2147483647 w 459"/>
                  <a:gd name="T89" fmla="*/ 2147483647 h 511"/>
                  <a:gd name="T90" fmla="*/ 2147483647 w 459"/>
                  <a:gd name="T91" fmla="*/ 2147483647 h 511"/>
                  <a:gd name="T92" fmla="*/ 2147483647 w 459"/>
                  <a:gd name="T93" fmla="*/ 2147483647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511">
                    <a:moveTo>
                      <a:pt x="33" y="68"/>
                    </a:moveTo>
                    <a:lnTo>
                      <a:pt x="29" y="56"/>
                    </a:lnTo>
                    <a:lnTo>
                      <a:pt x="26" y="45"/>
                    </a:lnTo>
                    <a:lnTo>
                      <a:pt x="22" y="38"/>
                    </a:lnTo>
                    <a:lnTo>
                      <a:pt x="16" y="31"/>
                    </a:lnTo>
                    <a:lnTo>
                      <a:pt x="12" y="25"/>
                    </a:lnTo>
                    <a:lnTo>
                      <a:pt x="6" y="18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6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59" y="31"/>
                    </a:lnTo>
                    <a:lnTo>
                      <a:pt x="80" y="50"/>
                    </a:lnTo>
                    <a:lnTo>
                      <a:pt x="95" y="67"/>
                    </a:lnTo>
                    <a:lnTo>
                      <a:pt x="107" y="80"/>
                    </a:lnTo>
                    <a:lnTo>
                      <a:pt x="125" y="102"/>
                    </a:lnTo>
                    <a:lnTo>
                      <a:pt x="146" y="123"/>
                    </a:lnTo>
                    <a:lnTo>
                      <a:pt x="172" y="149"/>
                    </a:lnTo>
                    <a:lnTo>
                      <a:pt x="195" y="175"/>
                    </a:lnTo>
                    <a:lnTo>
                      <a:pt x="216" y="198"/>
                    </a:lnTo>
                    <a:lnTo>
                      <a:pt x="239" y="222"/>
                    </a:lnTo>
                    <a:lnTo>
                      <a:pt x="248" y="230"/>
                    </a:lnTo>
                    <a:lnTo>
                      <a:pt x="258" y="237"/>
                    </a:lnTo>
                    <a:lnTo>
                      <a:pt x="269" y="245"/>
                    </a:lnTo>
                    <a:lnTo>
                      <a:pt x="280" y="252"/>
                    </a:lnTo>
                    <a:lnTo>
                      <a:pt x="303" y="266"/>
                    </a:lnTo>
                    <a:lnTo>
                      <a:pt x="327" y="281"/>
                    </a:lnTo>
                    <a:lnTo>
                      <a:pt x="350" y="295"/>
                    </a:lnTo>
                    <a:lnTo>
                      <a:pt x="372" y="311"/>
                    </a:lnTo>
                    <a:lnTo>
                      <a:pt x="382" y="318"/>
                    </a:lnTo>
                    <a:lnTo>
                      <a:pt x="391" y="327"/>
                    </a:lnTo>
                    <a:lnTo>
                      <a:pt x="398" y="336"/>
                    </a:lnTo>
                    <a:lnTo>
                      <a:pt x="405" y="345"/>
                    </a:lnTo>
                    <a:lnTo>
                      <a:pt x="387" y="334"/>
                    </a:lnTo>
                    <a:lnTo>
                      <a:pt x="365" y="320"/>
                    </a:lnTo>
                    <a:lnTo>
                      <a:pt x="343" y="306"/>
                    </a:lnTo>
                    <a:lnTo>
                      <a:pt x="326" y="295"/>
                    </a:lnTo>
                    <a:lnTo>
                      <a:pt x="324" y="296"/>
                    </a:lnTo>
                    <a:lnTo>
                      <a:pt x="318" y="296"/>
                    </a:lnTo>
                    <a:lnTo>
                      <a:pt x="316" y="297"/>
                    </a:lnTo>
                    <a:lnTo>
                      <a:pt x="314" y="298"/>
                    </a:lnTo>
                    <a:lnTo>
                      <a:pt x="313" y="300"/>
                    </a:lnTo>
                    <a:lnTo>
                      <a:pt x="311" y="301"/>
                    </a:lnTo>
                    <a:lnTo>
                      <a:pt x="313" y="311"/>
                    </a:lnTo>
                    <a:lnTo>
                      <a:pt x="313" y="320"/>
                    </a:lnTo>
                    <a:lnTo>
                      <a:pt x="315" y="328"/>
                    </a:lnTo>
                    <a:lnTo>
                      <a:pt x="317" y="337"/>
                    </a:lnTo>
                    <a:lnTo>
                      <a:pt x="319" y="344"/>
                    </a:lnTo>
                    <a:lnTo>
                      <a:pt x="322" y="351"/>
                    </a:lnTo>
                    <a:lnTo>
                      <a:pt x="326" y="358"/>
                    </a:lnTo>
                    <a:lnTo>
                      <a:pt x="329" y="364"/>
                    </a:lnTo>
                    <a:lnTo>
                      <a:pt x="338" y="375"/>
                    </a:lnTo>
                    <a:lnTo>
                      <a:pt x="348" y="387"/>
                    </a:lnTo>
                    <a:lnTo>
                      <a:pt x="359" y="396"/>
                    </a:lnTo>
                    <a:lnTo>
                      <a:pt x="370" y="405"/>
                    </a:lnTo>
                    <a:lnTo>
                      <a:pt x="394" y="421"/>
                    </a:lnTo>
                    <a:lnTo>
                      <a:pt x="418" y="438"/>
                    </a:lnTo>
                    <a:lnTo>
                      <a:pt x="430" y="448"/>
                    </a:lnTo>
                    <a:lnTo>
                      <a:pt x="440" y="458"/>
                    </a:lnTo>
                    <a:lnTo>
                      <a:pt x="450" y="468"/>
                    </a:lnTo>
                    <a:lnTo>
                      <a:pt x="459" y="480"/>
                    </a:lnTo>
                    <a:lnTo>
                      <a:pt x="448" y="476"/>
                    </a:lnTo>
                    <a:lnTo>
                      <a:pt x="437" y="473"/>
                    </a:lnTo>
                    <a:lnTo>
                      <a:pt x="432" y="471"/>
                    </a:lnTo>
                    <a:lnTo>
                      <a:pt x="428" y="469"/>
                    </a:lnTo>
                    <a:lnTo>
                      <a:pt x="426" y="466"/>
                    </a:lnTo>
                    <a:lnTo>
                      <a:pt x="425" y="462"/>
                    </a:lnTo>
                    <a:lnTo>
                      <a:pt x="392" y="462"/>
                    </a:lnTo>
                    <a:lnTo>
                      <a:pt x="392" y="475"/>
                    </a:lnTo>
                    <a:lnTo>
                      <a:pt x="393" y="488"/>
                    </a:lnTo>
                    <a:lnTo>
                      <a:pt x="393" y="494"/>
                    </a:lnTo>
                    <a:lnTo>
                      <a:pt x="395" y="501"/>
                    </a:lnTo>
                    <a:lnTo>
                      <a:pt x="396" y="506"/>
                    </a:lnTo>
                    <a:lnTo>
                      <a:pt x="398" y="511"/>
                    </a:lnTo>
                    <a:lnTo>
                      <a:pt x="395" y="505"/>
                    </a:lnTo>
                    <a:lnTo>
                      <a:pt x="392" y="498"/>
                    </a:lnTo>
                    <a:lnTo>
                      <a:pt x="388" y="492"/>
                    </a:lnTo>
                    <a:lnTo>
                      <a:pt x="383" y="486"/>
                    </a:lnTo>
                    <a:lnTo>
                      <a:pt x="374" y="476"/>
                    </a:lnTo>
                    <a:lnTo>
                      <a:pt x="363" y="466"/>
                    </a:lnTo>
                    <a:lnTo>
                      <a:pt x="354" y="458"/>
                    </a:lnTo>
                    <a:lnTo>
                      <a:pt x="346" y="449"/>
                    </a:lnTo>
                    <a:lnTo>
                      <a:pt x="343" y="445"/>
                    </a:lnTo>
                    <a:lnTo>
                      <a:pt x="340" y="439"/>
                    </a:lnTo>
                    <a:lnTo>
                      <a:pt x="339" y="435"/>
                    </a:lnTo>
                    <a:lnTo>
                      <a:pt x="339" y="431"/>
                    </a:lnTo>
                    <a:lnTo>
                      <a:pt x="337" y="425"/>
                    </a:lnTo>
                    <a:lnTo>
                      <a:pt x="333" y="419"/>
                    </a:lnTo>
                    <a:lnTo>
                      <a:pt x="328" y="411"/>
                    </a:lnTo>
                    <a:lnTo>
                      <a:pt x="321" y="403"/>
                    </a:lnTo>
                    <a:lnTo>
                      <a:pt x="316" y="394"/>
                    </a:lnTo>
                    <a:lnTo>
                      <a:pt x="310" y="384"/>
                    </a:lnTo>
                    <a:lnTo>
                      <a:pt x="307" y="376"/>
                    </a:lnTo>
                    <a:lnTo>
                      <a:pt x="305" y="369"/>
                    </a:lnTo>
                    <a:lnTo>
                      <a:pt x="298" y="367"/>
                    </a:lnTo>
                    <a:lnTo>
                      <a:pt x="292" y="365"/>
                    </a:lnTo>
                    <a:lnTo>
                      <a:pt x="285" y="362"/>
                    </a:lnTo>
                    <a:lnTo>
                      <a:pt x="280" y="358"/>
                    </a:lnTo>
                    <a:lnTo>
                      <a:pt x="274" y="353"/>
                    </a:lnTo>
                    <a:lnTo>
                      <a:pt x="269" y="348"/>
                    </a:lnTo>
                    <a:lnTo>
                      <a:pt x="264" y="343"/>
                    </a:lnTo>
                    <a:lnTo>
                      <a:pt x="261" y="337"/>
                    </a:lnTo>
                    <a:lnTo>
                      <a:pt x="254" y="325"/>
                    </a:lnTo>
                    <a:lnTo>
                      <a:pt x="249" y="314"/>
                    </a:lnTo>
                    <a:lnTo>
                      <a:pt x="247" y="304"/>
                    </a:lnTo>
                    <a:lnTo>
                      <a:pt x="246" y="295"/>
                    </a:lnTo>
                    <a:lnTo>
                      <a:pt x="245" y="293"/>
                    </a:lnTo>
                    <a:lnTo>
                      <a:pt x="242" y="289"/>
                    </a:lnTo>
                    <a:lnTo>
                      <a:pt x="239" y="285"/>
                    </a:lnTo>
                    <a:lnTo>
                      <a:pt x="234" y="281"/>
                    </a:lnTo>
                    <a:lnTo>
                      <a:pt x="221" y="269"/>
                    </a:lnTo>
                    <a:lnTo>
                      <a:pt x="208" y="257"/>
                    </a:lnTo>
                    <a:lnTo>
                      <a:pt x="194" y="244"/>
                    </a:lnTo>
                    <a:lnTo>
                      <a:pt x="181" y="232"/>
                    </a:lnTo>
                    <a:lnTo>
                      <a:pt x="175" y="226"/>
                    </a:lnTo>
                    <a:lnTo>
                      <a:pt x="171" y="220"/>
                    </a:lnTo>
                    <a:lnTo>
                      <a:pt x="168" y="214"/>
                    </a:lnTo>
                    <a:lnTo>
                      <a:pt x="165" y="209"/>
                    </a:lnTo>
                    <a:lnTo>
                      <a:pt x="163" y="203"/>
                    </a:lnTo>
                    <a:lnTo>
                      <a:pt x="161" y="197"/>
                    </a:lnTo>
                    <a:lnTo>
                      <a:pt x="158" y="192"/>
                    </a:lnTo>
                    <a:lnTo>
                      <a:pt x="154" y="187"/>
                    </a:lnTo>
                    <a:lnTo>
                      <a:pt x="146" y="178"/>
                    </a:lnTo>
                    <a:lnTo>
                      <a:pt x="137" y="170"/>
                    </a:lnTo>
                    <a:lnTo>
                      <a:pt x="115" y="155"/>
                    </a:lnTo>
                    <a:lnTo>
                      <a:pt x="92" y="143"/>
                    </a:lnTo>
                    <a:lnTo>
                      <a:pt x="81" y="136"/>
                    </a:lnTo>
                    <a:lnTo>
                      <a:pt x="70" y="130"/>
                    </a:lnTo>
                    <a:lnTo>
                      <a:pt x="60" y="122"/>
                    </a:lnTo>
                    <a:lnTo>
                      <a:pt x="51" y="114"/>
                    </a:lnTo>
                    <a:lnTo>
                      <a:pt x="47" y="110"/>
                    </a:lnTo>
                    <a:lnTo>
                      <a:pt x="44" y="104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6" y="88"/>
                    </a:lnTo>
                    <a:lnTo>
                      <a:pt x="34" y="81"/>
                    </a:lnTo>
                    <a:lnTo>
                      <a:pt x="34" y="75"/>
                    </a:lnTo>
                    <a:lnTo>
                      <a:pt x="33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2" name="Group 524"/>
              <p:cNvGrpSpPr>
                <a:grpSpLocks/>
              </p:cNvGrpSpPr>
              <p:nvPr/>
            </p:nvGrpSpPr>
            <p:grpSpPr bwMode="auto">
              <a:xfrm>
                <a:off x="5791200" y="2560600"/>
                <a:ext cx="671513" cy="384175"/>
                <a:chOff x="4115" y="1551"/>
                <a:chExt cx="504" cy="244"/>
              </a:xfrm>
            </p:grpSpPr>
            <p:sp>
              <p:nvSpPr>
                <p:cNvPr id="11715" name="Freeform 525"/>
                <p:cNvSpPr>
                  <a:spLocks/>
                </p:cNvSpPr>
                <p:nvPr/>
              </p:nvSpPr>
              <p:spPr bwMode="auto">
                <a:xfrm>
                  <a:off x="4540" y="1551"/>
                  <a:ext cx="79" cy="86"/>
                </a:xfrm>
                <a:custGeom>
                  <a:avLst/>
                  <a:gdLst>
                    <a:gd name="T0" fmla="*/ 0 w 240"/>
                    <a:gd name="T1" fmla="*/ 9 h 259"/>
                    <a:gd name="T2" fmla="*/ 3 w 240"/>
                    <a:gd name="T3" fmla="*/ 10 h 259"/>
                    <a:gd name="T4" fmla="*/ 4 w 240"/>
                    <a:gd name="T5" fmla="*/ 9 h 259"/>
                    <a:gd name="T6" fmla="*/ 5 w 240"/>
                    <a:gd name="T7" fmla="*/ 8 h 259"/>
                    <a:gd name="T8" fmla="*/ 7 w 240"/>
                    <a:gd name="T9" fmla="*/ 6 h 259"/>
                    <a:gd name="T10" fmla="*/ 8 w 240"/>
                    <a:gd name="T11" fmla="*/ 4 h 259"/>
                    <a:gd name="T12" fmla="*/ 9 w 240"/>
                    <a:gd name="T13" fmla="*/ 1 h 259"/>
                    <a:gd name="T14" fmla="*/ 8 w 240"/>
                    <a:gd name="T15" fmla="*/ 0 h 259"/>
                    <a:gd name="T16" fmla="*/ 7 w 240"/>
                    <a:gd name="T17" fmla="*/ 1 h 259"/>
                    <a:gd name="T18" fmla="*/ 7 w 240"/>
                    <a:gd name="T19" fmla="*/ 3 h 259"/>
                    <a:gd name="T20" fmla="*/ 6 w 240"/>
                    <a:gd name="T21" fmla="*/ 4 h 259"/>
                    <a:gd name="T22" fmla="*/ 5 w 240"/>
                    <a:gd name="T23" fmla="*/ 5 h 259"/>
                    <a:gd name="T24" fmla="*/ 4 w 240"/>
                    <a:gd name="T25" fmla="*/ 7 h 259"/>
                    <a:gd name="T26" fmla="*/ 3 w 240"/>
                    <a:gd name="T27" fmla="*/ 8 h 259"/>
                    <a:gd name="T28" fmla="*/ 1 w 240"/>
                    <a:gd name="T29" fmla="*/ 8 h 259"/>
                    <a:gd name="T30" fmla="*/ 0 w 240"/>
                    <a:gd name="T31" fmla="*/ 8 h 259"/>
                    <a:gd name="T32" fmla="*/ 0 w 240"/>
                    <a:gd name="T33" fmla="*/ 9 h 2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0" h="259">
                      <a:moveTo>
                        <a:pt x="13" y="247"/>
                      </a:moveTo>
                      <a:lnTo>
                        <a:pt x="79" y="259"/>
                      </a:lnTo>
                      <a:lnTo>
                        <a:pt x="120" y="240"/>
                      </a:lnTo>
                      <a:lnTo>
                        <a:pt x="133" y="210"/>
                      </a:lnTo>
                      <a:lnTo>
                        <a:pt x="192" y="161"/>
                      </a:lnTo>
                      <a:lnTo>
                        <a:pt x="212" y="111"/>
                      </a:lnTo>
                      <a:lnTo>
                        <a:pt x="240" y="26"/>
                      </a:lnTo>
                      <a:lnTo>
                        <a:pt x="212" y="0"/>
                      </a:lnTo>
                      <a:lnTo>
                        <a:pt x="206" y="32"/>
                      </a:lnTo>
                      <a:lnTo>
                        <a:pt x="199" y="74"/>
                      </a:lnTo>
                      <a:lnTo>
                        <a:pt x="166" y="105"/>
                      </a:lnTo>
                      <a:lnTo>
                        <a:pt x="133" y="149"/>
                      </a:lnTo>
                      <a:lnTo>
                        <a:pt x="113" y="179"/>
                      </a:lnTo>
                      <a:lnTo>
                        <a:pt x="93" y="216"/>
                      </a:lnTo>
                      <a:lnTo>
                        <a:pt x="20" y="222"/>
                      </a:lnTo>
                      <a:lnTo>
                        <a:pt x="0" y="222"/>
                      </a:lnTo>
                      <a:lnTo>
                        <a:pt x="13" y="24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16" name="Freeform 526"/>
                <p:cNvSpPr>
                  <a:spLocks/>
                </p:cNvSpPr>
                <p:nvPr/>
              </p:nvSpPr>
              <p:spPr bwMode="auto">
                <a:xfrm>
                  <a:off x="4115" y="1761"/>
                  <a:ext cx="84" cy="34"/>
                </a:xfrm>
                <a:custGeom>
                  <a:avLst/>
                  <a:gdLst>
                    <a:gd name="T0" fmla="*/ 1 w 259"/>
                    <a:gd name="T1" fmla="*/ 4 h 104"/>
                    <a:gd name="T2" fmla="*/ 1 w 259"/>
                    <a:gd name="T3" fmla="*/ 3 h 104"/>
                    <a:gd name="T4" fmla="*/ 2 w 259"/>
                    <a:gd name="T5" fmla="*/ 2 h 104"/>
                    <a:gd name="T6" fmla="*/ 2 w 259"/>
                    <a:gd name="T7" fmla="*/ 2 h 104"/>
                    <a:gd name="T8" fmla="*/ 4 w 259"/>
                    <a:gd name="T9" fmla="*/ 2 h 104"/>
                    <a:gd name="T10" fmla="*/ 6 w 259"/>
                    <a:gd name="T11" fmla="*/ 2 h 104"/>
                    <a:gd name="T12" fmla="*/ 8 w 259"/>
                    <a:gd name="T13" fmla="*/ 1 h 104"/>
                    <a:gd name="T14" fmla="*/ 9 w 259"/>
                    <a:gd name="T15" fmla="*/ 0 h 104"/>
                    <a:gd name="T16" fmla="*/ 8 w 259"/>
                    <a:gd name="T17" fmla="*/ 0 h 104"/>
                    <a:gd name="T18" fmla="*/ 7 w 259"/>
                    <a:gd name="T19" fmla="*/ 0 h 104"/>
                    <a:gd name="T20" fmla="*/ 5 w 259"/>
                    <a:gd name="T21" fmla="*/ 0 h 104"/>
                    <a:gd name="T22" fmla="*/ 4 w 259"/>
                    <a:gd name="T23" fmla="*/ 0 h 104"/>
                    <a:gd name="T24" fmla="*/ 2 w 259"/>
                    <a:gd name="T25" fmla="*/ 1 h 104"/>
                    <a:gd name="T26" fmla="*/ 1 w 259"/>
                    <a:gd name="T27" fmla="*/ 2 h 104"/>
                    <a:gd name="T28" fmla="*/ 0 w 259"/>
                    <a:gd name="T29" fmla="*/ 2 h 104"/>
                    <a:gd name="T30" fmla="*/ 0 w 259"/>
                    <a:gd name="T31" fmla="*/ 4 h 104"/>
                    <a:gd name="T32" fmla="*/ 1 w 259"/>
                    <a:gd name="T33" fmla="*/ 4 h 1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9" h="104">
                      <a:moveTo>
                        <a:pt x="33" y="104"/>
                      </a:moveTo>
                      <a:lnTo>
                        <a:pt x="26" y="86"/>
                      </a:lnTo>
                      <a:lnTo>
                        <a:pt x="52" y="62"/>
                      </a:lnTo>
                      <a:lnTo>
                        <a:pt x="72" y="49"/>
                      </a:lnTo>
                      <a:lnTo>
                        <a:pt x="126" y="43"/>
                      </a:lnTo>
                      <a:lnTo>
                        <a:pt x="172" y="43"/>
                      </a:lnTo>
                      <a:lnTo>
                        <a:pt x="246" y="31"/>
                      </a:lnTo>
                      <a:lnTo>
                        <a:pt x="259" y="7"/>
                      </a:lnTo>
                      <a:lnTo>
                        <a:pt x="246" y="0"/>
                      </a:lnTo>
                      <a:lnTo>
                        <a:pt x="205" y="13"/>
                      </a:lnTo>
                      <a:lnTo>
                        <a:pt x="152" y="7"/>
                      </a:lnTo>
                      <a:lnTo>
                        <a:pt x="106" y="13"/>
                      </a:lnTo>
                      <a:lnTo>
                        <a:pt x="52" y="19"/>
                      </a:lnTo>
                      <a:lnTo>
                        <a:pt x="26" y="43"/>
                      </a:lnTo>
                      <a:lnTo>
                        <a:pt x="0" y="68"/>
                      </a:lnTo>
                      <a:lnTo>
                        <a:pt x="0" y="104"/>
                      </a:lnTo>
                      <a:lnTo>
                        <a:pt x="33" y="10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691" name="Freeform 527"/>
              <p:cNvSpPr>
                <a:spLocks/>
              </p:cNvSpPr>
              <p:nvPr/>
            </p:nvSpPr>
            <p:spPr bwMode="auto">
              <a:xfrm>
                <a:off x="4848225" y="3309900"/>
                <a:ext cx="530225" cy="511175"/>
              </a:xfrm>
              <a:custGeom>
                <a:avLst/>
                <a:gdLst>
                  <a:gd name="T0" fmla="*/ 2147483647 w 1227"/>
                  <a:gd name="T1" fmla="*/ 2147483647 h 979"/>
                  <a:gd name="T2" fmla="*/ 2147483647 w 1227"/>
                  <a:gd name="T3" fmla="*/ 2147483647 h 979"/>
                  <a:gd name="T4" fmla="*/ 2147483647 w 1227"/>
                  <a:gd name="T5" fmla="*/ 2147483647 h 979"/>
                  <a:gd name="T6" fmla="*/ 2147483647 w 1227"/>
                  <a:gd name="T7" fmla="*/ 2147483647 h 979"/>
                  <a:gd name="T8" fmla="*/ 2147483647 w 1227"/>
                  <a:gd name="T9" fmla="*/ 2147483647 h 979"/>
                  <a:gd name="T10" fmla="*/ 2147483647 w 1227"/>
                  <a:gd name="T11" fmla="*/ 2147483647 h 979"/>
                  <a:gd name="T12" fmla="*/ 2147483647 w 1227"/>
                  <a:gd name="T13" fmla="*/ 2147483647 h 979"/>
                  <a:gd name="T14" fmla="*/ 2147483647 w 1227"/>
                  <a:gd name="T15" fmla="*/ 2147483647 h 979"/>
                  <a:gd name="T16" fmla="*/ 2147483647 w 1227"/>
                  <a:gd name="T17" fmla="*/ 2147483647 h 979"/>
                  <a:gd name="T18" fmla="*/ 2147483647 w 1227"/>
                  <a:gd name="T19" fmla="*/ 2147483647 h 979"/>
                  <a:gd name="T20" fmla="*/ 2147483647 w 1227"/>
                  <a:gd name="T21" fmla="*/ 2147483647 h 979"/>
                  <a:gd name="T22" fmla="*/ 2147483647 w 1227"/>
                  <a:gd name="T23" fmla="*/ 2147483647 h 979"/>
                  <a:gd name="T24" fmla="*/ 2147483647 w 1227"/>
                  <a:gd name="T25" fmla="*/ 2147483647 h 979"/>
                  <a:gd name="T26" fmla="*/ 2147483647 w 1227"/>
                  <a:gd name="T27" fmla="*/ 2147483647 h 979"/>
                  <a:gd name="T28" fmla="*/ 2147483647 w 1227"/>
                  <a:gd name="T29" fmla="*/ 2147483647 h 979"/>
                  <a:gd name="T30" fmla="*/ 2147483647 w 1227"/>
                  <a:gd name="T31" fmla="*/ 2147483647 h 979"/>
                  <a:gd name="T32" fmla="*/ 2147483647 w 1227"/>
                  <a:gd name="T33" fmla="*/ 2147483647 h 979"/>
                  <a:gd name="T34" fmla="*/ 2147483647 w 1227"/>
                  <a:gd name="T35" fmla="*/ 2147483647 h 979"/>
                  <a:gd name="T36" fmla="*/ 2147483647 w 1227"/>
                  <a:gd name="T37" fmla="*/ 2147483647 h 979"/>
                  <a:gd name="T38" fmla="*/ 2147483647 w 1227"/>
                  <a:gd name="T39" fmla="*/ 2147483647 h 979"/>
                  <a:gd name="T40" fmla="*/ 2147483647 w 1227"/>
                  <a:gd name="T41" fmla="*/ 1423402032 h 979"/>
                  <a:gd name="T42" fmla="*/ 2147483647 w 1227"/>
                  <a:gd name="T43" fmla="*/ 2147483647 h 979"/>
                  <a:gd name="T44" fmla="*/ 2147483647 w 1227"/>
                  <a:gd name="T45" fmla="*/ 2147483647 h 979"/>
                  <a:gd name="T46" fmla="*/ 2147483647 w 1227"/>
                  <a:gd name="T47" fmla="*/ 2147483647 h 979"/>
                  <a:gd name="T48" fmla="*/ 2147483647 w 1227"/>
                  <a:gd name="T49" fmla="*/ 2147483647 h 979"/>
                  <a:gd name="T50" fmla="*/ 2147483647 w 1227"/>
                  <a:gd name="T51" fmla="*/ 2147483647 h 979"/>
                  <a:gd name="T52" fmla="*/ 2147483647 w 1227"/>
                  <a:gd name="T53" fmla="*/ 2147483647 h 979"/>
                  <a:gd name="T54" fmla="*/ 2147483647 w 1227"/>
                  <a:gd name="T55" fmla="*/ 2147483647 h 979"/>
                  <a:gd name="T56" fmla="*/ 726221569 w 1227"/>
                  <a:gd name="T57" fmla="*/ 2147483647 h 979"/>
                  <a:gd name="T58" fmla="*/ 0 w 1227"/>
                  <a:gd name="T59" fmla="*/ 2147483647 h 979"/>
                  <a:gd name="T60" fmla="*/ 726221569 w 1227"/>
                  <a:gd name="T61" fmla="*/ 2147483647 h 979"/>
                  <a:gd name="T62" fmla="*/ 2017324198 w 1227"/>
                  <a:gd name="T63" fmla="*/ 2147483647 h 979"/>
                  <a:gd name="T64" fmla="*/ 2147483647 w 1227"/>
                  <a:gd name="T65" fmla="*/ 2147483647 h 979"/>
                  <a:gd name="T66" fmla="*/ 2147483647 w 1227"/>
                  <a:gd name="T67" fmla="*/ 2147483647 h 979"/>
                  <a:gd name="T68" fmla="*/ 2147483647 w 1227"/>
                  <a:gd name="T69" fmla="*/ 2147483647 h 979"/>
                  <a:gd name="T70" fmla="*/ 2147483647 w 1227"/>
                  <a:gd name="T71" fmla="*/ 2147483647 h 979"/>
                  <a:gd name="T72" fmla="*/ 2147483647 w 1227"/>
                  <a:gd name="T73" fmla="*/ 2147483647 h 979"/>
                  <a:gd name="T74" fmla="*/ 2147483647 w 1227"/>
                  <a:gd name="T75" fmla="*/ 2147483647 h 979"/>
                  <a:gd name="T76" fmla="*/ 2147483647 w 1227"/>
                  <a:gd name="T77" fmla="*/ 2147483647 h 979"/>
                  <a:gd name="T78" fmla="*/ 2147483647 w 1227"/>
                  <a:gd name="T79" fmla="*/ 2147483647 h 979"/>
                  <a:gd name="T80" fmla="*/ 2147483647 w 1227"/>
                  <a:gd name="T81" fmla="*/ 2147483647 h 979"/>
                  <a:gd name="T82" fmla="*/ 2147483647 w 1227"/>
                  <a:gd name="T83" fmla="*/ 2147483647 h 979"/>
                  <a:gd name="T84" fmla="*/ 2147483647 w 1227"/>
                  <a:gd name="T85" fmla="*/ 2147483647 h 979"/>
                  <a:gd name="T86" fmla="*/ 2147483647 w 1227"/>
                  <a:gd name="T87" fmla="*/ 2147483647 h 979"/>
                  <a:gd name="T88" fmla="*/ 2147483647 w 1227"/>
                  <a:gd name="T89" fmla="*/ 2147483647 h 979"/>
                  <a:gd name="T90" fmla="*/ 2147483647 w 1227"/>
                  <a:gd name="T91" fmla="*/ 2147483647 h 979"/>
                  <a:gd name="T92" fmla="*/ 2147483647 w 1227"/>
                  <a:gd name="T93" fmla="*/ 2147483647 h 979"/>
                  <a:gd name="T94" fmla="*/ 2147483647 w 1227"/>
                  <a:gd name="T95" fmla="*/ 2147483647 h 979"/>
                  <a:gd name="T96" fmla="*/ 2147483647 w 1227"/>
                  <a:gd name="T97" fmla="*/ 2147483647 h 979"/>
                  <a:gd name="T98" fmla="*/ 2147483647 w 1227"/>
                  <a:gd name="T99" fmla="*/ 2147483647 h 979"/>
                  <a:gd name="T100" fmla="*/ 2147483647 w 1227"/>
                  <a:gd name="T101" fmla="*/ 2147483647 h 979"/>
                  <a:gd name="T102" fmla="*/ 2147483647 w 1227"/>
                  <a:gd name="T103" fmla="*/ 2147483647 h 979"/>
                  <a:gd name="T104" fmla="*/ 2147483647 w 1227"/>
                  <a:gd name="T105" fmla="*/ 2147483647 h 979"/>
                  <a:gd name="T106" fmla="*/ 2147483647 w 1227"/>
                  <a:gd name="T107" fmla="*/ 2147483647 h 979"/>
                  <a:gd name="T108" fmla="*/ 2147483647 w 1227"/>
                  <a:gd name="T109" fmla="*/ 2147483647 h 979"/>
                  <a:gd name="T110" fmla="*/ 2147483647 w 1227"/>
                  <a:gd name="T111" fmla="*/ 2147483647 h 979"/>
                  <a:gd name="T112" fmla="*/ 2147483647 w 1227"/>
                  <a:gd name="T113" fmla="*/ 2147483647 h 9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27" h="979">
                    <a:moveTo>
                      <a:pt x="940" y="468"/>
                    </a:moveTo>
                    <a:lnTo>
                      <a:pt x="937" y="468"/>
                    </a:lnTo>
                    <a:lnTo>
                      <a:pt x="935" y="467"/>
                    </a:lnTo>
                    <a:lnTo>
                      <a:pt x="932" y="466"/>
                    </a:lnTo>
                    <a:lnTo>
                      <a:pt x="931" y="465"/>
                    </a:lnTo>
                    <a:lnTo>
                      <a:pt x="930" y="461"/>
                    </a:lnTo>
                    <a:lnTo>
                      <a:pt x="930" y="456"/>
                    </a:lnTo>
                    <a:lnTo>
                      <a:pt x="932" y="442"/>
                    </a:lnTo>
                    <a:lnTo>
                      <a:pt x="933" y="425"/>
                    </a:lnTo>
                    <a:lnTo>
                      <a:pt x="933" y="420"/>
                    </a:lnTo>
                    <a:lnTo>
                      <a:pt x="932" y="416"/>
                    </a:lnTo>
                    <a:lnTo>
                      <a:pt x="930" y="412"/>
                    </a:lnTo>
                    <a:lnTo>
                      <a:pt x="928" y="407"/>
                    </a:lnTo>
                    <a:lnTo>
                      <a:pt x="921" y="400"/>
                    </a:lnTo>
                    <a:lnTo>
                      <a:pt x="915" y="392"/>
                    </a:lnTo>
                    <a:lnTo>
                      <a:pt x="908" y="385"/>
                    </a:lnTo>
                    <a:lnTo>
                      <a:pt x="903" y="378"/>
                    </a:lnTo>
                    <a:lnTo>
                      <a:pt x="902" y="373"/>
                    </a:lnTo>
                    <a:lnTo>
                      <a:pt x="901" y="370"/>
                    </a:lnTo>
                    <a:lnTo>
                      <a:pt x="899" y="367"/>
                    </a:lnTo>
                    <a:lnTo>
                      <a:pt x="901" y="363"/>
                    </a:lnTo>
                    <a:lnTo>
                      <a:pt x="865" y="344"/>
                    </a:lnTo>
                    <a:lnTo>
                      <a:pt x="838" y="328"/>
                    </a:lnTo>
                    <a:lnTo>
                      <a:pt x="817" y="312"/>
                    </a:lnTo>
                    <a:lnTo>
                      <a:pt x="801" y="300"/>
                    </a:lnTo>
                    <a:lnTo>
                      <a:pt x="779" y="280"/>
                    </a:lnTo>
                    <a:lnTo>
                      <a:pt x="761" y="264"/>
                    </a:lnTo>
                    <a:lnTo>
                      <a:pt x="759" y="263"/>
                    </a:lnTo>
                    <a:lnTo>
                      <a:pt x="757" y="258"/>
                    </a:lnTo>
                    <a:lnTo>
                      <a:pt x="756" y="252"/>
                    </a:lnTo>
                    <a:lnTo>
                      <a:pt x="754" y="245"/>
                    </a:lnTo>
                    <a:lnTo>
                      <a:pt x="752" y="229"/>
                    </a:lnTo>
                    <a:lnTo>
                      <a:pt x="748" y="216"/>
                    </a:lnTo>
                    <a:lnTo>
                      <a:pt x="740" y="218"/>
                    </a:lnTo>
                    <a:lnTo>
                      <a:pt x="733" y="218"/>
                    </a:lnTo>
                    <a:lnTo>
                      <a:pt x="726" y="218"/>
                    </a:lnTo>
                    <a:lnTo>
                      <a:pt x="718" y="217"/>
                    </a:lnTo>
                    <a:lnTo>
                      <a:pt x="711" y="215"/>
                    </a:lnTo>
                    <a:lnTo>
                      <a:pt x="703" y="212"/>
                    </a:lnTo>
                    <a:lnTo>
                      <a:pt x="695" y="207"/>
                    </a:lnTo>
                    <a:lnTo>
                      <a:pt x="688" y="203"/>
                    </a:lnTo>
                    <a:lnTo>
                      <a:pt x="667" y="199"/>
                    </a:lnTo>
                    <a:lnTo>
                      <a:pt x="650" y="197"/>
                    </a:lnTo>
                    <a:lnTo>
                      <a:pt x="638" y="196"/>
                    </a:lnTo>
                    <a:lnTo>
                      <a:pt x="630" y="196"/>
                    </a:lnTo>
                    <a:lnTo>
                      <a:pt x="617" y="199"/>
                    </a:lnTo>
                    <a:lnTo>
                      <a:pt x="602" y="203"/>
                    </a:lnTo>
                    <a:lnTo>
                      <a:pt x="596" y="201"/>
                    </a:lnTo>
                    <a:lnTo>
                      <a:pt x="591" y="201"/>
                    </a:lnTo>
                    <a:lnTo>
                      <a:pt x="584" y="202"/>
                    </a:lnTo>
                    <a:lnTo>
                      <a:pt x="578" y="203"/>
                    </a:lnTo>
                    <a:lnTo>
                      <a:pt x="570" y="204"/>
                    </a:lnTo>
                    <a:lnTo>
                      <a:pt x="563" y="205"/>
                    </a:lnTo>
                    <a:lnTo>
                      <a:pt x="556" y="204"/>
                    </a:lnTo>
                    <a:lnTo>
                      <a:pt x="548" y="203"/>
                    </a:lnTo>
                    <a:lnTo>
                      <a:pt x="530" y="195"/>
                    </a:lnTo>
                    <a:lnTo>
                      <a:pt x="517" y="190"/>
                    </a:lnTo>
                    <a:lnTo>
                      <a:pt x="513" y="187"/>
                    </a:lnTo>
                    <a:lnTo>
                      <a:pt x="509" y="183"/>
                    </a:lnTo>
                    <a:lnTo>
                      <a:pt x="505" y="179"/>
                    </a:lnTo>
                    <a:lnTo>
                      <a:pt x="502" y="173"/>
                    </a:lnTo>
                    <a:lnTo>
                      <a:pt x="493" y="152"/>
                    </a:lnTo>
                    <a:lnTo>
                      <a:pt x="487" y="136"/>
                    </a:lnTo>
                    <a:lnTo>
                      <a:pt x="483" y="128"/>
                    </a:lnTo>
                    <a:lnTo>
                      <a:pt x="479" y="121"/>
                    </a:lnTo>
                    <a:lnTo>
                      <a:pt x="476" y="115"/>
                    </a:lnTo>
                    <a:lnTo>
                      <a:pt x="470" y="109"/>
                    </a:lnTo>
                    <a:lnTo>
                      <a:pt x="465" y="103"/>
                    </a:lnTo>
                    <a:lnTo>
                      <a:pt x="459" y="96"/>
                    </a:lnTo>
                    <a:lnTo>
                      <a:pt x="451" y="91"/>
                    </a:lnTo>
                    <a:lnTo>
                      <a:pt x="443" y="86"/>
                    </a:lnTo>
                    <a:lnTo>
                      <a:pt x="432" y="81"/>
                    </a:lnTo>
                    <a:lnTo>
                      <a:pt x="420" y="77"/>
                    </a:lnTo>
                    <a:lnTo>
                      <a:pt x="405" y="72"/>
                    </a:lnTo>
                    <a:lnTo>
                      <a:pt x="389" y="68"/>
                    </a:lnTo>
                    <a:lnTo>
                      <a:pt x="365" y="61"/>
                    </a:lnTo>
                    <a:lnTo>
                      <a:pt x="346" y="55"/>
                    </a:lnTo>
                    <a:lnTo>
                      <a:pt x="332" y="48"/>
                    </a:lnTo>
                    <a:lnTo>
                      <a:pt x="317" y="40"/>
                    </a:lnTo>
                    <a:lnTo>
                      <a:pt x="303" y="32"/>
                    </a:lnTo>
                    <a:lnTo>
                      <a:pt x="287" y="23"/>
                    </a:lnTo>
                    <a:lnTo>
                      <a:pt x="265" y="13"/>
                    </a:lnTo>
                    <a:lnTo>
                      <a:pt x="236" y="0"/>
                    </a:lnTo>
                    <a:lnTo>
                      <a:pt x="214" y="10"/>
                    </a:lnTo>
                    <a:lnTo>
                      <a:pt x="186" y="24"/>
                    </a:lnTo>
                    <a:lnTo>
                      <a:pt x="178" y="28"/>
                    </a:lnTo>
                    <a:lnTo>
                      <a:pt x="171" y="33"/>
                    </a:lnTo>
                    <a:lnTo>
                      <a:pt x="166" y="38"/>
                    </a:lnTo>
                    <a:lnTo>
                      <a:pt x="160" y="44"/>
                    </a:lnTo>
                    <a:lnTo>
                      <a:pt x="156" y="49"/>
                    </a:lnTo>
                    <a:lnTo>
                      <a:pt x="153" y="55"/>
                    </a:lnTo>
                    <a:lnTo>
                      <a:pt x="151" y="61"/>
                    </a:lnTo>
                    <a:lnTo>
                      <a:pt x="149" y="68"/>
                    </a:lnTo>
                    <a:lnTo>
                      <a:pt x="151" y="75"/>
                    </a:lnTo>
                    <a:lnTo>
                      <a:pt x="152" y="82"/>
                    </a:lnTo>
                    <a:lnTo>
                      <a:pt x="153" y="90"/>
                    </a:lnTo>
                    <a:lnTo>
                      <a:pt x="156" y="97"/>
                    </a:lnTo>
                    <a:lnTo>
                      <a:pt x="159" y="105"/>
                    </a:lnTo>
                    <a:lnTo>
                      <a:pt x="164" y="112"/>
                    </a:lnTo>
                    <a:lnTo>
                      <a:pt x="169" y="118"/>
                    </a:lnTo>
                    <a:lnTo>
                      <a:pt x="177" y="123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1" y="150"/>
                    </a:lnTo>
                    <a:lnTo>
                      <a:pt x="136" y="162"/>
                    </a:lnTo>
                    <a:lnTo>
                      <a:pt x="120" y="173"/>
                    </a:lnTo>
                    <a:lnTo>
                      <a:pt x="102" y="182"/>
                    </a:lnTo>
                    <a:lnTo>
                      <a:pt x="95" y="186"/>
                    </a:lnTo>
                    <a:lnTo>
                      <a:pt x="86" y="188"/>
                    </a:lnTo>
                    <a:lnTo>
                      <a:pt x="78" y="190"/>
                    </a:lnTo>
                    <a:lnTo>
                      <a:pt x="70" y="191"/>
                    </a:lnTo>
                    <a:lnTo>
                      <a:pt x="54" y="190"/>
                    </a:lnTo>
                    <a:lnTo>
                      <a:pt x="37" y="187"/>
                    </a:lnTo>
                    <a:lnTo>
                      <a:pt x="22" y="183"/>
                    </a:lnTo>
                    <a:lnTo>
                      <a:pt x="10" y="179"/>
                    </a:lnTo>
                    <a:lnTo>
                      <a:pt x="9" y="183"/>
                    </a:lnTo>
                    <a:lnTo>
                      <a:pt x="6" y="193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5" y="261"/>
                    </a:lnTo>
                    <a:lnTo>
                      <a:pt x="9" y="269"/>
                    </a:lnTo>
                    <a:lnTo>
                      <a:pt x="14" y="276"/>
                    </a:lnTo>
                    <a:lnTo>
                      <a:pt x="18" y="278"/>
                    </a:lnTo>
                    <a:lnTo>
                      <a:pt x="21" y="280"/>
                    </a:lnTo>
                    <a:lnTo>
                      <a:pt x="25" y="282"/>
                    </a:lnTo>
                    <a:lnTo>
                      <a:pt x="30" y="283"/>
                    </a:lnTo>
                    <a:lnTo>
                      <a:pt x="32" y="291"/>
                    </a:lnTo>
                    <a:lnTo>
                      <a:pt x="35" y="299"/>
                    </a:lnTo>
                    <a:lnTo>
                      <a:pt x="40" y="307"/>
                    </a:lnTo>
                    <a:lnTo>
                      <a:pt x="44" y="315"/>
                    </a:lnTo>
                    <a:lnTo>
                      <a:pt x="56" y="331"/>
                    </a:lnTo>
                    <a:lnTo>
                      <a:pt x="69" y="347"/>
                    </a:lnTo>
                    <a:lnTo>
                      <a:pt x="83" y="364"/>
                    </a:lnTo>
                    <a:lnTo>
                      <a:pt x="92" y="383"/>
                    </a:lnTo>
                    <a:lnTo>
                      <a:pt x="97" y="393"/>
                    </a:lnTo>
                    <a:lnTo>
                      <a:pt x="100" y="403"/>
                    </a:lnTo>
                    <a:lnTo>
                      <a:pt x="102" y="414"/>
                    </a:lnTo>
                    <a:lnTo>
                      <a:pt x="103" y="425"/>
                    </a:lnTo>
                    <a:lnTo>
                      <a:pt x="110" y="425"/>
                    </a:lnTo>
                    <a:lnTo>
                      <a:pt x="117" y="426"/>
                    </a:lnTo>
                    <a:lnTo>
                      <a:pt x="121" y="427"/>
                    </a:lnTo>
                    <a:lnTo>
                      <a:pt x="124" y="429"/>
                    </a:lnTo>
                    <a:lnTo>
                      <a:pt x="128" y="431"/>
                    </a:lnTo>
                    <a:lnTo>
                      <a:pt x="131" y="435"/>
                    </a:lnTo>
                    <a:lnTo>
                      <a:pt x="133" y="438"/>
                    </a:lnTo>
                    <a:lnTo>
                      <a:pt x="135" y="441"/>
                    </a:lnTo>
                    <a:lnTo>
                      <a:pt x="139" y="450"/>
                    </a:lnTo>
                    <a:lnTo>
                      <a:pt x="143" y="459"/>
                    </a:lnTo>
                    <a:lnTo>
                      <a:pt x="148" y="469"/>
                    </a:lnTo>
                    <a:lnTo>
                      <a:pt x="156" y="480"/>
                    </a:lnTo>
                    <a:lnTo>
                      <a:pt x="184" y="504"/>
                    </a:lnTo>
                    <a:lnTo>
                      <a:pt x="216" y="536"/>
                    </a:lnTo>
                    <a:lnTo>
                      <a:pt x="224" y="546"/>
                    </a:lnTo>
                    <a:lnTo>
                      <a:pt x="232" y="556"/>
                    </a:lnTo>
                    <a:lnTo>
                      <a:pt x="238" y="565"/>
                    </a:lnTo>
                    <a:lnTo>
                      <a:pt x="244" y="575"/>
                    </a:lnTo>
                    <a:lnTo>
                      <a:pt x="249" y="585"/>
                    </a:lnTo>
                    <a:lnTo>
                      <a:pt x="253" y="595"/>
                    </a:lnTo>
                    <a:lnTo>
                      <a:pt x="255" y="606"/>
                    </a:lnTo>
                    <a:lnTo>
                      <a:pt x="256" y="616"/>
                    </a:lnTo>
                    <a:lnTo>
                      <a:pt x="256" y="624"/>
                    </a:lnTo>
                    <a:lnTo>
                      <a:pt x="257" y="631"/>
                    </a:lnTo>
                    <a:lnTo>
                      <a:pt x="258" y="638"/>
                    </a:lnTo>
                    <a:lnTo>
                      <a:pt x="260" y="645"/>
                    </a:lnTo>
                    <a:lnTo>
                      <a:pt x="266" y="659"/>
                    </a:lnTo>
                    <a:lnTo>
                      <a:pt x="272" y="670"/>
                    </a:lnTo>
                    <a:lnTo>
                      <a:pt x="280" y="681"/>
                    </a:lnTo>
                    <a:lnTo>
                      <a:pt x="289" y="691"/>
                    </a:lnTo>
                    <a:lnTo>
                      <a:pt x="299" y="701"/>
                    </a:lnTo>
                    <a:lnTo>
                      <a:pt x="310" y="710"/>
                    </a:lnTo>
                    <a:lnTo>
                      <a:pt x="331" y="730"/>
                    </a:lnTo>
                    <a:lnTo>
                      <a:pt x="352" y="750"/>
                    </a:lnTo>
                    <a:lnTo>
                      <a:pt x="361" y="761"/>
                    </a:lnTo>
                    <a:lnTo>
                      <a:pt x="369" y="774"/>
                    </a:lnTo>
                    <a:lnTo>
                      <a:pt x="377" y="787"/>
                    </a:lnTo>
                    <a:lnTo>
                      <a:pt x="382" y="801"/>
                    </a:lnTo>
                    <a:lnTo>
                      <a:pt x="388" y="814"/>
                    </a:lnTo>
                    <a:lnTo>
                      <a:pt x="394" y="827"/>
                    </a:lnTo>
                    <a:lnTo>
                      <a:pt x="401" y="838"/>
                    </a:lnTo>
                    <a:lnTo>
                      <a:pt x="409" y="848"/>
                    </a:lnTo>
                    <a:lnTo>
                      <a:pt x="425" y="867"/>
                    </a:lnTo>
                    <a:lnTo>
                      <a:pt x="443" y="886"/>
                    </a:lnTo>
                    <a:lnTo>
                      <a:pt x="459" y="905"/>
                    </a:lnTo>
                    <a:lnTo>
                      <a:pt x="476" y="925"/>
                    </a:lnTo>
                    <a:lnTo>
                      <a:pt x="483" y="938"/>
                    </a:lnTo>
                    <a:lnTo>
                      <a:pt x="490" y="950"/>
                    </a:lnTo>
                    <a:lnTo>
                      <a:pt x="496" y="964"/>
                    </a:lnTo>
                    <a:lnTo>
                      <a:pt x="502" y="979"/>
                    </a:lnTo>
                    <a:lnTo>
                      <a:pt x="528" y="979"/>
                    </a:lnTo>
                    <a:lnTo>
                      <a:pt x="535" y="973"/>
                    </a:lnTo>
                    <a:lnTo>
                      <a:pt x="539" y="966"/>
                    </a:lnTo>
                    <a:lnTo>
                      <a:pt x="541" y="960"/>
                    </a:lnTo>
                    <a:lnTo>
                      <a:pt x="543" y="953"/>
                    </a:lnTo>
                    <a:lnTo>
                      <a:pt x="543" y="938"/>
                    </a:lnTo>
                    <a:lnTo>
                      <a:pt x="541" y="918"/>
                    </a:lnTo>
                    <a:lnTo>
                      <a:pt x="543" y="913"/>
                    </a:lnTo>
                    <a:lnTo>
                      <a:pt x="546" y="909"/>
                    </a:lnTo>
                    <a:lnTo>
                      <a:pt x="551" y="905"/>
                    </a:lnTo>
                    <a:lnTo>
                      <a:pt x="557" y="901"/>
                    </a:lnTo>
                    <a:lnTo>
                      <a:pt x="563" y="898"/>
                    </a:lnTo>
                    <a:lnTo>
                      <a:pt x="570" y="896"/>
                    </a:lnTo>
                    <a:lnTo>
                      <a:pt x="577" y="894"/>
                    </a:lnTo>
                    <a:lnTo>
                      <a:pt x="582" y="893"/>
                    </a:lnTo>
                    <a:lnTo>
                      <a:pt x="594" y="894"/>
                    </a:lnTo>
                    <a:lnTo>
                      <a:pt x="605" y="895"/>
                    </a:lnTo>
                    <a:lnTo>
                      <a:pt x="616" y="896"/>
                    </a:lnTo>
                    <a:lnTo>
                      <a:pt x="626" y="898"/>
                    </a:lnTo>
                    <a:lnTo>
                      <a:pt x="644" y="902"/>
                    </a:lnTo>
                    <a:lnTo>
                      <a:pt x="660" y="909"/>
                    </a:lnTo>
                    <a:lnTo>
                      <a:pt x="674" y="916"/>
                    </a:lnTo>
                    <a:lnTo>
                      <a:pt x="686" y="924"/>
                    </a:lnTo>
                    <a:lnTo>
                      <a:pt x="697" y="934"/>
                    </a:lnTo>
                    <a:lnTo>
                      <a:pt x="708" y="943"/>
                    </a:lnTo>
                    <a:lnTo>
                      <a:pt x="729" y="916"/>
                    </a:lnTo>
                    <a:lnTo>
                      <a:pt x="756" y="881"/>
                    </a:lnTo>
                    <a:lnTo>
                      <a:pt x="778" y="851"/>
                    </a:lnTo>
                    <a:lnTo>
                      <a:pt x="787" y="838"/>
                    </a:lnTo>
                    <a:lnTo>
                      <a:pt x="1033" y="789"/>
                    </a:lnTo>
                    <a:lnTo>
                      <a:pt x="1146" y="763"/>
                    </a:lnTo>
                    <a:lnTo>
                      <a:pt x="1227" y="616"/>
                    </a:lnTo>
                    <a:lnTo>
                      <a:pt x="1199" y="567"/>
                    </a:lnTo>
                    <a:lnTo>
                      <a:pt x="1173" y="591"/>
                    </a:lnTo>
                    <a:lnTo>
                      <a:pt x="1000" y="573"/>
                    </a:lnTo>
                    <a:lnTo>
                      <a:pt x="940" y="480"/>
                    </a:lnTo>
                    <a:lnTo>
                      <a:pt x="940" y="4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4" name="Freeform 528"/>
              <p:cNvSpPr>
                <a:spLocks/>
              </p:cNvSpPr>
              <p:nvPr/>
            </p:nvSpPr>
            <p:spPr bwMode="auto">
              <a:xfrm>
                <a:off x="4322441" y="2853868"/>
                <a:ext cx="56471" cy="58605"/>
              </a:xfrm>
              <a:custGeom>
                <a:avLst/>
                <a:gdLst>
                  <a:gd name="T0" fmla="*/ 22370702 w 146"/>
                  <a:gd name="T1" fmla="*/ 8960556 h 81"/>
                  <a:gd name="T2" fmla="*/ 21144717 w 146"/>
                  <a:gd name="T3" fmla="*/ 11947172 h 81"/>
                  <a:gd name="T4" fmla="*/ 19919124 w 146"/>
                  <a:gd name="T5" fmla="*/ 14436372 h 81"/>
                  <a:gd name="T6" fmla="*/ 18846583 w 146"/>
                  <a:gd name="T7" fmla="*/ 17422989 h 81"/>
                  <a:gd name="T8" fmla="*/ 18080538 w 146"/>
                  <a:gd name="T9" fmla="*/ 20410311 h 81"/>
                  <a:gd name="T10" fmla="*/ 16548057 w 146"/>
                  <a:gd name="T11" fmla="*/ 26383544 h 81"/>
                  <a:gd name="T12" fmla="*/ 15015967 w 146"/>
                  <a:gd name="T13" fmla="*/ 31860067 h 81"/>
                  <a:gd name="T14" fmla="*/ 14249922 w 146"/>
                  <a:gd name="T15" fmla="*/ 34348561 h 81"/>
                  <a:gd name="T16" fmla="*/ 13023937 w 146"/>
                  <a:gd name="T17" fmla="*/ 36340344 h 81"/>
                  <a:gd name="T18" fmla="*/ 11644900 w 146"/>
                  <a:gd name="T19" fmla="*/ 38331422 h 81"/>
                  <a:gd name="T20" fmla="*/ 10112810 w 146"/>
                  <a:gd name="T21" fmla="*/ 39824378 h 81"/>
                  <a:gd name="T22" fmla="*/ 8120780 w 146"/>
                  <a:gd name="T23" fmla="*/ 40322500 h 81"/>
                  <a:gd name="T24" fmla="*/ 5975698 w 146"/>
                  <a:gd name="T25" fmla="*/ 39824378 h 81"/>
                  <a:gd name="T26" fmla="*/ 3217623 w 146"/>
                  <a:gd name="T27" fmla="*/ 38331422 h 81"/>
                  <a:gd name="T28" fmla="*/ 0 w 146"/>
                  <a:gd name="T29" fmla="*/ 36837761 h 81"/>
                  <a:gd name="T30" fmla="*/ 0 w 146"/>
                  <a:gd name="T31" fmla="*/ 30863822 h 81"/>
                  <a:gd name="T32" fmla="*/ 0 w 146"/>
                  <a:gd name="T33" fmla="*/ 24392467 h 81"/>
                  <a:gd name="T34" fmla="*/ 0 w 146"/>
                  <a:gd name="T35" fmla="*/ 16925572 h 81"/>
                  <a:gd name="T36" fmla="*/ 0 w 146"/>
                  <a:gd name="T37" fmla="*/ 8960556 h 81"/>
                  <a:gd name="T38" fmla="*/ 2145082 w 146"/>
                  <a:gd name="T39" fmla="*/ 8960556 h 81"/>
                  <a:gd name="T40" fmla="*/ 3371067 w 146"/>
                  <a:gd name="T41" fmla="*/ 8960556 h 81"/>
                  <a:gd name="T42" fmla="*/ 4750104 w 146"/>
                  <a:gd name="T43" fmla="*/ 8960556 h 81"/>
                  <a:gd name="T44" fmla="*/ 6129142 w 146"/>
                  <a:gd name="T45" fmla="*/ 8960556 h 81"/>
                  <a:gd name="T46" fmla="*/ 7967728 w 146"/>
                  <a:gd name="T47" fmla="*/ 8960556 h 81"/>
                  <a:gd name="T48" fmla="*/ 9653261 w 146"/>
                  <a:gd name="T49" fmla="*/ 7965017 h 81"/>
                  <a:gd name="T50" fmla="*/ 11185351 w 146"/>
                  <a:gd name="T51" fmla="*/ 6969478 h 81"/>
                  <a:gd name="T52" fmla="*/ 12717441 w 146"/>
                  <a:gd name="T53" fmla="*/ 5475817 h 81"/>
                  <a:gd name="T54" fmla="*/ 15475515 w 146"/>
                  <a:gd name="T55" fmla="*/ 2489200 h 81"/>
                  <a:gd name="T56" fmla="*/ 18387034 w 146"/>
                  <a:gd name="T57" fmla="*/ 0 h 81"/>
                  <a:gd name="T58" fmla="*/ 19766071 w 146"/>
                  <a:gd name="T59" fmla="*/ 1991078 h 81"/>
                  <a:gd name="T60" fmla="*/ 20685168 w 146"/>
                  <a:gd name="T61" fmla="*/ 4480278 h 81"/>
                  <a:gd name="T62" fmla="*/ 21604657 w 146"/>
                  <a:gd name="T63" fmla="*/ 6969478 h 81"/>
                  <a:gd name="T64" fmla="*/ 22370702 w 146"/>
                  <a:gd name="T65" fmla="*/ 8960556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93" name="Freeform 529"/>
              <p:cNvSpPr>
                <a:spLocks/>
              </p:cNvSpPr>
              <p:nvPr/>
            </p:nvSpPr>
            <p:spPr bwMode="auto">
              <a:xfrm>
                <a:off x="4087903" y="3067013"/>
                <a:ext cx="15875" cy="57150"/>
              </a:xfrm>
              <a:custGeom>
                <a:avLst/>
                <a:gdLst>
                  <a:gd name="T0" fmla="*/ 2147483647 w 34"/>
                  <a:gd name="T1" fmla="*/ 2147483647 h 49"/>
                  <a:gd name="T2" fmla="*/ 2147483647 w 34"/>
                  <a:gd name="T3" fmla="*/ 2147483647 h 49"/>
                  <a:gd name="T4" fmla="*/ 2147483647 w 34"/>
                  <a:gd name="T5" fmla="*/ 2147483647 h 49"/>
                  <a:gd name="T6" fmla="*/ 2147483647 w 34"/>
                  <a:gd name="T7" fmla="*/ 2147483647 h 49"/>
                  <a:gd name="T8" fmla="*/ 2147483647 w 34"/>
                  <a:gd name="T9" fmla="*/ 2147483647 h 49"/>
                  <a:gd name="T10" fmla="*/ 2147483647 w 34"/>
                  <a:gd name="T11" fmla="*/ 2147483647 h 49"/>
                  <a:gd name="T12" fmla="*/ 2147483647 w 34"/>
                  <a:gd name="T13" fmla="*/ 2147483647 h 49"/>
                  <a:gd name="T14" fmla="*/ 2147483647 w 34"/>
                  <a:gd name="T15" fmla="*/ 2147483647 h 49"/>
                  <a:gd name="T16" fmla="*/ 2137554743 w 34"/>
                  <a:gd name="T17" fmla="*/ 0 h 49"/>
                  <a:gd name="T18" fmla="*/ 814254430 w 34"/>
                  <a:gd name="T19" fmla="*/ 0 h 49"/>
                  <a:gd name="T20" fmla="*/ 0 w 34"/>
                  <a:gd name="T21" fmla="*/ 0 h 49"/>
                  <a:gd name="T22" fmla="*/ 305427063 w 34"/>
                  <a:gd name="T23" fmla="*/ 2147483647 h 49"/>
                  <a:gd name="T24" fmla="*/ 712445721 w 34"/>
                  <a:gd name="T25" fmla="*/ 2147483647 h 49"/>
                  <a:gd name="T26" fmla="*/ 1017872783 w 34"/>
                  <a:gd name="T27" fmla="*/ 2147483647 h 49"/>
                  <a:gd name="T28" fmla="*/ 1425109022 w 34"/>
                  <a:gd name="T29" fmla="*/ 2147483647 h 49"/>
                  <a:gd name="T30" fmla="*/ 1933936390 w 34"/>
                  <a:gd name="T31" fmla="*/ 2147483647 h 49"/>
                  <a:gd name="T32" fmla="*/ 2147483647 w 34"/>
                  <a:gd name="T33" fmla="*/ 2147483647 h 49"/>
                  <a:gd name="T34" fmla="*/ 2147483647 w 34"/>
                  <a:gd name="T35" fmla="*/ 2147483647 h 49"/>
                  <a:gd name="T36" fmla="*/ 2147483647 w 34"/>
                  <a:gd name="T37" fmla="*/ 2147483647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94" name="Freeform 530"/>
              <p:cNvSpPr>
                <a:spLocks/>
              </p:cNvSpPr>
              <p:nvPr/>
            </p:nvSpPr>
            <p:spPr bwMode="auto">
              <a:xfrm>
                <a:off x="3654425" y="3413088"/>
                <a:ext cx="28575" cy="57150"/>
              </a:xfrm>
              <a:custGeom>
                <a:avLst/>
                <a:gdLst>
                  <a:gd name="T0" fmla="*/ 2147483647 w 60"/>
                  <a:gd name="T1" fmla="*/ 0 h 74"/>
                  <a:gd name="T2" fmla="*/ 2147483647 w 60"/>
                  <a:gd name="T3" fmla="*/ 1842412512 h 74"/>
                  <a:gd name="T4" fmla="*/ 2147483647 w 60"/>
                  <a:gd name="T5" fmla="*/ 2147483647 h 74"/>
                  <a:gd name="T6" fmla="*/ 2147483647 w 60"/>
                  <a:gd name="T7" fmla="*/ 2147483647 h 74"/>
                  <a:gd name="T8" fmla="*/ 2147483647 w 60"/>
                  <a:gd name="T9" fmla="*/ 2147483647 h 74"/>
                  <a:gd name="T10" fmla="*/ 2147483647 w 60"/>
                  <a:gd name="T11" fmla="*/ 2147483647 h 74"/>
                  <a:gd name="T12" fmla="*/ 2147483647 w 60"/>
                  <a:gd name="T13" fmla="*/ 2147483647 h 74"/>
                  <a:gd name="T14" fmla="*/ 2147483647 w 60"/>
                  <a:gd name="T15" fmla="*/ 2147483647 h 74"/>
                  <a:gd name="T16" fmla="*/ 2147483647 w 60"/>
                  <a:gd name="T17" fmla="*/ 2147483647 h 74"/>
                  <a:gd name="T18" fmla="*/ 2147483647 w 60"/>
                  <a:gd name="T19" fmla="*/ 2147483647 h 74"/>
                  <a:gd name="T20" fmla="*/ 2147483647 w 60"/>
                  <a:gd name="T21" fmla="*/ 2147483647 h 74"/>
                  <a:gd name="T22" fmla="*/ 2147483647 w 60"/>
                  <a:gd name="T23" fmla="*/ 2147483647 h 74"/>
                  <a:gd name="T24" fmla="*/ 1620359663 w 60"/>
                  <a:gd name="T25" fmla="*/ 2147483647 h 74"/>
                  <a:gd name="T26" fmla="*/ 864161816 w 60"/>
                  <a:gd name="T27" fmla="*/ 2147483647 h 74"/>
                  <a:gd name="T28" fmla="*/ 0 w 60"/>
                  <a:gd name="T29" fmla="*/ 2147483647 h 74"/>
                  <a:gd name="T30" fmla="*/ 540044164 w 60"/>
                  <a:gd name="T31" fmla="*/ 2147483647 h 74"/>
                  <a:gd name="T32" fmla="*/ 1296242486 w 60"/>
                  <a:gd name="T33" fmla="*/ 2147483647 h 74"/>
                  <a:gd name="T34" fmla="*/ 2052440333 w 60"/>
                  <a:gd name="T35" fmla="*/ 2147483647 h 74"/>
                  <a:gd name="T36" fmla="*/ 2147483647 w 60"/>
                  <a:gd name="T37" fmla="*/ 2147483647 h 74"/>
                  <a:gd name="T38" fmla="*/ 2147483647 w 60"/>
                  <a:gd name="T39" fmla="*/ 2147483647 h 74"/>
                  <a:gd name="T40" fmla="*/ 2147483647 w 60"/>
                  <a:gd name="T41" fmla="*/ 2147483647 h 74"/>
                  <a:gd name="T42" fmla="*/ 2147483647 w 60"/>
                  <a:gd name="T43" fmla="*/ 1381958824 h 74"/>
                  <a:gd name="T44" fmla="*/ 2147483647 w 60"/>
                  <a:gd name="T45" fmla="*/ 460454461 h 74"/>
                  <a:gd name="T46" fmla="*/ 2147483647 w 60"/>
                  <a:gd name="T47" fmla="*/ 0 h 74"/>
                  <a:gd name="T48" fmla="*/ 2147483647 w 60"/>
                  <a:gd name="T49" fmla="*/ 0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74">
                    <a:moveTo>
                      <a:pt x="60" y="0"/>
                    </a:moveTo>
                    <a:lnTo>
                      <a:pt x="56" y="4"/>
                    </a:lnTo>
                    <a:lnTo>
                      <a:pt x="51" y="10"/>
                    </a:lnTo>
                    <a:lnTo>
                      <a:pt x="48" y="15"/>
                    </a:lnTo>
                    <a:lnTo>
                      <a:pt x="46" y="21"/>
                    </a:lnTo>
                    <a:lnTo>
                      <a:pt x="41" y="31"/>
                    </a:lnTo>
                    <a:lnTo>
                      <a:pt x="37" y="42"/>
                    </a:lnTo>
                    <a:lnTo>
                      <a:pt x="35" y="47"/>
                    </a:lnTo>
                    <a:lnTo>
                      <a:pt x="32" y="51"/>
                    </a:lnTo>
                    <a:lnTo>
                      <a:pt x="29" y="56"/>
                    </a:lnTo>
                    <a:lnTo>
                      <a:pt x="25" y="60"/>
                    </a:lnTo>
                    <a:lnTo>
                      <a:pt x="20" y="65"/>
                    </a:lnTo>
                    <a:lnTo>
                      <a:pt x="15" y="69"/>
                    </a:lnTo>
                    <a:lnTo>
                      <a:pt x="8" y="72"/>
                    </a:lnTo>
                    <a:lnTo>
                      <a:pt x="0" y="74"/>
                    </a:lnTo>
                    <a:lnTo>
                      <a:pt x="5" y="60"/>
                    </a:lnTo>
                    <a:lnTo>
                      <a:pt x="12" y="47"/>
                    </a:lnTo>
                    <a:lnTo>
                      <a:pt x="19" y="34"/>
                    </a:lnTo>
                    <a:lnTo>
                      <a:pt x="27" y="23"/>
                    </a:lnTo>
                    <a:lnTo>
                      <a:pt x="36" y="14"/>
                    </a:lnTo>
                    <a:lnTo>
                      <a:pt x="43" y="6"/>
                    </a:lnTo>
                    <a:lnTo>
                      <a:pt x="48" y="3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95" name="Freeform 531"/>
              <p:cNvSpPr>
                <a:spLocks/>
              </p:cNvSpPr>
              <p:nvPr/>
            </p:nvSpPr>
            <p:spPr bwMode="auto">
              <a:xfrm>
                <a:off x="3595688" y="3428963"/>
                <a:ext cx="23812" cy="60325"/>
              </a:xfrm>
              <a:custGeom>
                <a:avLst/>
                <a:gdLst>
                  <a:gd name="T0" fmla="*/ 1690510141 w 47"/>
                  <a:gd name="T1" fmla="*/ 2147483647 h 45"/>
                  <a:gd name="T2" fmla="*/ 2147483647 w 47"/>
                  <a:gd name="T3" fmla="*/ 2147483647 h 45"/>
                  <a:gd name="T4" fmla="*/ 2147483647 w 47"/>
                  <a:gd name="T5" fmla="*/ 2147483647 h 45"/>
                  <a:gd name="T6" fmla="*/ 2147483647 w 47"/>
                  <a:gd name="T7" fmla="*/ 2147483647 h 45"/>
                  <a:gd name="T8" fmla="*/ 2147483647 w 47"/>
                  <a:gd name="T9" fmla="*/ 2147483647 h 45"/>
                  <a:gd name="T10" fmla="*/ 2147483647 w 47"/>
                  <a:gd name="T11" fmla="*/ 2147483647 h 45"/>
                  <a:gd name="T12" fmla="*/ 2147483647 w 47"/>
                  <a:gd name="T13" fmla="*/ 0 h 45"/>
                  <a:gd name="T14" fmla="*/ 2147483647 w 47"/>
                  <a:gd name="T15" fmla="*/ 2147483647 h 45"/>
                  <a:gd name="T16" fmla="*/ 2147483647 w 47"/>
                  <a:gd name="T17" fmla="*/ 2147483647 h 45"/>
                  <a:gd name="T18" fmla="*/ 2147483647 w 47"/>
                  <a:gd name="T19" fmla="*/ 2147483647 h 45"/>
                  <a:gd name="T20" fmla="*/ 2147483647 w 47"/>
                  <a:gd name="T21" fmla="*/ 2147483647 h 45"/>
                  <a:gd name="T22" fmla="*/ 2147483647 w 47"/>
                  <a:gd name="T23" fmla="*/ 2147483647 h 45"/>
                  <a:gd name="T24" fmla="*/ 2147483647 w 47"/>
                  <a:gd name="T25" fmla="*/ 2147483647 h 45"/>
                  <a:gd name="T26" fmla="*/ 2147483647 w 47"/>
                  <a:gd name="T27" fmla="*/ 2147483647 h 45"/>
                  <a:gd name="T28" fmla="*/ 2147483647 w 47"/>
                  <a:gd name="T29" fmla="*/ 2147483647 h 45"/>
                  <a:gd name="T30" fmla="*/ 2147483647 w 47"/>
                  <a:gd name="T31" fmla="*/ 2147483647 h 45"/>
                  <a:gd name="T32" fmla="*/ 2080667228 w 47"/>
                  <a:gd name="T33" fmla="*/ 2147483647 h 45"/>
                  <a:gd name="T34" fmla="*/ 910195461 w 47"/>
                  <a:gd name="T35" fmla="*/ 2147483647 h 45"/>
                  <a:gd name="T36" fmla="*/ 0 w 47"/>
                  <a:gd name="T37" fmla="*/ 2147483647 h 45"/>
                  <a:gd name="T38" fmla="*/ 260019440 w 47"/>
                  <a:gd name="T39" fmla="*/ 2147483647 h 45"/>
                  <a:gd name="T40" fmla="*/ 780314174 w 47"/>
                  <a:gd name="T41" fmla="*/ 2147483647 h 45"/>
                  <a:gd name="T42" fmla="*/ 1430490701 w 47"/>
                  <a:gd name="T43" fmla="*/ 2147483647 h 45"/>
                  <a:gd name="T44" fmla="*/ 1690510141 w 47"/>
                  <a:gd name="T45" fmla="*/ 2147483647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13" y="8"/>
                    </a:moveTo>
                    <a:lnTo>
                      <a:pt x="22" y="8"/>
                    </a:lnTo>
                    <a:lnTo>
                      <a:pt x="28" y="6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4" y="15"/>
                    </a:lnTo>
                    <a:lnTo>
                      <a:pt x="43" y="19"/>
                    </a:lnTo>
                    <a:lnTo>
                      <a:pt x="37" y="26"/>
                    </a:lnTo>
                    <a:lnTo>
                      <a:pt x="30" y="32"/>
                    </a:lnTo>
                    <a:lnTo>
                      <a:pt x="24" y="38"/>
                    </a:lnTo>
                    <a:lnTo>
                      <a:pt x="16" y="42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1" y="15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96" name="Freeform 532"/>
              <p:cNvSpPr>
                <a:spLocks/>
              </p:cNvSpPr>
              <p:nvPr/>
            </p:nvSpPr>
            <p:spPr bwMode="auto">
              <a:xfrm>
                <a:off x="3570288" y="3422613"/>
                <a:ext cx="6350" cy="57150"/>
              </a:xfrm>
              <a:custGeom>
                <a:avLst/>
                <a:gdLst>
                  <a:gd name="T0" fmla="*/ 87385281 w 26"/>
                  <a:gd name="T1" fmla="*/ 2147483647 h 36"/>
                  <a:gd name="T2" fmla="*/ 72831081 w 26"/>
                  <a:gd name="T3" fmla="*/ 2147483647 h 36"/>
                  <a:gd name="T4" fmla="*/ 43722437 w 26"/>
                  <a:gd name="T5" fmla="*/ 2147483647 h 36"/>
                  <a:gd name="T6" fmla="*/ 14554200 w 26"/>
                  <a:gd name="T7" fmla="*/ 2147483647 h 36"/>
                  <a:gd name="T8" fmla="*/ 0 w 26"/>
                  <a:gd name="T9" fmla="*/ 0 h 36"/>
                  <a:gd name="T10" fmla="*/ 378768952 w 26"/>
                  <a:gd name="T11" fmla="*/ 0 h 36"/>
                  <a:gd name="T12" fmla="*/ 364214752 w 26"/>
                  <a:gd name="T13" fmla="*/ 2147483647 h 36"/>
                  <a:gd name="T14" fmla="*/ 349660552 w 26"/>
                  <a:gd name="T15" fmla="*/ 2147483647 h 36"/>
                  <a:gd name="T16" fmla="*/ 335046515 w 26"/>
                  <a:gd name="T17" fmla="*/ 2147483647 h 36"/>
                  <a:gd name="T18" fmla="*/ 335046515 w 26"/>
                  <a:gd name="T19" fmla="*/ 2147483647 h 36"/>
                  <a:gd name="T20" fmla="*/ 349660552 w 26"/>
                  <a:gd name="T21" fmla="*/ 2147483647 h 36"/>
                  <a:gd name="T22" fmla="*/ 378768952 w 26"/>
                  <a:gd name="T23" fmla="*/ 2147483647 h 36"/>
                  <a:gd name="T24" fmla="*/ 87385281 w 26"/>
                  <a:gd name="T25" fmla="*/ 2147483647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6" y="36"/>
                    </a:moveTo>
                    <a:lnTo>
                      <a:pt x="5" y="30"/>
                    </a:lnTo>
                    <a:lnTo>
                      <a:pt x="3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5" y="12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97" name="Freeform 533"/>
              <p:cNvSpPr>
                <a:spLocks/>
              </p:cNvSpPr>
              <p:nvPr/>
            </p:nvSpPr>
            <p:spPr bwMode="auto">
              <a:xfrm>
                <a:off x="4841875" y="3151150"/>
                <a:ext cx="174625" cy="158750"/>
              </a:xfrm>
              <a:custGeom>
                <a:avLst/>
                <a:gdLst>
                  <a:gd name="T0" fmla="*/ 2084051499 w 405"/>
                  <a:gd name="T1" fmla="*/ 2147483647 h 302"/>
                  <a:gd name="T2" fmla="*/ 2147483647 w 405"/>
                  <a:gd name="T3" fmla="*/ 2147483647 h 302"/>
                  <a:gd name="T4" fmla="*/ 2147483647 w 405"/>
                  <a:gd name="T5" fmla="*/ 2147483647 h 302"/>
                  <a:gd name="T6" fmla="*/ 2147483647 w 405"/>
                  <a:gd name="T7" fmla="*/ 2147483647 h 302"/>
                  <a:gd name="T8" fmla="*/ 1442847470 w 405"/>
                  <a:gd name="T9" fmla="*/ 2147483647 h 302"/>
                  <a:gd name="T10" fmla="*/ 480949157 w 405"/>
                  <a:gd name="T11" fmla="*/ 2147483647 h 302"/>
                  <a:gd name="T12" fmla="*/ 160254440 w 405"/>
                  <a:gd name="T13" fmla="*/ 2147483647 h 302"/>
                  <a:gd name="T14" fmla="*/ 400822152 w 405"/>
                  <a:gd name="T15" fmla="*/ 2147483647 h 302"/>
                  <a:gd name="T16" fmla="*/ 480949157 w 405"/>
                  <a:gd name="T17" fmla="*/ 2147483647 h 302"/>
                  <a:gd name="T18" fmla="*/ 1362720466 w 405"/>
                  <a:gd name="T19" fmla="*/ 2147483647 h 302"/>
                  <a:gd name="T20" fmla="*/ 2147483647 w 405"/>
                  <a:gd name="T21" fmla="*/ 2147483647 h 302"/>
                  <a:gd name="T22" fmla="*/ 2147483647 w 405"/>
                  <a:gd name="T23" fmla="*/ 2147483647 h 302"/>
                  <a:gd name="T24" fmla="*/ 2147483647 w 405"/>
                  <a:gd name="T25" fmla="*/ 2147483647 h 302"/>
                  <a:gd name="T26" fmla="*/ 2147483647 w 405"/>
                  <a:gd name="T27" fmla="*/ 2147483647 h 302"/>
                  <a:gd name="T28" fmla="*/ 2147483647 w 405"/>
                  <a:gd name="T29" fmla="*/ 2147483647 h 302"/>
                  <a:gd name="T30" fmla="*/ 2147483647 w 405"/>
                  <a:gd name="T31" fmla="*/ 2147483647 h 302"/>
                  <a:gd name="T32" fmla="*/ 2147483647 w 405"/>
                  <a:gd name="T33" fmla="*/ 2147483647 h 302"/>
                  <a:gd name="T34" fmla="*/ 2147483647 w 405"/>
                  <a:gd name="T35" fmla="*/ 2147483647 h 302"/>
                  <a:gd name="T36" fmla="*/ 2147483647 w 405"/>
                  <a:gd name="T37" fmla="*/ 2147483647 h 302"/>
                  <a:gd name="T38" fmla="*/ 2147483647 w 405"/>
                  <a:gd name="T39" fmla="*/ 2147483647 h 302"/>
                  <a:gd name="T40" fmla="*/ 2147483647 w 405"/>
                  <a:gd name="T41" fmla="*/ 2147483647 h 302"/>
                  <a:gd name="T42" fmla="*/ 2147483647 w 405"/>
                  <a:gd name="T43" fmla="*/ 2147483647 h 302"/>
                  <a:gd name="T44" fmla="*/ 2147483647 w 405"/>
                  <a:gd name="T45" fmla="*/ 2147483647 h 302"/>
                  <a:gd name="T46" fmla="*/ 2147483647 w 405"/>
                  <a:gd name="T47" fmla="*/ 581102798 h 302"/>
                  <a:gd name="T48" fmla="*/ 2147483647 w 405"/>
                  <a:gd name="T49" fmla="*/ 435757711 h 302"/>
                  <a:gd name="T50" fmla="*/ 2147483647 w 405"/>
                  <a:gd name="T51" fmla="*/ 435757711 h 302"/>
                  <a:gd name="T52" fmla="*/ 2147483647 w 405"/>
                  <a:gd name="T53" fmla="*/ 145344561 h 302"/>
                  <a:gd name="T54" fmla="*/ 2147483647 w 405"/>
                  <a:gd name="T55" fmla="*/ 1161929098 h 302"/>
                  <a:gd name="T56" fmla="*/ 2147483647 w 405"/>
                  <a:gd name="T57" fmla="*/ 2147483647 h 302"/>
                  <a:gd name="T58" fmla="*/ 2147483647 w 405"/>
                  <a:gd name="T59" fmla="*/ 2147483647 h 302"/>
                  <a:gd name="T60" fmla="*/ 2147483647 w 405"/>
                  <a:gd name="T61" fmla="*/ 2147483647 h 302"/>
                  <a:gd name="T62" fmla="*/ 2147483647 w 405"/>
                  <a:gd name="T63" fmla="*/ 2147483647 h 302"/>
                  <a:gd name="T64" fmla="*/ 2147483647 w 405"/>
                  <a:gd name="T65" fmla="*/ 2147483647 h 302"/>
                  <a:gd name="T66" fmla="*/ 2147483647 w 405"/>
                  <a:gd name="T67" fmla="*/ 2147483647 h 302"/>
                  <a:gd name="T68" fmla="*/ 2147483647 w 405"/>
                  <a:gd name="T69" fmla="*/ 2147483647 h 302"/>
                  <a:gd name="T70" fmla="*/ 2147483647 w 405"/>
                  <a:gd name="T71" fmla="*/ 2147483647 h 302"/>
                  <a:gd name="T72" fmla="*/ 2147483647 w 405"/>
                  <a:gd name="T73" fmla="*/ 2147483647 h 302"/>
                  <a:gd name="T74" fmla="*/ 2147483647 w 405"/>
                  <a:gd name="T75" fmla="*/ 2147483647 h 302"/>
                  <a:gd name="T76" fmla="*/ 2147483647 w 405"/>
                  <a:gd name="T77" fmla="*/ 2147483647 h 302"/>
                  <a:gd name="T78" fmla="*/ 2147483647 w 405"/>
                  <a:gd name="T79" fmla="*/ 2147483647 h 302"/>
                  <a:gd name="T80" fmla="*/ 2147483647 w 405"/>
                  <a:gd name="T81" fmla="*/ 2147483647 h 302"/>
                  <a:gd name="T82" fmla="*/ 2147483647 w 405"/>
                  <a:gd name="T83" fmla="*/ 2147483647 h 302"/>
                  <a:gd name="T84" fmla="*/ 2147483647 w 405"/>
                  <a:gd name="T85" fmla="*/ 2147483647 h 302"/>
                  <a:gd name="T86" fmla="*/ 2147483647 w 405"/>
                  <a:gd name="T87" fmla="*/ 2147483647 h 302"/>
                  <a:gd name="T88" fmla="*/ 2147483647 w 405"/>
                  <a:gd name="T89" fmla="*/ 2147483647 h 302"/>
                  <a:gd name="T90" fmla="*/ 2084051499 w 405"/>
                  <a:gd name="T91" fmla="*/ 2147483647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05" h="302">
                    <a:moveTo>
                      <a:pt x="26" y="166"/>
                    </a:moveTo>
                    <a:lnTo>
                      <a:pt x="26" y="162"/>
                    </a:lnTo>
                    <a:lnTo>
                      <a:pt x="27" y="158"/>
                    </a:lnTo>
                    <a:lnTo>
                      <a:pt x="28" y="156"/>
                    </a:lnTo>
                    <a:lnTo>
                      <a:pt x="29" y="155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23" y="147"/>
                    </a:lnTo>
                    <a:lnTo>
                      <a:pt x="18" y="143"/>
                    </a:lnTo>
                    <a:lnTo>
                      <a:pt x="14" y="138"/>
                    </a:lnTo>
                    <a:lnTo>
                      <a:pt x="6" y="127"/>
                    </a:lnTo>
                    <a:lnTo>
                      <a:pt x="0" y="117"/>
                    </a:lnTo>
                    <a:lnTo>
                      <a:pt x="2" y="116"/>
                    </a:lnTo>
                    <a:lnTo>
                      <a:pt x="4" y="115"/>
                    </a:lnTo>
                    <a:lnTo>
                      <a:pt x="5" y="112"/>
                    </a:lnTo>
                    <a:lnTo>
                      <a:pt x="5" y="110"/>
                    </a:lnTo>
                    <a:lnTo>
                      <a:pt x="6" y="104"/>
                    </a:lnTo>
                    <a:lnTo>
                      <a:pt x="6" y="98"/>
                    </a:lnTo>
                    <a:lnTo>
                      <a:pt x="17" y="97"/>
                    </a:lnTo>
                    <a:lnTo>
                      <a:pt x="26" y="95"/>
                    </a:lnTo>
                    <a:lnTo>
                      <a:pt x="34" y="93"/>
                    </a:lnTo>
                    <a:lnTo>
                      <a:pt x="41" y="91"/>
                    </a:lnTo>
                    <a:lnTo>
                      <a:pt x="47" y="88"/>
                    </a:lnTo>
                    <a:lnTo>
                      <a:pt x="52" y="85"/>
                    </a:lnTo>
                    <a:lnTo>
                      <a:pt x="57" y="82"/>
                    </a:lnTo>
                    <a:lnTo>
                      <a:pt x="60" y="78"/>
                    </a:lnTo>
                    <a:lnTo>
                      <a:pt x="67" y="70"/>
                    </a:lnTo>
                    <a:lnTo>
                      <a:pt x="71" y="61"/>
                    </a:lnTo>
                    <a:lnTo>
                      <a:pt x="75" y="52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9" y="50"/>
                    </a:lnTo>
                    <a:lnTo>
                      <a:pt x="95" y="52"/>
                    </a:lnTo>
                    <a:lnTo>
                      <a:pt x="102" y="53"/>
                    </a:lnTo>
                    <a:lnTo>
                      <a:pt x="117" y="54"/>
                    </a:lnTo>
                    <a:lnTo>
                      <a:pt x="135" y="52"/>
                    </a:lnTo>
                    <a:lnTo>
                      <a:pt x="169" y="46"/>
                    </a:lnTo>
                    <a:lnTo>
                      <a:pt x="200" y="43"/>
                    </a:lnTo>
                    <a:lnTo>
                      <a:pt x="212" y="43"/>
                    </a:lnTo>
                    <a:lnTo>
                      <a:pt x="223" y="42"/>
                    </a:lnTo>
                    <a:lnTo>
                      <a:pt x="234" y="41"/>
                    </a:lnTo>
                    <a:lnTo>
                      <a:pt x="245" y="39"/>
                    </a:lnTo>
                    <a:lnTo>
                      <a:pt x="264" y="35"/>
                    </a:lnTo>
                    <a:lnTo>
                      <a:pt x="283" y="29"/>
                    </a:lnTo>
                    <a:lnTo>
                      <a:pt x="318" y="17"/>
                    </a:lnTo>
                    <a:lnTo>
                      <a:pt x="352" y="6"/>
                    </a:lnTo>
                    <a:lnTo>
                      <a:pt x="359" y="4"/>
                    </a:lnTo>
                    <a:lnTo>
                      <a:pt x="365" y="3"/>
                    </a:lnTo>
                    <a:lnTo>
                      <a:pt x="372" y="3"/>
                    </a:lnTo>
                    <a:lnTo>
                      <a:pt x="378" y="3"/>
                    </a:lnTo>
                    <a:lnTo>
                      <a:pt x="385" y="3"/>
                    </a:lnTo>
                    <a:lnTo>
                      <a:pt x="392" y="2"/>
                    </a:lnTo>
                    <a:lnTo>
                      <a:pt x="398" y="1"/>
                    </a:lnTo>
                    <a:lnTo>
                      <a:pt x="405" y="0"/>
                    </a:lnTo>
                    <a:lnTo>
                      <a:pt x="395" y="8"/>
                    </a:lnTo>
                    <a:lnTo>
                      <a:pt x="372" y="29"/>
                    </a:lnTo>
                    <a:lnTo>
                      <a:pt x="360" y="41"/>
                    </a:lnTo>
                    <a:lnTo>
                      <a:pt x="349" y="52"/>
                    </a:lnTo>
                    <a:lnTo>
                      <a:pt x="344" y="57"/>
                    </a:lnTo>
                    <a:lnTo>
                      <a:pt x="341" y="61"/>
                    </a:lnTo>
                    <a:lnTo>
                      <a:pt x="339" y="64"/>
                    </a:lnTo>
                    <a:lnTo>
                      <a:pt x="339" y="68"/>
                    </a:lnTo>
                    <a:lnTo>
                      <a:pt x="339" y="96"/>
                    </a:lnTo>
                    <a:lnTo>
                      <a:pt x="338" y="132"/>
                    </a:lnTo>
                    <a:lnTo>
                      <a:pt x="337" y="149"/>
                    </a:lnTo>
                    <a:lnTo>
                      <a:pt x="336" y="165"/>
                    </a:lnTo>
                    <a:lnTo>
                      <a:pt x="335" y="180"/>
                    </a:lnTo>
                    <a:lnTo>
                      <a:pt x="332" y="191"/>
                    </a:lnTo>
                    <a:lnTo>
                      <a:pt x="326" y="198"/>
                    </a:lnTo>
                    <a:lnTo>
                      <a:pt x="317" y="204"/>
                    </a:lnTo>
                    <a:lnTo>
                      <a:pt x="305" y="210"/>
                    </a:lnTo>
                    <a:lnTo>
                      <a:pt x="293" y="215"/>
                    </a:lnTo>
                    <a:lnTo>
                      <a:pt x="265" y="227"/>
                    </a:lnTo>
                    <a:lnTo>
                      <a:pt x="239" y="241"/>
                    </a:lnTo>
                    <a:lnTo>
                      <a:pt x="106" y="302"/>
                    </a:lnTo>
                    <a:lnTo>
                      <a:pt x="53" y="271"/>
                    </a:lnTo>
                    <a:lnTo>
                      <a:pt x="57" y="260"/>
                    </a:lnTo>
                    <a:lnTo>
                      <a:pt x="64" y="240"/>
                    </a:lnTo>
                    <a:lnTo>
                      <a:pt x="70" y="228"/>
                    </a:lnTo>
                    <a:lnTo>
                      <a:pt x="75" y="218"/>
                    </a:lnTo>
                    <a:lnTo>
                      <a:pt x="81" y="209"/>
                    </a:lnTo>
                    <a:lnTo>
                      <a:pt x="86" y="203"/>
                    </a:lnTo>
                    <a:lnTo>
                      <a:pt x="86" y="172"/>
                    </a:lnTo>
                    <a:lnTo>
                      <a:pt x="79" y="173"/>
                    </a:lnTo>
                    <a:lnTo>
                      <a:pt x="71" y="173"/>
                    </a:lnTo>
                    <a:lnTo>
                      <a:pt x="63" y="171"/>
                    </a:lnTo>
                    <a:lnTo>
                      <a:pt x="57" y="169"/>
                    </a:lnTo>
                    <a:lnTo>
                      <a:pt x="49" y="167"/>
                    </a:lnTo>
                    <a:lnTo>
                      <a:pt x="41" y="165"/>
                    </a:lnTo>
                    <a:lnTo>
                      <a:pt x="34" y="165"/>
                    </a:lnTo>
                    <a:lnTo>
                      <a:pt x="26" y="16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98" name="Freeform 534"/>
              <p:cNvSpPr>
                <a:spLocks/>
              </p:cNvSpPr>
              <p:nvPr/>
            </p:nvSpPr>
            <p:spPr bwMode="auto">
              <a:xfrm>
                <a:off x="6935788" y="3532150"/>
                <a:ext cx="42862" cy="79375"/>
              </a:xfrm>
              <a:custGeom>
                <a:avLst/>
                <a:gdLst>
                  <a:gd name="T0" fmla="*/ 2147483647 w 100"/>
                  <a:gd name="T1" fmla="*/ 134268702 h 155"/>
                  <a:gd name="T2" fmla="*/ 2147483647 w 100"/>
                  <a:gd name="T3" fmla="*/ 2147483647 h 155"/>
                  <a:gd name="T4" fmla="*/ 2147483647 w 100"/>
                  <a:gd name="T5" fmla="*/ 2147483647 h 155"/>
                  <a:gd name="T6" fmla="*/ 2147483647 w 100"/>
                  <a:gd name="T7" fmla="*/ 2147483647 h 155"/>
                  <a:gd name="T8" fmla="*/ 2147483647 w 100"/>
                  <a:gd name="T9" fmla="*/ 2147483647 h 155"/>
                  <a:gd name="T10" fmla="*/ 2147483647 w 100"/>
                  <a:gd name="T11" fmla="*/ 2147483647 h 155"/>
                  <a:gd name="T12" fmla="*/ 2147483647 w 100"/>
                  <a:gd name="T13" fmla="*/ 2147483647 h 155"/>
                  <a:gd name="T14" fmla="*/ 2147483647 w 100"/>
                  <a:gd name="T15" fmla="*/ 2147483647 h 155"/>
                  <a:gd name="T16" fmla="*/ 2147483647 w 100"/>
                  <a:gd name="T17" fmla="*/ 2147483647 h 155"/>
                  <a:gd name="T18" fmla="*/ 2147483647 w 100"/>
                  <a:gd name="T19" fmla="*/ 2147483647 h 155"/>
                  <a:gd name="T20" fmla="*/ 2147483647 w 100"/>
                  <a:gd name="T21" fmla="*/ 2147483647 h 155"/>
                  <a:gd name="T22" fmla="*/ 2147483647 w 100"/>
                  <a:gd name="T23" fmla="*/ 2147483647 h 155"/>
                  <a:gd name="T24" fmla="*/ 2147483647 w 100"/>
                  <a:gd name="T25" fmla="*/ 2147483647 h 155"/>
                  <a:gd name="T26" fmla="*/ 2147483647 w 100"/>
                  <a:gd name="T27" fmla="*/ 2147483647 h 155"/>
                  <a:gd name="T28" fmla="*/ 2147483647 w 100"/>
                  <a:gd name="T29" fmla="*/ 2147483647 h 155"/>
                  <a:gd name="T30" fmla="*/ 2147483647 w 100"/>
                  <a:gd name="T31" fmla="*/ 2147483647 h 155"/>
                  <a:gd name="T32" fmla="*/ 2147483647 w 100"/>
                  <a:gd name="T33" fmla="*/ 2147483647 h 155"/>
                  <a:gd name="T34" fmla="*/ 2047321003 w 100"/>
                  <a:gd name="T35" fmla="*/ 2147483647 h 155"/>
                  <a:gd name="T36" fmla="*/ 1732433606 w 100"/>
                  <a:gd name="T37" fmla="*/ 2147483647 h 155"/>
                  <a:gd name="T38" fmla="*/ 1181104415 w 100"/>
                  <a:gd name="T39" fmla="*/ 2147483647 h 155"/>
                  <a:gd name="T40" fmla="*/ 708772890 w 100"/>
                  <a:gd name="T41" fmla="*/ 2147483647 h 155"/>
                  <a:gd name="T42" fmla="*/ 393701614 w 100"/>
                  <a:gd name="T43" fmla="*/ 2147483647 h 155"/>
                  <a:gd name="T44" fmla="*/ 157443699 w 100"/>
                  <a:gd name="T45" fmla="*/ 2147483647 h 155"/>
                  <a:gd name="T46" fmla="*/ 0 w 100"/>
                  <a:gd name="T47" fmla="*/ 2147483647 h 155"/>
                  <a:gd name="T48" fmla="*/ 0 w 100"/>
                  <a:gd name="T49" fmla="*/ 2147483647 h 155"/>
                  <a:gd name="T50" fmla="*/ 0 w 100"/>
                  <a:gd name="T51" fmla="*/ 2147483647 h 155"/>
                  <a:gd name="T52" fmla="*/ 0 w 100"/>
                  <a:gd name="T53" fmla="*/ 2147483647 h 155"/>
                  <a:gd name="T54" fmla="*/ 0 w 100"/>
                  <a:gd name="T55" fmla="*/ 2147483647 h 155"/>
                  <a:gd name="T56" fmla="*/ 0 w 100"/>
                  <a:gd name="T57" fmla="*/ 2147483647 h 155"/>
                  <a:gd name="T58" fmla="*/ 1181104415 w 100"/>
                  <a:gd name="T59" fmla="*/ 2147483647 h 155"/>
                  <a:gd name="T60" fmla="*/ 2047321003 w 100"/>
                  <a:gd name="T61" fmla="*/ 2147483647 h 155"/>
                  <a:gd name="T62" fmla="*/ 2047321003 w 100"/>
                  <a:gd name="T63" fmla="*/ 2147483647 h 155"/>
                  <a:gd name="T64" fmla="*/ 2126134792 w 100"/>
                  <a:gd name="T65" fmla="*/ 2147483647 h 155"/>
                  <a:gd name="T66" fmla="*/ 2147483647 w 100"/>
                  <a:gd name="T67" fmla="*/ 2147483647 h 155"/>
                  <a:gd name="T68" fmla="*/ 2147483647 w 100"/>
                  <a:gd name="T69" fmla="*/ 2147483647 h 155"/>
                  <a:gd name="T70" fmla="*/ 2147483647 w 100"/>
                  <a:gd name="T71" fmla="*/ 1611484052 h 155"/>
                  <a:gd name="T72" fmla="*/ 2147483647 w 100"/>
                  <a:gd name="T73" fmla="*/ 940141569 h 155"/>
                  <a:gd name="T74" fmla="*/ 2147483647 w 100"/>
                  <a:gd name="T75" fmla="*/ 537073782 h 155"/>
                  <a:gd name="T76" fmla="*/ 2147483647 w 100"/>
                  <a:gd name="T77" fmla="*/ 268536891 h 155"/>
                  <a:gd name="T78" fmla="*/ 2147483647 w 100"/>
                  <a:gd name="T79" fmla="*/ 0 h 155"/>
                  <a:gd name="T80" fmla="*/ 2147483647 w 100"/>
                  <a:gd name="T81" fmla="*/ 0 h 155"/>
                  <a:gd name="T82" fmla="*/ 2147483647 w 100"/>
                  <a:gd name="T83" fmla="*/ 0 h 155"/>
                  <a:gd name="T84" fmla="*/ 2147483647 w 100"/>
                  <a:gd name="T85" fmla="*/ 134268702 h 1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0" h="155">
                    <a:moveTo>
                      <a:pt x="100" y="1"/>
                    </a:moveTo>
                    <a:lnTo>
                      <a:pt x="100" y="30"/>
                    </a:lnTo>
                    <a:lnTo>
                      <a:pt x="100" y="55"/>
                    </a:lnTo>
                    <a:lnTo>
                      <a:pt x="100" y="78"/>
                    </a:lnTo>
                    <a:lnTo>
                      <a:pt x="100" y="99"/>
                    </a:lnTo>
                    <a:lnTo>
                      <a:pt x="98" y="109"/>
                    </a:lnTo>
                    <a:lnTo>
                      <a:pt x="94" y="118"/>
                    </a:lnTo>
                    <a:lnTo>
                      <a:pt x="89" y="128"/>
                    </a:lnTo>
                    <a:lnTo>
                      <a:pt x="82" y="137"/>
                    </a:lnTo>
                    <a:lnTo>
                      <a:pt x="73" y="144"/>
                    </a:lnTo>
                    <a:lnTo>
                      <a:pt x="62" y="150"/>
                    </a:lnTo>
                    <a:lnTo>
                      <a:pt x="57" y="152"/>
                    </a:lnTo>
                    <a:lnTo>
                      <a:pt x="51" y="154"/>
                    </a:lnTo>
                    <a:lnTo>
                      <a:pt x="46" y="155"/>
                    </a:lnTo>
                    <a:lnTo>
                      <a:pt x="39" y="155"/>
                    </a:lnTo>
                    <a:lnTo>
                      <a:pt x="35" y="154"/>
                    </a:lnTo>
                    <a:lnTo>
                      <a:pt x="30" y="153"/>
                    </a:lnTo>
                    <a:lnTo>
                      <a:pt x="26" y="151"/>
                    </a:lnTo>
                    <a:lnTo>
                      <a:pt x="22" y="149"/>
                    </a:lnTo>
                    <a:lnTo>
                      <a:pt x="15" y="142"/>
                    </a:lnTo>
                    <a:lnTo>
                      <a:pt x="9" y="134"/>
                    </a:lnTo>
                    <a:lnTo>
                      <a:pt x="5" y="124"/>
                    </a:lnTo>
                    <a:lnTo>
                      <a:pt x="2" y="11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5" y="50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7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9" y="7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10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3" name="Group 535"/>
              <p:cNvGrpSpPr>
                <a:grpSpLocks/>
              </p:cNvGrpSpPr>
              <p:nvPr/>
            </p:nvGrpSpPr>
            <p:grpSpPr bwMode="auto">
              <a:xfrm>
                <a:off x="4583113" y="3000338"/>
                <a:ext cx="482600" cy="201612"/>
                <a:chOff x="3289" y="1830"/>
                <a:chExt cx="363" cy="128"/>
              </a:xfrm>
            </p:grpSpPr>
            <p:sp>
              <p:nvSpPr>
                <p:cNvPr id="11710" name="Freeform 536"/>
                <p:cNvSpPr>
                  <a:spLocks/>
                </p:cNvSpPr>
                <p:nvPr/>
              </p:nvSpPr>
              <p:spPr bwMode="auto">
                <a:xfrm>
                  <a:off x="3289" y="1871"/>
                  <a:ext cx="4" cy="3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0 h 7"/>
                    <a:gd name="T4" fmla="*/ 0 w 13"/>
                    <a:gd name="T5" fmla="*/ 0 h 7"/>
                    <a:gd name="T6" fmla="*/ 0 w 13"/>
                    <a:gd name="T7" fmla="*/ 0 h 7"/>
                    <a:gd name="T8" fmla="*/ 0 w 13"/>
                    <a:gd name="T9" fmla="*/ 0 h 7"/>
                    <a:gd name="T10" fmla="*/ 0 w 13"/>
                    <a:gd name="T11" fmla="*/ 0 h 7"/>
                    <a:gd name="T12" fmla="*/ 0 w 13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7" y="3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11" name="Freeform 537"/>
                <p:cNvSpPr>
                  <a:spLocks/>
                </p:cNvSpPr>
                <p:nvPr/>
              </p:nvSpPr>
              <p:spPr bwMode="auto">
                <a:xfrm>
                  <a:off x="3324" y="1937"/>
                  <a:ext cx="10" cy="3"/>
                </a:xfrm>
                <a:custGeom>
                  <a:avLst/>
                  <a:gdLst>
                    <a:gd name="T0" fmla="*/ 0 w 34"/>
                    <a:gd name="T1" fmla="*/ 0 h 8"/>
                    <a:gd name="T2" fmla="*/ 0 w 34"/>
                    <a:gd name="T3" fmla="*/ 0 h 8"/>
                    <a:gd name="T4" fmla="*/ 0 w 34"/>
                    <a:gd name="T5" fmla="*/ 0 h 8"/>
                    <a:gd name="T6" fmla="*/ 1 w 34"/>
                    <a:gd name="T7" fmla="*/ 0 h 8"/>
                    <a:gd name="T8" fmla="*/ 1 w 34"/>
                    <a:gd name="T9" fmla="*/ 0 h 8"/>
                    <a:gd name="T10" fmla="*/ 1 w 34"/>
                    <a:gd name="T11" fmla="*/ 0 h 8"/>
                    <a:gd name="T12" fmla="*/ 1 w 34"/>
                    <a:gd name="T13" fmla="*/ 0 h 8"/>
                    <a:gd name="T14" fmla="*/ 1 w 34"/>
                    <a:gd name="T15" fmla="*/ 0 h 8"/>
                    <a:gd name="T16" fmla="*/ 0 w 34"/>
                    <a:gd name="T17" fmla="*/ 0 h 8"/>
                    <a:gd name="T18" fmla="*/ 0 w 34"/>
                    <a:gd name="T19" fmla="*/ 0 h 8"/>
                    <a:gd name="T20" fmla="*/ 0 w 34"/>
                    <a:gd name="T21" fmla="*/ 0 h 8"/>
                    <a:gd name="T22" fmla="*/ 0 w 34"/>
                    <a:gd name="T23" fmla="*/ 0 h 8"/>
                    <a:gd name="T24" fmla="*/ 0 w 34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4" h="8">
                      <a:moveTo>
                        <a:pt x="0" y="6"/>
                      </a:moveTo>
                      <a:lnTo>
                        <a:pt x="7" y="5"/>
                      </a:lnTo>
                      <a:lnTo>
                        <a:pt x="15" y="3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1" y="2"/>
                      </a:lnTo>
                      <a:lnTo>
                        <a:pt x="27" y="4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12" name="Freeform 538"/>
                <p:cNvSpPr>
                  <a:spLocks/>
                </p:cNvSpPr>
                <p:nvPr/>
              </p:nvSpPr>
              <p:spPr bwMode="auto">
                <a:xfrm>
                  <a:off x="3343" y="1948"/>
                  <a:ext cx="4" cy="8"/>
                </a:xfrm>
                <a:custGeom>
                  <a:avLst/>
                  <a:gdLst>
                    <a:gd name="T0" fmla="*/ 0 w 13"/>
                    <a:gd name="T1" fmla="*/ 1 h 24"/>
                    <a:gd name="T2" fmla="*/ 0 w 13"/>
                    <a:gd name="T3" fmla="*/ 0 h 24"/>
                    <a:gd name="T4" fmla="*/ 0 w 13"/>
                    <a:gd name="T5" fmla="*/ 0 h 24"/>
                    <a:gd name="T6" fmla="*/ 0 w 13"/>
                    <a:gd name="T7" fmla="*/ 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13" name="Freeform 539"/>
                <p:cNvSpPr>
                  <a:spLocks/>
                </p:cNvSpPr>
                <p:nvPr/>
              </p:nvSpPr>
              <p:spPr bwMode="auto">
                <a:xfrm>
                  <a:off x="3313" y="1834"/>
                  <a:ext cx="34" cy="23"/>
                </a:xfrm>
                <a:custGeom>
                  <a:avLst/>
                  <a:gdLst>
                    <a:gd name="T0" fmla="*/ 0 w 107"/>
                    <a:gd name="T1" fmla="*/ 0 h 69"/>
                    <a:gd name="T2" fmla="*/ 0 w 107"/>
                    <a:gd name="T3" fmla="*/ 1 h 69"/>
                    <a:gd name="T4" fmla="*/ 0 w 107"/>
                    <a:gd name="T5" fmla="*/ 2 h 69"/>
                    <a:gd name="T6" fmla="*/ 0 w 107"/>
                    <a:gd name="T7" fmla="*/ 2 h 69"/>
                    <a:gd name="T8" fmla="*/ 0 w 107"/>
                    <a:gd name="T9" fmla="*/ 3 h 69"/>
                    <a:gd name="T10" fmla="*/ 1 w 107"/>
                    <a:gd name="T11" fmla="*/ 2 h 69"/>
                    <a:gd name="T12" fmla="*/ 2 w 107"/>
                    <a:gd name="T13" fmla="*/ 2 h 69"/>
                    <a:gd name="T14" fmla="*/ 3 w 107"/>
                    <a:gd name="T15" fmla="*/ 2 h 69"/>
                    <a:gd name="T16" fmla="*/ 3 w 107"/>
                    <a:gd name="T17" fmla="*/ 2 h 69"/>
                    <a:gd name="T18" fmla="*/ 3 w 107"/>
                    <a:gd name="T19" fmla="*/ 1 h 69"/>
                    <a:gd name="T20" fmla="*/ 3 w 107"/>
                    <a:gd name="T21" fmla="*/ 1 h 69"/>
                    <a:gd name="T22" fmla="*/ 3 w 107"/>
                    <a:gd name="T23" fmla="*/ 1 h 69"/>
                    <a:gd name="T24" fmla="*/ 3 w 107"/>
                    <a:gd name="T25" fmla="*/ 1 h 69"/>
                    <a:gd name="T26" fmla="*/ 2 w 107"/>
                    <a:gd name="T27" fmla="*/ 1 h 69"/>
                    <a:gd name="T28" fmla="*/ 2 w 107"/>
                    <a:gd name="T29" fmla="*/ 1 h 69"/>
                    <a:gd name="T30" fmla="*/ 2 w 107"/>
                    <a:gd name="T31" fmla="*/ 1 h 69"/>
                    <a:gd name="T32" fmla="*/ 2 w 107"/>
                    <a:gd name="T33" fmla="*/ 0 h 69"/>
                    <a:gd name="T34" fmla="*/ 2 w 107"/>
                    <a:gd name="T35" fmla="*/ 0 h 69"/>
                    <a:gd name="T36" fmla="*/ 2 w 107"/>
                    <a:gd name="T37" fmla="*/ 0 h 69"/>
                    <a:gd name="T38" fmla="*/ 2 w 107"/>
                    <a:gd name="T39" fmla="*/ 0 h 69"/>
                    <a:gd name="T40" fmla="*/ 1 w 107"/>
                    <a:gd name="T41" fmla="*/ 0 h 69"/>
                    <a:gd name="T42" fmla="*/ 1 w 107"/>
                    <a:gd name="T43" fmla="*/ 0 h 69"/>
                    <a:gd name="T44" fmla="*/ 0 w 107"/>
                    <a:gd name="T45" fmla="*/ 0 h 6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7" h="69">
                      <a:moveTo>
                        <a:pt x="0" y="13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6" y="66"/>
                      </a:lnTo>
                      <a:lnTo>
                        <a:pt x="49" y="58"/>
                      </a:lnTo>
                      <a:lnTo>
                        <a:pt x="85" y="50"/>
                      </a:lnTo>
                      <a:lnTo>
                        <a:pt x="107" y="44"/>
                      </a:lnTo>
                      <a:lnTo>
                        <a:pt x="101" y="38"/>
                      </a:lnTo>
                      <a:lnTo>
                        <a:pt x="94" y="34"/>
                      </a:lnTo>
                      <a:lnTo>
                        <a:pt x="86" y="30"/>
                      </a:lnTo>
                      <a:lnTo>
                        <a:pt x="78" y="27"/>
                      </a:lnTo>
                      <a:lnTo>
                        <a:pt x="72" y="23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1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38" y="4"/>
                      </a:lnTo>
                      <a:lnTo>
                        <a:pt x="18" y="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714" name="Freeform 540"/>
                <p:cNvSpPr>
                  <a:spLocks/>
                </p:cNvSpPr>
                <p:nvPr/>
              </p:nvSpPr>
              <p:spPr bwMode="auto">
                <a:xfrm>
                  <a:off x="3302" y="1830"/>
                  <a:ext cx="350" cy="128"/>
                </a:xfrm>
                <a:custGeom>
                  <a:avLst/>
                  <a:gdLst>
                    <a:gd name="T0" fmla="*/ 35 w 1070"/>
                    <a:gd name="T1" fmla="*/ 5 h 382"/>
                    <a:gd name="T2" fmla="*/ 34 w 1070"/>
                    <a:gd name="T3" fmla="*/ 4 h 382"/>
                    <a:gd name="T4" fmla="*/ 34 w 1070"/>
                    <a:gd name="T5" fmla="*/ 2 h 382"/>
                    <a:gd name="T6" fmla="*/ 33 w 1070"/>
                    <a:gd name="T7" fmla="*/ 1 h 382"/>
                    <a:gd name="T8" fmla="*/ 28 w 1070"/>
                    <a:gd name="T9" fmla="*/ 1 h 382"/>
                    <a:gd name="T10" fmla="*/ 26 w 1070"/>
                    <a:gd name="T11" fmla="*/ 2 h 382"/>
                    <a:gd name="T12" fmla="*/ 24 w 1070"/>
                    <a:gd name="T13" fmla="*/ 2 h 382"/>
                    <a:gd name="T14" fmla="*/ 22 w 1070"/>
                    <a:gd name="T15" fmla="*/ 2 h 382"/>
                    <a:gd name="T16" fmla="*/ 21 w 1070"/>
                    <a:gd name="T17" fmla="*/ 2 h 382"/>
                    <a:gd name="T18" fmla="*/ 20 w 1070"/>
                    <a:gd name="T19" fmla="*/ 1 h 382"/>
                    <a:gd name="T20" fmla="*/ 18 w 1070"/>
                    <a:gd name="T21" fmla="*/ 1 h 382"/>
                    <a:gd name="T22" fmla="*/ 17 w 1070"/>
                    <a:gd name="T23" fmla="*/ 1 h 382"/>
                    <a:gd name="T24" fmla="*/ 16 w 1070"/>
                    <a:gd name="T25" fmla="*/ 0 h 382"/>
                    <a:gd name="T26" fmla="*/ 14 w 1070"/>
                    <a:gd name="T27" fmla="*/ 1 h 382"/>
                    <a:gd name="T28" fmla="*/ 10 w 1070"/>
                    <a:gd name="T29" fmla="*/ 1 h 382"/>
                    <a:gd name="T30" fmla="*/ 9 w 1070"/>
                    <a:gd name="T31" fmla="*/ 2 h 382"/>
                    <a:gd name="T32" fmla="*/ 5 w 1070"/>
                    <a:gd name="T33" fmla="*/ 2 h 382"/>
                    <a:gd name="T34" fmla="*/ 6 w 1070"/>
                    <a:gd name="T35" fmla="*/ 3 h 382"/>
                    <a:gd name="T36" fmla="*/ 6 w 1070"/>
                    <a:gd name="T37" fmla="*/ 3 h 382"/>
                    <a:gd name="T38" fmla="*/ 4 w 1070"/>
                    <a:gd name="T39" fmla="*/ 3 h 382"/>
                    <a:gd name="T40" fmla="*/ 2 w 1070"/>
                    <a:gd name="T41" fmla="*/ 3 h 382"/>
                    <a:gd name="T42" fmla="*/ 0 w 1070"/>
                    <a:gd name="T43" fmla="*/ 4 h 382"/>
                    <a:gd name="T44" fmla="*/ 0 w 1070"/>
                    <a:gd name="T45" fmla="*/ 5 h 382"/>
                    <a:gd name="T46" fmla="*/ 1 w 1070"/>
                    <a:gd name="T47" fmla="*/ 6 h 382"/>
                    <a:gd name="T48" fmla="*/ 1 w 1070"/>
                    <a:gd name="T49" fmla="*/ 7 h 382"/>
                    <a:gd name="T50" fmla="*/ 1 w 1070"/>
                    <a:gd name="T51" fmla="*/ 8 h 382"/>
                    <a:gd name="T52" fmla="*/ 2 w 1070"/>
                    <a:gd name="T53" fmla="*/ 9 h 382"/>
                    <a:gd name="T54" fmla="*/ 2 w 1070"/>
                    <a:gd name="T55" fmla="*/ 10 h 382"/>
                    <a:gd name="T56" fmla="*/ 3 w 1070"/>
                    <a:gd name="T57" fmla="*/ 10 h 382"/>
                    <a:gd name="T58" fmla="*/ 3 w 1070"/>
                    <a:gd name="T59" fmla="*/ 11 h 382"/>
                    <a:gd name="T60" fmla="*/ 7 w 1070"/>
                    <a:gd name="T61" fmla="*/ 13 h 382"/>
                    <a:gd name="T62" fmla="*/ 9 w 1070"/>
                    <a:gd name="T63" fmla="*/ 14 h 382"/>
                    <a:gd name="T64" fmla="*/ 9 w 1070"/>
                    <a:gd name="T65" fmla="*/ 13 h 382"/>
                    <a:gd name="T66" fmla="*/ 10 w 1070"/>
                    <a:gd name="T67" fmla="*/ 13 h 382"/>
                    <a:gd name="T68" fmla="*/ 10 w 1070"/>
                    <a:gd name="T69" fmla="*/ 12 h 382"/>
                    <a:gd name="T70" fmla="*/ 12 w 1070"/>
                    <a:gd name="T71" fmla="*/ 12 h 382"/>
                    <a:gd name="T72" fmla="*/ 13 w 1070"/>
                    <a:gd name="T73" fmla="*/ 13 h 382"/>
                    <a:gd name="T74" fmla="*/ 14 w 1070"/>
                    <a:gd name="T75" fmla="*/ 14 h 382"/>
                    <a:gd name="T76" fmla="*/ 16 w 1070"/>
                    <a:gd name="T77" fmla="*/ 13 h 382"/>
                    <a:gd name="T78" fmla="*/ 17 w 1070"/>
                    <a:gd name="T79" fmla="*/ 13 h 382"/>
                    <a:gd name="T80" fmla="*/ 18 w 1070"/>
                    <a:gd name="T81" fmla="*/ 12 h 382"/>
                    <a:gd name="T82" fmla="*/ 20 w 1070"/>
                    <a:gd name="T83" fmla="*/ 12 h 382"/>
                    <a:gd name="T84" fmla="*/ 20 w 1070"/>
                    <a:gd name="T85" fmla="*/ 14 h 382"/>
                    <a:gd name="T86" fmla="*/ 21 w 1070"/>
                    <a:gd name="T87" fmla="*/ 14 h 382"/>
                    <a:gd name="T88" fmla="*/ 22 w 1070"/>
                    <a:gd name="T89" fmla="*/ 14 h 382"/>
                    <a:gd name="T90" fmla="*/ 23 w 1070"/>
                    <a:gd name="T91" fmla="*/ 13 h 382"/>
                    <a:gd name="T92" fmla="*/ 26 w 1070"/>
                    <a:gd name="T93" fmla="*/ 12 h 382"/>
                    <a:gd name="T94" fmla="*/ 29 w 1070"/>
                    <a:gd name="T95" fmla="*/ 12 h 382"/>
                    <a:gd name="T96" fmla="*/ 32 w 1070"/>
                    <a:gd name="T97" fmla="*/ 11 h 382"/>
                    <a:gd name="T98" fmla="*/ 34 w 1070"/>
                    <a:gd name="T99" fmla="*/ 11 h 382"/>
                    <a:gd name="T100" fmla="*/ 35 w 1070"/>
                    <a:gd name="T101" fmla="*/ 11 h 382"/>
                    <a:gd name="T102" fmla="*/ 37 w 1070"/>
                    <a:gd name="T103" fmla="*/ 12 h 382"/>
                    <a:gd name="T104" fmla="*/ 37 w 1070"/>
                    <a:gd name="T105" fmla="*/ 10 h 382"/>
                    <a:gd name="T106" fmla="*/ 36 w 1070"/>
                    <a:gd name="T107" fmla="*/ 8 h 382"/>
                    <a:gd name="T108" fmla="*/ 36 w 1070"/>
                    <a:gd name="T109" fmla="*/ 6 h 38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70" h="382">
                      <a:moveTo>
                        <a:pt x="1011" y="142"/>
                      </a:moveTo>
                      <a:lnTo>
                        <a:pt x="1011" y="136"/>
                      </a:lnTo>
                      <a:lnTo>
                        <a:pt x="1011" y="123"/>
                      </a:lnTo>
                      <a:lnTo>
                        <a:pt x="1000" y="125"/>
                      </a:lnTo>
                      <a:lnTo>
                        <a:pt x="992" y="124"/>
                      </a:lnTo>
                      <a:lnTo>
                        <a:pt x="984" y="122"/>
                      </a:lnTo>
                      <a:lnTo>
                        <a:pt x="980" y="119"/>
                      </a:lnTo>
                      <a:lnTo>
                        <a:pt x="976" y="114"/>
                      </a:lnTo>
                      <a:lnTo>
                        <a:pt x="972" y="109"/>
                      </a:lnTo>
                      <a:lnTo>
                        <a:pt x="970" y="103"/>
                      </a:lnTo>
                      <a:lnTo>
                        <a:pt x="969" y="96"/>
                      </a:lnTo>
                      <a:lnTo>
                        <a:pt x="967" y="82"/>
                      </a:lnTo>
                      <a:lnTo>
                        <a:pt x="966" y="68"/>
                      </a:lnTo>
                      <a:lnTo>
                        <a:pt x="965" y="62"/>
                      </a:lnTo>
                      <a:lnTo>
                        <a:pt x="962" y="57"/>
                      </a:lnTo>
                      <a:lnTo>
                        <a:pt x="960" y="53"/>
                      </a:lnTo>
                      <a:lnTo>
                        <a:pt x="957" y="50"/>
                      </a:lnTo>
                      <a:lnTo>
                        <a:pt x="950" y="44"/>
                      </a:lnTo>
                      <a:lnTo>
                        <a:pt x="944" y="40"/>
                      </a:lnTo>
                      <a:lnTo>
                        <a:pt x="936" y="36"/>
                      </a:lnTo>
                      <a:lnTo>
                        <a:pt x="928" y="33"/>
                      </a:lnTo>
                      <a:lnTo>
                        <a:pt x="912" y="28"/>
                      </a:lnTo>
                      <a:lnTo>
                        <a:pt x="894" y="25"/>
                      </a:lnTo>
                      <a:lnTo>
                        <a:pt x="857" y="22"/>
                      </a:lnTo>
                      <a:lnTo>
                        <a:pt x="817" y="19"/>
                      </a:lnTo>
                      <a:lnTo>
                        <a:pt x="799" y="29"/>
                      </a:lnTo>
                      <a:lnTo>
                        <a:pt x="769" y="43"/>
                      </a:lnTo>
                      <a:lnTo>
                        <a:pt x="752" y="50"/>
                      </a:lnTo>
                      <a:lnTo>
                        <a:pt x="734" y="56"/>
                      </a:lnTo>
                      <a:lnTo>
                        <a:pt x="726" y="58"/>
                      </a:lnTo>
                      <a:lnTo>
                        <a:pt x="719" y="60"/>
                      </a:lnTo>
                      <a:lnTo>
                        <a:pt x="711" y="61"/>
                      </a:lnTo>
                      <a:lnTo>
                        <a:pt x="704" y="62"/>
                      </a:lnTo>
                      <a:lnTo>
                        <a:pt x="692" y="63"/>
                      </a:lnTo>
                      <a:lnTo>
                        <a:pt x="678" y="65"/>
                      </a:lnTo>
                      <a:lnTo>
                        <a:pt x="664" y="67"/>
                      </a:lnTo>
                      <a:lnTo>
                        <a:pt x="652" y="68"/>
                      </a:lnTo>
                      <a:lnTo>
                        <a:pt x="644" y="68"/>
                      </a:lnTo>
                      <a:lnTo>
                        <a:pt x="637" y="67"/>
                      </a:lnTo>
                      <a:lnTo>
                        <a:pt x="632" y="65"/>
                      </a:lnTo>
                      <a:lnTo>
                        <a:pt x="626" y="63"/>
                      </a:lnTo>
                      <a:lnTo>
                        <a:pt x="622" y="59"/>
                      </a:lnTo>
                      <a:lnTo>
                        <a:pt x="618" y="55"/>
                      </a:lnTo>
                      <a:lnTo>
                        <a:pt x="614" y="50"/>
                      </a:lnTo>
                      <a:lnTo>
                        <a:pt x="612" y="44"/>
                      </a:lnTo>
                      <a:lnTo>
                        <a:pt x="601" y="45"/>
                      </a:lnTo>
                      <a:lnTo>
                        <a:pt x="591" y="44"/>
                      </a:lnTo>
                      <a:lnTo>
                        <a:pt x="581" y="42"/>
                      </a:lnTo>
                      <a:lnTo>
                        <a:pt x="571" y="40"/>
                      </a:lnTo>
                      <a:lnTo>
                        <a:pt x="560" y="37"/>
                      </a:lnTo>
                      <a:lnTo>
                        <a:pt x="549" y="34"/>
                      </a:lnTo>
                      <a:lnTo>
                        <a:pt x="537" y="32"/>
                      </a:lnTo>
                      <a:lnTo>
                        <a:pt x="525" y="32"/>
                      </a:lnTo>
                      <a:lnTo>
                        <a:pt x="525" y="25"/>
                      </a:lnTo>
                      <a:lnTo>
                        <a:pt x="525" y="19"/>
                      </a:lnTo>
                      <a:lnTo>
                        <a:pt x="512" y="22"/>
                      </a:lnTo>
                      <a:lnTo>
                        <a:pt x="499" y="25"/>
                      </a:lnTo>
                      <a:lnTo>
                        <a:pt x="493" y="25"/>
                      </a:lnTo>
                      <a:lnTo>
                        <a:pt x="488" y="23"/>
                      </a:lnTo>
                      <a:lnTo>
                        <a:pt x="483" y="21"/>
                      </a:lnTo>
                      <a:lnTo>
                        <a:pt x="477" y="17"/>
                      </a:lnTo>
                      <a:lnTo>
                        <a:pt x="473" y="13"/>
                      </a:lnTo>
                      <a:lnTo>
                        <a:pt x="468" y="9"/>
                      </a:lnTo>
                      <a:lnTo>
                        <a:pt x="466" y="5"/>
                      </a:lnTo>
                      <a:lnTo>
                        <a:pt x="465" y="0"/>
                      </a:lnTo>
                      <a:lnTo>
                        <a:pt x="456" y="5"/>
                      </a:lnTo>
                      <a:lnTo>
                        <a:pt x="445" y="9"/>
                      </a:lnTo>
                      <a:lnTo>
                        <a:pt x="432" y="12"/>
                      </a:lnTo>
                      <a:lnTo>
                        <a:pt x="419" y="14"/>
                      </a:lnTo>
                      <a:lnTo>
                        <a:pt x="390" y="16"/>
                      </a:lnTo>
                      <a:lnTo>
                        <a:pt x="360" y="19"/>
                      </a:lnTo>
                      <a:lnTo>
                        <a:pt x="343" y="20"/>
                      </a:lnTo>
                      <a:lnTo>
                        <a:pt x="329" y="21"/>
                      </a:lnTo>
                      <a:lnTo>
                        <a:pt x="313" y="23"/>
                      </a:lnTo>
                      <a:lnTo>
                        <a:pt x="299" y="26"/>
                      </a:lnTo>
                      <a:lnTo>
                        <a:pt x="286" y="30"/>
                      </a:lnTo>
                      <a:lnTo>
                        <a:pt x="274" y="35"/>
                      </a:lnTo>
                      <a:lnTo>
                        <a:pt x="267" y="38"/>
                      </a:lnTo>
                      <a:lnTo>
                        <a:pt x="262" y="4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147" y="50"/>
                      </a:lnTo>
                      <a:lnTo>
                        <a:pt x="145" y="54"/>
                      </a:lnTo>
                      <a:lnTo>
                        <a:pt x="142" y="58"/>
                      </a:lnTo>
                      <a:lnTo>
                        <a:pt x="138" y="61"/>
                      </a:lnTo>
                      <a:lnTo>
                        <a:pt x="133" y="62"/>
                      </a:lnTo>
                      <a:lnTo>
                        <a:pt x="143" y="65"/>
                      </a:lnTo>
                      <a:lnTo>
                        <a:pt x="153" y="68"/>
                      </a:lnTo>
                      <a:lnTo>
                        <a:pt x="163" y="70"/>
                      </a:lnTo>
                      <a:lnTo>
                        <a:pt x="173" y="75"/>
                      </a:lnTo>
                      <a:lnTo>
                        <a:pt x="173" y="79"/>
                      </a:lnTo>
                      <a:lnTo>
                        <a:pt x="172" y="83"/>
                      </a:lnTo>
                      <a:lnTo>
                        <a:pt x="170" y="86"/>
                      </a:lnTo>
                      <a:lnTo>
                        <a:pt x="167" y="88"/>
                      </a:lnTo>
                      <a:lnTo>
                        <a:pt x="164" y="90"/>
                      </a:lnTo>
                      <a:lnTo>
                        <a:pt x="161" y="91"/>
                      </a:lnTo>
                      <a:lnTo>
                        <a:pt x="158" y="92"/>
                      </a:lnTo>
                      <a:lnTo>
                        <a:pt x="153" y="93"/>
                      </a:lnTo>
                      <a:lnTo>
                        <a:pt x="133" y="94"/>
                      </a:lnTo>
                      <a:lnTo>
                        <a:pt x="114" y="93"/>
                      </a:lnTo>
                      <a:lnTo>
                        <a:pt x="108" y="93"/>
                      </a:lnTo>
                      <a:lnTo>
                        <a:pt x="94" y="93"/>
                      </a:lnTo>
                      <a:lnTo>
                        <a:pt x="74" y="93"/>
                      </a:lnTo>
                      <a:lnTo>
                        <a:pt x="53" y="93"/>
                      </a:lnTo>
                      <a:lnTo>
                        <a:pt x="42" y="94"/>
                      </a:lnTo>
                      <a:lnTo>
                        <a:pt x="31" y="95"/>
                      </a:lnTo>
                      <a:lnTo>
                        <a:pt x="22" y="99"/>
                      </a:lnTo>
                      <a:lnTo>
                        <a:pt x="15" y="104"/>
                      </a:lnTo>
                      <a:lnTo>
                        <a:pt x="11" y="107"/>
                      </a:lnTo>
                      <a:lnTo>
                        <a:pt x="8" y="110"/>
                      </a:lnTo>
                      <a:lnTo>
                        <a:pt x="6" y="114"/>
                      </a:lnTo>
                      <a:lnTo>
                        <a:pt x="4" y="119"/>
                      </a:lnTo>
                      <a:lnTo>
                        <a:pt x="2" y="130"/>
                      </a:lnTo>
                      <a:lnTo>
                        <a:pt x="0" y="142"/>
                      </a:lnTo>
                      <a:lnTo>
                        <a:pt x="0" y="147"/>
                      </a:lnTo>
                      <a:lnTo>
                        <a:pt x="2" y="151"/>
                      </a:lnTo>
                      <a:lnTo>
                        <a:pt x="4" y="154"/>
                      </a:lnTo>
                      <a:lnTo>
                        <a:pt x="5" y="157"/>
                      </a:lnTo>
                      <a:lnTo>
                        <a:pt x="10" y="162"/>
                      </a:lnTo>
                      <a:lnTo>
                        <a:pt x="16" y="167"/>
                      </a:lnTo>
                      <a:lnTo>
                        <a:pt x="20" y="173"/>
                      </a:lnTo>
                      <a:lnTo>
                        <a:pt x="22" y="179"/>
                      </a:lnTo>
                      <a:lnTo>
                        <a:pt x="24" y="183"/>
                      </a:lnTo>
                      <a:lnTo>
                        <a:pt x="24" y="188"/>
                      </a:lnTo>
                      <a:lnTo>
                        <a:pt x="22" y="193"/>
                      </a:lnTo>
                      <a:lnTo>
                        <a:pt x="20" y="198"/>
                      </a:lnTo>
                      <a:lnTo>
                        <a:pt x="19" y="200"/>
                      </a:lnTo>
                      <a:lnTo>
                        <a:pt x="19" y="203"/>
                      </a:lnTo>
                      <a:lnTo>
                        <a:pt x="20" y="206"/>
                      </a:lnTo>
                      <a:lnTo>
                        <a:pt x="21" y="210"/>
                      </a:lnTo>
                      <a:lnTo>
                        <a:pt x="25" y="217"/>
                      </a:lnTo>
                      <a:lnTo>
                        <a:pt x="30" y="224"/>
                      </a:lnTo>
                      <a:lnTo>
                        <a:pt x="37" y="230"/>
                      </a:lnTo>
                      <a:lnTo>
                        <a:pt x="44" y="235"/>
                      </a:lnTo>
                      <a:lnTo>
                        <a:pt x="49" y="237"/>
                      </a:lnTo>
                      <a:lnTo>
                        <a:pt x="52" y="239"/>
                      </a:lnTo>
                      <a:lnTo>
                        <a:pt x="56" y="241"/>
                      </a:lnTo>
                      <a:lnTo>
                        <a:pt x="60" y="241"/>
                      </a:lnTo>
                      <a:lnTo>
                        <a:pt x="59" y="250"/>
                      </a:lnTo>
                      <a:lnTo>
                        <a:pt x="56" y="259"/>
                      </a:lnTo>
                      <a:lnTo>
                        <a:pt x="52" y="266"/>
                      </a:lnTo>
                      <a:lnTo>
                        <a:pt x="47" y="271"/>
                      </a:lnTo>
                      <a:lnTo>
                        <a:pt x="56" y="271"/>
                      </a:lnTo>
                      <a:lnTo>
                        <a:pt x="66" y="271"/>
                      </a:lnTo>
                      <a:lnTo>
                        <a:pt x="74" y="271"/>
                      </a:lnTo>
                      <a:lnTo>
                        <a:pt x="81" y="271"/>
                      </a:lnTo>
                      <a:lnTo>
                        <a:pt x="82" y="275"/>
                      </a:lnTo>
                      <a:lnTo>
                        <a:pt x="84" y="280"/>
                      </a:lnTo>
                      <a:lnTo>
                        <a:pt x="89" y="284"/>
                      </a:lnTo>
                      <a:lnTo>
                        <a:pt x="96" y="290"/>
                      </a:lnTo>
                      <a:lnTo>
                        <a:pt x="112" y="302"/>
                      </a:lnTo>
                      <a:lnTo>
                        <a:pt x="131" y="313"/>
                      </a:lnTo>
                      <a:lnTo>
                        <a:pt x="170" y="334"/>
                      </a:lnTo>
                      <a:lnTo>
                        <a:pt x="193" y="345"/>
                      </a:lnTo>
                      <a:lnTo>
                        <a:pt x="205" y="352"/>
                      </a:lnTo>
                      <a:lnTo>
                        <a:pt x="218" y="360"/>
                      </a:lnTo>
                      <a:lnTo>
                        <a:pt x="226" y="364"/>
                      </a:lnTo>
                      <a:lnTo>
                        <a:pt x="234" y="367"/>
                      </a:lnTo>
                      <a:lnTo>
                        <a:pt x="243" y="370"/>
                      </a:lnTo>
                      <a:lnTo>
                        <a:pt x="253" y="370"/>
                      </a:lnTo>
                      <a:lnTo>
                        <a:pt x="255" y="370"/>
                      </a:lnTo>
                      <a:lnTo>
                        <a:pt x="257" y="367"/>
                      </a:lnTo>
                      <a:lnTo>
                        <a:pt x="261" y="365"/>
                      </a:lnTo>
                      <a:lnTo>
                        <a:pt x="264" y="361"/>
                      </a:lnTo>
                      <a:lnTo>
                        <a:pt x="267" y="358"/>
                      </a:lnTo>
                      <a:lnTo>
                        <a:pt x="271" y="355"/>
                      </a:lnTo>
                      <a:lnTo>
                        <a:pt x="275" y="353"/>
                      </a:lnTo>
                      <a:lnTo>
                        <a:pt x="279" y="352"/>
                      </a:lnTo>
                      <a:lnTo>
                        <a:pt x="277" y="344"/>
                      </a:lnTo>
                      <a:lnTo>
                        <a:pt x="277" y="338"/>
                      </a:lnTo>
                      <a:lnTo>
                        <a:pt x="278" y="332"/>
                      </a:lnTo>
                      <a:lnTo>
                        <a:pt x="280" y="326"/>
                      </a:lnTo>
                      <a:lnTo>
                        <a:pt x="284" y="322"/>
                      </a:lnTo>
                      <a:lnTo>
                        <a:pt x="289" y="318"/>
                      </a:lnTo>
                      <a:lnTo>
                        <a:pt x="297" y="316"/>
                      </a:lnTo>
                      <a:lnTo>
                        <a:pt x="306" y="315"/>
                      </a:lnTo>
                      <a:lnTo>
                        <a:pt x="316" y="315"/>
                      </a:lnTo>
                      <a:lnTo>
                        <a:pt x="323" y="317"/>
                      </a:lnTo>
                      <a:lnTo>
                        <a:pt x="329" y="320"/>
                      </a:lnTo>
                      <a:lnTo>
                        <a:pt x="334" y="323"/>
                      </a:lnTo>
                      <a:lnTo>
                        <a:pt x="343" y="332"/>
                      </a:lnTo>
                      <a:lnTo>
                        <a:pt x="350" y="342"/>
                      </a:lnTo>
                      <a:lnTo>
                        <a:pt x="353" y="347"/>
                      </a:lnTo>
                      <a:lnTo>
                        <a:pt x="357" y="353"/>
                      </a:lnTo>
                      <a:lnTo>
                        <a:pt x="362" y="358"/>
                      </a:lnTo>
                      <a:lnTo>
                        <a:pt x="367" y="362"/>
                      </a:lnTo>
                      <a:lnTo>
                        <a:pt x="373" y="365"/>
                      </a:lnTo>
                      <a:lnTo>
                        <a:pt x="380" y="368"/>
                      </a:lnTo>
                      <a:lnTo>
                        <a:pt x="389" y="370"/>
                      </a:lnTo>
                      <a:lnTo>
                        <a:pt x="399" y="370"/>
                      </a:lnTo>
                      <a:lnTo>
                        <a:pt x="409" y="370"/>
                      </a:lnTo>
                      <a:lnTo>
                        <a:pt x="418" y="369"/>
                      </a:lnTo>
                      <a:lnTo>
                        <a:pt x="425" y="367"/>
                      </a:lnTo>
                      <a:lnTo>
                        <a:pt x="433" y="365"/>
                      </a:lnTo>
                      <a:lnTo>
                        <a:pt x="447" y="359"/>
                      </a:lnTo>
                      <a:lnTo>
                        <a:pt x="459" y="352"/>
                      </a:lnTo>
                      <a:lnTo>
                        <a:pt x="472" y="345"/>
                      </a:lnTo>
                      <a:lnTo>
                        <a:pt x="483" y="339"/>
                      </a:lnTo>
                      <a:lnTo>
                        <a:pt x="488" y="336"/>
                      </a:lnTo>
                      <a:lnTo>
                        <a:pt x="493" y="335"/>
                      </a:lnTo>
                      <a:lnTo>
                        <a:pt x="499" y="333"/>
                      </a:lnTo>
                      <a:lnTo>
                        <a:pt x="506" y="333"/>
                      </a:lnTo>
                      <a:lnTo>
                        <a:pt x="512" y="332"/>
                      </a:lnTo>
                      <a:lnTo>
                        <a:pt x="521" y="329"/>
                      </a:lnTo>
                      <a:lnTo>
                        <a:pt x="525" y="327"/>
                      </a:lnTo>
                      <a:lnTo>
                        <a:pt x="529" y="325"/>
                      </a:lnTo>
                      <a:lnTo>
                        <a:pt x="531" y="323"/>
                      </a:lnTo>
                      <a:lnTo>
                        <a:pt x="532" y="321"/>
                      </a:lnTo>
                      <a:lnTo>
                        <a:pt x="565" y="321"/>
                      </a:lnTo>
                      <a:lnTo>
                        <a:pt x="564" y="326"/>
                      </a:lnTo>
                      <a:lnTo>
                        <a:pt x="563" y="333"/>
                      </a:lnTo>
                      <a:lnTo>
                        <a:pt x="564" y="341"/>
                      </a:lnTo>
                      <a:lnTo>
                        <a:pt x="565" y="349"/>
                      </a:lnTo>
                      <a:lnTo>
                        <a:pt x="566" y="358"/>
                      </a:lnTo>
                      <a:lnTo>
                        <a:pt x="567" y="367"/>
                      </a:lnTo>
                      <a:lnTo>
                        <a:pt x="567" y="375"/>
                      </a:lnTo>
                      <a:lnTo>
                        <a:pt x="565" y="382"/>
                      </a:lnTo>
                      <a:lnTo>
                        <a:pt x="575" y="381"/>
                      </a:lnTo>
                      <a:lnTo>
                        <a:pt x="582" y="379"/>
                      </a:lnTo>
                      <a:lnTo>
                        <a:pt x="590" y="377"/>
                      </a:lnTo>
                      <a:lnTo>
                        <a:pt x="596" y="375"/>
                      </a:lnTo>
                      <a:lnTo>
                        <a:pt x="601" y="372"/>
                      </a:lnTo>
                      <a:lnTo>
                        <a:pt x="605" y="369"/>
                      </a:lnTo>
                      <a:lnTo>
                        <a:pt x="610" y="366"/>
                      </a:lnTo>
                      <a:lnTo>
                        <a:pt x="613" y="362"/>
                      </a:lnTo>
                      <a:lnTo>
                        <a:pt x="623" y="345"/>
                      </a:lnTo>
                      <a:lnTo>
                        <a:pt x="632" y="327"/>
                      </a:lnTo>
                      <a:lnTo>
                        <a:pt x="636" y="331"/>
                      </a:lnTo>
                      <a:lnTo>
                        <a:pt x="641" y="334"/>
                      </a:lnTo>
                      <a:lnTo>
                        <a:pt x="647" y="336"/>
                      </a:lnTo>
                      <a:lnTo>
                        <a:pt x="654" y="337"/>
                      </a:lnTo>
                      <a:lnTo>
                        <a:pt x="669" y="338"/>
                      </a:lnTo>
                      <a:lnTo>
                        <a:pt x="687" y="336"/>
                      </a:lnTo>
                      <a:lnTo>
                        <a:pt x="721" y="330"/>
                      </a:lnTo>
                      <a:lnTo>
                        <a:pt x="752" y="327"/>
                      </a:lnTo>
                      <a:lnTo>
                        <a:pt x="767" y="327"/>
                      </a:lnTo>
                      <a:lnTo>
                        <a:pt x="781" y="325"/>
                      </a:lnTo>
                      <a:lnTo>
                        <a:pt x="794" y="324"/>
                      </a:lnTo>
                      <a:lnTo>
                        <a:pt x="808" y="321"/>
                      </a:lnTo>
                      <a:lnTo>
                        <a:pt x="831" y="315"/>
                      </a:lnTo>
                      <a:lnTo>
                        <a:pt x="853" y="307"/>
                      </a:lnTo>
                      <a:lnTo>
                        <a:pt x="873" y="299"/>
                      </a:lnTo>
                      <a:lnTo>
                        <a:pt x="895" y="290"/>
                      </a:lnTo>
                      <a:lnTo>
                        <a:pt x="906" y="287"/>
                      </a:lnTo>
                      <a:lnTo>
                        <a:pt x="918" y="283"/>
                      </a:lnTo>
                      <a:lnTo>
                        <a:pt x="930" y="280"/>
                      </a:lnTo>
                      <a:lnTo>
                        <a:pt x="944" y="278"/>
                      </a:lnTo>
                      <a:lnTo>
                        <a:pt x="951" y="279"/>
                      </a:lnTo>
                      <a:lnTo>
                        <a:pt x="961" y="284"/>
                      </a:lnTo>
                      <a:lnTo>
                        <a:pt x="967" y="286"/>
                      </a:lnTo>
                      <a:lnTo>
                        <a:pt x="972" y="288"/>
                      </a:lnTo>
                      <a:lnTo>
                        <a:pt x="979" y="289"/>
                      </a:lnTo>
                      <a:lnTo>
                        <a:pt x="983" y="290"/>
                      </a:lnTo>
                      <a:lnTo>
                        <a:pt x="995" y="290"/>
                      </a:lnTo>
                      <a:lnTo>
                        <a:pt x="1005" y="293"/>
                      </a:lnTo>
                      <a:lnTo>
                        <a:pt x="1015" y="295"/>
                      </a:lnTo>
                      <a:lnTo>
                        <a:pt x="1024" y="300"/>
                      </a:lnTo>
                      <a:lnTo>
                        <a:pt x="1034" y="303"/>
                      </a:lnTo>
                      <a:lnTo>
                        <a:pt x="1045" y="306"/>
                      </a:lnTo>
                      <a:lnTo>
                        <a:pt x="1056" y="308"/>
                      </a:lnTo>
                      <a:lnTo>
                        <a:pt x="1070" y="309"/>
                      </a:lnTo>
                      <a:lnTo>
                        <a:pt x="1068" y="297"/>
                      </a:lnTo>
                      <a:lnTo>
                        <a:pt x="1063" y="286"/>
                      </a:lnTo>
                      <a:lnTo>
                        <a:pt x="1060" y="276"/>
                      </a:lnTo>
                      <a:lnTo>
                        <a:pt x="1056" y="268"/>
                      </a:lnTo>
                      <a:lnTo>
                        <a:pt x="1047" y="254"/>
                      </a:lnTo>
                      <a:lnTo>
                        <a:pt x="1038" y="241"/>
                      </a:lnTo>
                      <a:lnTo>
                        <a:pt x="1034" y="233"/>
                      </a:lnTo>
                      <a:lnTo>
                        <a:pt x="1030" y="226"/>
                      </a:lnTo>
                      <a:lnTo>
                        <a:pt x="1026" y="219"/>
                      </a:lnTo>
                      <a:lnTo>
                        <a:pt x="1024" y="211"/>
                      </a:lnTo>
                      <a:lnTo>
                        <a:pt x="1021" y="202"/>
                      </a:lnTo>
                      <a:lnTo>
                        <a:pt x="1018" y="192"/>
                      </a:lnTo>
                      <a:lnTo>
                        <a:pt x="1017" y="179"/>
                      </a:lnTo>
                      <a:lnTo>
                        <a:pt x="1017" y="167"/>
                      </a:lnTo>
                      <a:lnTo>
                        <a:pt x="1014" y="152"/>
                      </a:lnTo>
                      <a:lnTo>
                        <a:pt x="1011" y="14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/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700" name="Freeform 541"/>
              <p:cNvSpPr>
                <a:spLocks/>
              </p:cNvSpPr>
              <p:nvPr/>
            </p:nvSpPr>
            <p:spPr bwMode="auto">
              <a:xfrm>
                <a:off x="2571750" y="4152863"/>
                <a:ext cx="100013" cy="122237"/>
              </a:xfrm>
              <a:custGeom>
                <a:avLst/>
                <a:gdLst>
                  <a:gd name="T0" fmla="*/ 2147483647 w 226"/>
                  <a:gd name="T1" fmla="*/ 2147483647 h 237"/>
                  <a:gd name="T2" fmla="*/ 2147483647 w 226"/>
                  <a:gd name="T3" fmla="*/ 2147483647 h 237"/>
                  <a:gd name="T4" fmla="*/ 2147483647 w 226"/>
                  <a:gd name="T5" fmla="*/ 2147483647 h 237"/>
                  <a:gd name="T6" fmla="*/ 2147483647 w 226"/>
                  <a:gd name="T7" fmla="*/ 2147483647 h 237"/>
                  <a:gd name="T8" fmla="*/ 2147483647 w 226"/>
                  <a:gd name="T9" fmla="*/ 2147483647 h 237"/>
                  <a:gd name="T10" fmla="*/ 2147483647 w 226"/>
                  <a:gd name="T11" fmla="*/ 2147483647 h 237"/>
                  <a:gd name="T12" fmla="*/ 2147483647 w 226"/>
                  <a:gd name="T13" fmla="*/ 2147483647 h 237"/>
                  <a:gd name="T14" fmla="*/ 2147483647 w 226"/>
                  <a:gd name="T15" fmla="*/ 2147483647 h 237"/>
                  <a:gd name="T16" fmla="*/ 2147483647 w 226"/>
                  <a:gd name="T17" fmla="*/ 2147483647 h 237"/>
                  <a:gd name="T18" fmla="*/ 2147483647 w 226"/>
                  <a:gd name="T19" fmla="*/ 2147483647 h 237"/>
                  <a:gd name="T20" fmla="*/ 2147483647 w 226"/>
                  <a:gd name="T21" fmla="*/ 2147483647 h 237"/>
                  <a:gd name="T22" fmla="*/ 2147483647 w 226"/>
                  <a:gd name="T23" fmla="*/ 2147483647 h 237"/>
                  <a:gd name="T24" fmla="*/ 2147483647 w 226"/>
                  <a:gd name="T25" fmla="*/ 2147483647 h 237"/>
                  <a:gd name="T26" fmla="*/ 2147483647 w 226"/>
                  <a:gd name="T27" fmla="*/ 2147483647 h 237"/>
                  <a:gd name="T28" fmla="*/ 2147483647 w 226"/>
                  <a:gd name="T29" fmla="*/ 2147483647 h 237"/>
                  <a:gd name="T30" fmla="*/ 2147483647 w 226"/>
                  <a:gd name="T31" fmla="*/ 2147483647 h 237"/>
                  <a:gd name="T32" fmla="*/ 2147483647 w 226"/>
                  <a:gd name="T33" fmla="*/ 2147483647 h 237"/>
                  <a:gd name="T34" fmla="*/ 2147483647 w 226"/>
                  <a:gd name="T35" fmla="*/ 2147483647 h 237"/>
                  <a:gd name="T36" fmla="*/ 2147483647 w 226"/>
                  <a:gd name="T37" fmla="*/ 2147483647 h 237"/>
                  <a:gd name="T38" fmla="*/ 2147483647 w 226"/>
                  <a:gd name="T39" fmla="*/ 2147483647 h 237"/>
                  <a:gd name="T40" fmla="*/ 2147483647 w 226"/>
                  <a:gd name="T41" fmla="*/ 2147483647 h 237"/>
                  <a:gd name="T42" fmla="*/ 2147483647 w 226"/>
                  <a:gd name="T43" fmla="*/ 2147483647 h 237"/>
                  <a:gd name="T44" fmla="*/ 2147483647 w 226"/>
                  <a:gd name="T45" fmla="*/ 1920905457 h 237"/>
                  <a:gd name="T46" fmla="*/ 2147483647 w 226"/>
                  <a:gd name="T47" fmla="*/ 960319660 h 237"/>
                  <a:gd name="T48" fmla="*/ 2147483647 w 226"/>
                  <a:gd name="T49" fmla="*/ 274529345 h 237"/>
                  <a:gd name="T50" fmla="*/ 1733358493 w 226"/>
                  <a:gd name="T51" fmla="*/ 823321382 h 237"/>
                  <a:gd name="T52" fmla="*/ 1560042160 w 226"/>
                  <a:gd name="T53" fmla="*/ 2147483647 h 237"/>
                  <a:gd name="T54" fmla="*/ 866581225 w 226"/>
                  <a:gd name="T55" fmla="*/ 2147483647 h 237"/>
                  <a:gd name="T56" fmla="*/ 260072301 w 226"/>
                  <a:gd name="T57" fmla="*/ 2147483647 h 237"/>
                  <a:gd name="T58" fmla="*/ 0 w 226"/>
                  <a:gd name="T59" fmla="*/ 2147483647 h 237"/>
                  <a:gd name="T60" fmla="*/ 260072301 w 226"/>
                  <a:gd name="T61" fmla="*/ 2147483647 h 237"/>
                  <a:gd name="T62" fmla="*/ 866581225 w 226"/>
                  <a:gd name="T63" fmla="*/ 2147483647 h 237"/>
                  <a:gd name="T64" fmla="*/ 2147483647 w 226"/>
                  <a:gd name="T65" fmla="*/ 2147483647 h 237"/>
                  <a:gd name="T66" fmla="*/ 2147483647 w 226"/>
                  <a:gd name="T67" fmla="*/ 2147483647 h 237"/>
                  <a:gd name="T68" fmla="*/ 2147483647 w 226"/>
                  <a:gd name="T69" fmla="*/ 2147483647 h 237"/>
                  <a:gd name="T70" fmla="*/ 2147483647 w 226"/>
                  <a:gd name="T71" fmla="*/ 2147483647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37">
                    <a:moveTo>
                      <a:pt x="61" y="234"/>
                    </a:moveTo>
                    <a:lnTo>
                      <a:pt x="63" y="236"/>
                    </a:lnTo>
                    <a:lnTo>
                      <a:pt x="65" y="237"/>
                    </a:lnTo>
                    <a:lnTo>
                      <a:pt x="68" y="237"/>
                    </a:lnTo>
                    <a:lnTo>
                      <a:pt x="70" y="237"/>
                    </a:lnTo>
                    <a:lnTo>
                      <a:pt x="75" y="235"/>
                    </a:lnTo>
                    <a:lnTo>
                      <a:pt x="80" y="234"/>
                    </a:lnTo>
                    <a:lnTo>
                      <a:pt x="83" y="234"/>
                    </a:lnTo>
                    <a:lnTo>
                      <a:pt x="86" y="232"/>
                    </a:lnTo>
                    <a:lnTo>
                      <a:pt x="89" y="230"/>
                    </a:lnTo>
                    <a:lnTo>
                      <a:pt x="92" y="227"/>
                    </a:lnTo>
                    <a:lnTo>
                      <a:pt x="96" y="223"/>
                    </a:lnTo>
                    <a:lnTo>
                      <a:pt x="98" y="219"/>
                    </a:lnTo>
                    <a:lnTo>
                      <a:pt x="99" y="214"/>
                    </a:lnTo>
                    <a:lnTo>
                      <a:pt x="100" y="209"/>
                    </a:lnTo>
                    <a:lnTo>
                      <a:pt x="123" y="209"/>
                    </a:lnTo>
                    <a:lnTo>
                      <a:pt x="145" y="208"/>
                    </a:lnTo>
                    <a:lnTo>
                      <a:pt x="166" y="205"/>
                    </a:lnTo>
                    <a:lnTo>
                      <a:pt x="186" y="201"/>
                    </a:lnTo>
                    <a:lnTo>
                      <a:pt x="195" y="198"/>
                    </a:lnTo>
                    <a:lnTo>
                      <a:pt x="202" y="195"/>
                    </a:lnTo>
                    <a:lnTo>
                      <a:pt x="209" y="191"/>
                    </a:lnTo>
                    <a:lnTo>
                      <a:pt x="215" y="186"/>
                    </a:lnTo>
                    <a:lnTo>
                      <a:pt x="220" y="181"/>
                    </a:lnTo>
                    <a:lnTo>
                      <a:pt x="223" y="175"/>
                    </a:lnTo>
                    <a:lnTo>
                      <a:pt x="225" y="168"/>
                    </a:lnTo>
                    <a:lnTo>
                      <a:pt x="226" y="161"/>
                    </a:lnTo>
                    <a:lnTo>
                      <a:pt x="226" y="153"/>
                    </a:lnTo>
                    <a:lnTo>
                      <a:pt x="225" y="147"/>
                    </a:lnTo>
                    <a:lnTo>
                      <a:pt x="223" y="140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10" y="112"/>
                    </a:lnTo>
                    <a:lnTo>
                      <a:pt x="203" y="100"/>
                    </a:lnTo>
                    <a:lnTo>
                      <a:pt x="198" y="90"/>
                    </a:lnTo>
                    <a:lnTo>
                      <a:pt x="196" y="84"/>
                    </a:lnTo>
                    <a:lnTo>
                      <a:pt x="195" y="79"/>
                    </a:lnTo>
                    <a:lnTo>
                      <a:pt x="193" y="74"/>
                    </a:lnTo>
                    <a:lnTo>
                      <a:pt x="193" y="68"/>
                    </a:lnTo>
                    <a:lnTo>
                      <a:pt x="195" y="59"/>
                    </a:lnTo>
                    <a:lnTo>
                      <a:pt x="197" y="51"/>
                    </a:lnTo>
                    <a:lnTo>
                      <a:pt x="200" y="43"/>
                    </a:lnTo>
                    <a:lnTo>
                      <a:pt x="204" y="36"/>
                    </a:lnTo>
                    <a:lnTo>
                      <a:pt x="213" y="25"/>
                    </a:lnTo>
                    <a:lnTo>
                      <a:pt x="220" y="19"/>
                    </a:lnTo>
                    <a:lnTo>
                      <a:pt x="213" y="14"/>
                    </a:lnTo>
                    <a:lnTo>
                      <a:pt x="203" y="11"/>
                    </a:lnTo>
                    <a:lnTo>
                      <a:pt x="191" y="7"/>
                    </a:lnTo>
                    <a:lnTo>
                      <a:pt x="179" y="5"/>
                    </a:lnTo>
                    <a:lnTo>
                      <a:pt x="154" y="2"/>
                    </a:lnTo>
                    <a:lnTo>
                      <a:pt x="133" y="0"/>
                    </a:lnTo>
                    <a:lnTo>
                      <a:pt x="20" y="6"/>
                    </a:lnTo>
                    <a:lnTo>
                      <a:pt x="20" y="19"/>
                    </a:lnTo>
                    <a:lnTo>
                      <a:pt x="18" y="31"/>
                    </a:lnTo>
                    <a:lnTo>
                      <a:pt x="14" y="42"/>
                    </a:lnTo>
                    <a:lnTo>
                      <a:pt x="10" y="54"/>
                    </a:lnTo>
                    <a:lnTo>
                      <a:pt x="7" y="66"/>
                    </a:lnTo>
                    <a:lnTo>
                      <a:pt x="3" y="79"/>
                    </a:lnTo>
                    <a:lnTo>
                      <a:pt x="1" y="93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0"/>
                    </a:lnTo>
                    <a:lnTo>
                      <a:pt x="6" y="138"/>
                    </a:lnTo>
                    <a:lnTo>
                      <a:pt x="10" y="146"/>
                    </a:lnTo>
                    <a:lnTo>
                      <a:pt x="19" y="159"/>
                    </a:lnTo>
                    <a:lnTo>
                      <a:pt x="30" y="173"/>
                    </a:lnTo>
                    <a:lnTo>
                      <a:pt x="41" y="185"/>
                    </a:lnTo>
                    <a:lnTo>
                      <a:pt x="51" y="199"/>
                    </a:lnTo>
                    <a:lnTo>
                      <a:pt x="55" y="207"/>
                    </a:lnTo>
                    <a:lnTo>
                      <a:pt x="57" y="216"/>
                    </a:lnTo>
                    <a:lnTo>
                      <a:pt x="59" y="225"/>
                    </a:lnTo>
                    <a:lnTo>
                      <a:pt x="61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23" name="Freeform 542"/>
              <p:cNvSpPr>
                <a:spLocks/>
              </p:cNvSpPr>
              <p:nvPr/>
            </p:nvSpPr>
            <p:spPr bwMode="auto">
              <a:xfrm>
                <a:off x="6516766" y="3589676"/>
                <a:ext cx="208138" cy="457980"/>
              </a:xfrm>
              <a:custGeom>
                <a:avLst/>
                <a:gdLst>
                  <a:gd name="T0" fmla="*/ 54324199 w 478"/>
                  <a:gd name="T1" fmla="*/ 29966459 h 875"/>
                  <a:gd name="T2" fmla="*/ 47320926 w 478"/>
                  <a:gd name="T3" fmla="*/ 37938884 h 875"/>
                  <a:gd name="T4" fmla="*/ 37667226 w 478"/>
                  <a:gd name="T5" fmla="*/ 54159530 h 875"/>
                  <a:gd name="T6" fmla="*/ 37477972 w 478"/>
                  <a:gd name="T7" fmla="*/ 58558127 h 875"/>
                  <a:gd name="T8" fmla="*/ 38992440 w 478"/>
                  <a:gd name="T9" fmla="*/ 65706307 h 875"/>
                  <a:gd name="T10" fmla="*/ 41831687 w 478"/>
                  <a:gd name="T11" fmla="*/ 72853961 h 875"/>
                  <a:gd name="T12" fmla="*/ 45427950 w 478"/>
                  <a:gd name="T13" fmla="*/ 79177371 h 875"/>
                  <a:gd name="T14" fmla="*/ 49024214 w 478"/>
                  <a:gd name="T15" fmla="*/ 82751198 h 875"/>
                  <a:gd name="T16" fmla="*/ 52810166 w 478"/>
                  <a:gd name="T17" fmla="*/ 90448874 h 875"/>
                  <a:gd name="T18" fmla="*/ 55838667 w 478"/>
                  <a:gd name="T19" fmla="*/ 99246593 h 875"/>
                  <a:gd name="T20" fmla="*/ 57731208 w 478"/>
                  <a:gd name="T21" fmla="*/ 101445630 h 875"/>
                  <a:gd name="T22" fmla="*/ 82905922 w 478"/>
                  <a:gd name="T23" fmla="*/ 137185477 h 875"/>
                  <a:gd name="T24" fmla="*/ 89152613 w 478"/>
                  <a:gd name="T25" fmla="*/ 161928569 h 875"/>
                  <a:gd name="T26" fmla="*/ 90477392 w 478"/>
                  <a:gd name="T27" fmla="*/ 177873943 h 875"/>
                  <a:gd name="T28" fmla="*/ 90098884 w 478"/>
                  <a:gd name="T29" fmla="*/ 188870698 h 875"/>
                  <a:gd name="T30" fmla="*/ 90477392 w 478"/>
                  <a:gd name="T31" fmla="*/ 194644086 h 875"/>
                  <a:gd name="T32" fmla="*/ 84609644 w 478"/>
                  <a:gd name="T33" fmla="*/ 197393144 h 875"/>
                  <a:gd name="T34" fmla="*/ 79498913 w 478"/>
                  <a:gd name="T35" fmla="*/ 201516992 h 875"/>
                  <a:gd name="T36" fmla="*/ 74009673 w 478"/>
                  <a:gd name="T37" fmla="*/ 207840402 h 875"/>
                  <a:gd name="T38" fmla="*/ 69088196 w 478"/>
                  <a:gd name="T39" fmla="*/ 216912869 h 875"/>
                  <a:gd name="T40" fmla="*/ 65870441 w 478"/>
                  <a:gd name="T41" fmla="*/ 215812827 h 875"/>
                  <a:gd name="T42" fmla="*/ 60381201 w 478"/>
                  <a:gd name="T43" fmla="*/ 216912869 h 875"/>
                  <a:gd name="T44" fmla="*/ 59245676 w 478"/>
                  <a:gd name="T45" fmla="*/ 221036718 h 875"/>
                  <a:gd name="T46" fmla="*/ 54702707 w 478"/>
                  <a:gd name="T47" fmla="*/ 230383933 h 875"/>
                  <a:gd name="T48" fmla="*/ 48456451 w 478"/>
                  <a:gd name="T49" fmla="*/ 238631631 h 875"/>
                  <a:gd name="T50" fmla="*/ 45238696 w 478"/>
                  <a:gd name="T51" fmla="*/ 240555919 h 875"/>
                  <a:gd name="T52" fmla="*/ 43913917 w 478"/>
                  <a:gd name="T53" fmla="*/ 238631631 h 875"/>
                  <a:gd name="T54" fmla="*/ 42588703 w 478"/>
                  <a:gd name="T55" fmla="*/ 232033473 h 875"/>
                  <a:gd name="T56" fmla="*/ 43724228 w 478"/>
                  <a:gd name="T57" fmla="*/ 219936675 h 875"/>
                  <a:gd name="T58" fmla="*/ 47888689 w 478"/>
                  <a:gd name="T59" fmla="*/ 213063769 h 875"/>
                  <a:gd name="T60" fmla="*/ 52431658 w 478"/>
                  <a:gd name="T61" fmla="*/ 208939920 h 875"/>
                  <a:gd name="T62" fmla="*/ 55838667 w 478"/>
                  <a:gd name="T63" fmla="*/ 207015632 h 875"/>
                  <a:gd name="T64" fmla="*/ 57731208 w 478"/>
                  <a:gd name="T65" fmla="*/ 204266574 h 875"/>
                  <a:gd name="T66" fmla="*/ 59434931 w 478"/>
                  <a:gd name="T67" fmla="*/ 196293626 h 875"/>
                  <a:gd name="T68" fmla="*/ 62463432 w 478"/>
                  <a:gd name="T69" fmla="*/ 188595949 h 875"/>
                  <a:gd name="T70" fmla="*/ 69088196 w 478"/>
                  <a:gd name="T71" fmla="*/ 176774425 h 875"/>
                  <a:gd name="T72" fmla="*/ 70224156 w 478"/>
                  <a:gd name="T73" fmla="*/ 147357462 h 875"/>
                  <a:gd name="T74" fmla="*/ 68898942 w 478"/>
                  <a:gd name="T75" fmla="*/ 130587319 h 875"/>
                  <a:gd name="T76" fmla="*/ 64545662 w 478"/>
                  <a:gd name="T77" fmla="*/ 117391527 h 875"/>
                  <a:gd name="T78" fmla="*/ 56217175 w 478"/>
                  <a:gd name="T79" fmla="*/ 103645190 h 875"/>
                  <a:gd name="T80" fmla="*/ 41453179 w 478"/>
                  <a:gd name="T81" fmla="*/ 84675486 h 875"/>
                  <a:gd name="T82" fmla="*/ 30474699 w 478"/>
                  <a:gd name="T83" fmla="*/ 70104904 h 875"/>
                  <a:gd name="T84" fmla="*/ 20442491 w 478"/>
                  <a:gd name="T85" fmla="*/ 54434279 h 875"/>
                  <a:gd name="T86" fmla="*/ 13628472 w 478"/>
                  <a:gd name="T87" fmla="*/ 40138445 h 875"/>
                  <a:gd name="T88" fmla="*/ 7949978 w 478"/>
                  <a:gd name="T89" fmla="*/ 28591668 h 875"/>
                  <a:gd name="T90" fmla="*/ 8706995 w 478"/>
                  <a:gd name="T91" fmla="*/ 11271504 h 875"/>
                  <a:gd name="T92" fmla="*/ 24417697 w 478"/>
                  <a:gd name="T93" fmla="*/ 5223367 h 875"/>
                  <a:gd name="T94" fmla="*/ 28013961 w 478"/>
                  <a:gd name="T95" fmla="*/ 1374791 h 875"/>
                  <a:gd name="T96" fmla="*/ 33124692 w 478"/>
                  <a:gd name="T97" fmla="*/ 4398597 h 875"/>
                  <a:gd name="T98" fmla="*/ 41831687 w 478"/>
                  <a:gd name="T99" fmla="*/ 9622488 h 875"/>
                  <a:gd name="T100" fmla="*/ 50917190 w 478"/>
                  <a:gd name="T101" fmla="*/ 18419683 h 8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2" name="Freeform 543"/>
              <p:cNvSpPr>
                <a:spLocks/>
              </p:cNvSpPr>
              <p:nvPr/>
            </p:nvSpPr>
            <p:spPr bwMode="auto">
              <a:xfrm>
                <a:off x="6604000" y="4275100"/>
                <a:ext cx="25400" cy="57150"/>
              </a:xfrm>
              <a:custGeom>
                <a:avLst/>
                <a:gdLst>
                  <a:gd name="T0" fmla="*/ 2147483647 w 59"/>
                  <a:gd name="T1" fmla="*/ 2147483647 h 31"/>
                  <a:gd name="T2" fmla="*/ 2147483647 w 59"/>
                  <a:gd name="T3" fmla="*/ 2147483647 h 31"/>
                  <a:gd name="T4" fmla="*/ 2147483647 w 59"/>
                  <a:gd name="T5" fmla="*/ 2147483647 h 31"/>
                  <a:gd name="T6" fmla="*/ 2147483647 w 59"/>
                  <a:gd name="T7" fmla="*/ 2147483647 h 31"/>
                  <a:gd name="T8" fmla="*/ 2147483647 w 59"/>
                  <a:gd name="T9" fmla="*/ 2147483647 h 31"/>
                  <a:gd name="T10" fmla="*/ 2147483647 w 59"/>
                  <a:gd name="T11" fmla="*/ 2147483647 h 31"/>
                  <a:gd name="T12" fmla="*/ 2147483647 w 59"/>
                  <a:gd name="T13" fmla="*/ 2147483647 h 31"/>
                  <a:gd name="T14" fmla="*/ 2147483647 w 59"/>
                  <a:gd name="T15" fmla="*/ 2147483647 h 31"/>
                  <a:gd name="T16" fmla="*/ 2074483007 w 59"/>
                  <a:gd name="T17" fmla="*/ 2147483647 h 31"/>
                  <a:gd name="T18" fmla="*/ 1675636708 w 59"/>
                  <a:gd name="T19" fmla="*/ 2147483647 h 31"/>
                  <a:gd name="T20" fmla="*/ 1356485708 w 59"/>
                  <a:gd name="T21" fmla="*/ 2147483647 h 31"/>
                  <a:gd name="T22" fmla="*/ 1117029576 w 59"/>
                  <a:gd name="T23" fmla="*/ 2147483647 h 31"/>
                  <a:gd name="T24" fmla="*/ 877758563 w 59"/>
                  <a:gd name="T25" fmla="*/ 2147483647 h 31"/>
                  <a:gd name="T26" fmla="*/ 319151431 w 59"/>
                  <a:gd name="T27" fmla="*/ 2147483647 h 31"/>
                  <a:gd name="T28" fmla="*/ 0 w 59"/>
                  <a:gd name="T29" fmla="*/ 2147483647 h 31"/>
                  <a:gd name="T30" fmla="*/ 79880417 w 59"/>
                  <a:gd name="T31" fmla="*/ 2147483647 h 31"/>
                  <a:gd name="T32" fmla="*/ 239456132 w 59"/>
                  <a:gd name="T33" fmla="*/ 2147483647 h 31"/>
                  <a:gd name="T34" fmla="*/ 399031847 w 59"/>
                  <a:gd name="T35" fmla="*/ 2147483647 h 31"/>
                  <a:gd name="T36" fmla="*/ 638302431 w 59"/>
                  <a:gd name="T37" fmla="*/ 2147483647 h 31"/>
                  <a:gd name="T38" fmla="*/ 1276604861 w 59"/>
                  <a:gd name="T39" fmla="*/ 2147483647 h 31"/>
                  <a:gd name="T40" fmla="*/ 1914907722 w 59"/>
                  <a:gd name="T41" fmla="*/ 0 h 31"/>
                  <a:gd name="T42" fmla="*/ 2147483647 w 59"/>
                  <a:gd name="T43" fmla="*/ 0 h 31"/>
                  <a:gd name="T44" fmla="*/ 2147483647 w 59"/>
                  <a:gd name="T45" fmla="*/ 2147483647 h 31"/>
                  <a:gd name="T46" fmla="*/ 2147483647 w 59"/>
                  <a:gd name="T47" fmla="*/ 2147483647 h 31"/>
                  <a:gd name="T48" fmla="*/ 2147483647 w 59"/>
                  <a:gd name="T49" fmla="*/ 2147483647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3" name="Freeform 544"/>
              <p:cNvSpPr>
                <a:spLocks/>
              </p:cNvSpPr>
              <p:nvPr/>
            </p:nvSpPr>
            <p:spPr bwMode="auto">
              <a:xfrm>
                <a:off x="5295900" y="3533738"/>
                <a:ext cx="174625" cy="271462"/>
              </a:xfrm>
              <a:custGeom>
                <a:avLst/>
                <a:gdLst>
                  <a:gd name="T0" fmla="*/ 2147483647 w 399"/>
                  <a:gd name="T1" fmla="*/ 1151277155 h 518"/>
                  <a:gd name="T2" fmla="*/ 2147483647 w 399"/>
                  <a:gd name="T3" fmla="*/ 2147483647 h 518"/>
                  <a:gd name="T4" fmla="*/ 2147483647 w 399"/>
                  <a:gd name="T5" fmla="*/ 2147483647 h 518"/>
                  <a:gd name="T6" fmla="*/ 2147483647 w 399"/>
                  <a:gd name="T7" fmla="*/ 2147483647 h 518"/>
                  <a:gd name="T8" fmla="*/ 2147483647 w 399"/>
                  <a:gd name="T9" fmla="*/ 2147483647 h 518"/>
                  <a:gd name="T10" fmla="*/ 2147483647 w 399"/>
                  <a:gd name="T11" fmla="*/ 2147483647 h 518"/>
                  <a:gd name="T12" fmla="*/ 2147483647 w 399"/>
                  <a:gd name="T13" fmla="*/ 2147483647 h 518"/>
                  <a:gd name="T14" fmla="*/ 2147483647 w 399"/>
                  <a:gd name="T15" fmla="*/ 2147483647 h 518"/>
                  <a:gd name="T16" fmla="*/ 2147483647 w 399"/>
                  <a:gd name="T17" fmla="*/ 2147483647 h 518"/>
                  <a:gd name="T18" fmla="*/ 2147483647 w 399"/>
                  <a:gd name="T19" fmla="*/ 2147483647 h 518"/>
                  <a:gd name="T20" fmla="*/ 2147483647 w 399"/>
                  <a:gd name="T21" fmla="*/ 2147483647 h 518"/>
                  <a:gd name="T22" fmla="*/ 2147483647 w 399"/>
                  <a:gd name="T23" fmla="*/ 2147483647 h 518"/>
                  <a:gd name="T24" fmla="*/ 2147483647 w 399"/>
                  <a:gd name="T25" fmla="*/ 2147483647 h 518"/>
                  <a:gd name="T26" fmla="*/ 2147483647 w 399"/>
                  <a:gd name="T27" fmla="*/ 2147483647 h 518"/>
                  <a:gd name="T28" fmla="*/ 2147483647 w 399"/>
                  <a:gd name="T29" fmla="*/ 2147483647 h 518"/>
                  <a:gd name="T30" fmla="*/ 2147483647 w 399"/>
                  <a:gd name="T31" fmla="*/ 2147483647 h 518"/>
                  <a:gd name="T32" fmla="*/ 2147483647 w 399"/>
                  <a:gd name="T33" fmla="*/ 2147483647 h 518"/>
                  <a:gd name="T34" fmla="*/ 2147483647 w 399"/>
                  <a:gd name="T35" fmla="*/ 2147483647 h 518"/>
                  <a:gd name="T36" fmla="*/ 2147483647 w 399"/>
                  <a:gd name="T37" fmla="*/ 2147483647 h 518"/>
                  <a:gd name="T38" fmla="*/ 2147483647 w 399"/>
                  <a:gd name="T39" fmla="*/ 2147483647 h 518"/>
                  <a:gd name="T40" fmla="*/ 2147483647 w 399"/>
                  <a:gd name="T41" fmla="*/ 2147483647 h 518"/>
                  <a:gd name="T42" fmla="*/ 2147483647 w 399"/>
                  <a:gd name="T43" fmla="*/ 2147483647 h 518"/>
                  <a:gd name="T44" fmla="*/ 2147483647 w 399"/>
                  <a:gd name="T45" fmla="*/ 2147483647 h 518"/>
                  <a:gd name="T46" fmla="*/ 2147483647 w 399"/>
                  <a:gd name="T47" fmla="*/ 2147483647 h 518"/>
                  <a:gd name="T48" fmla="*/ 2147483647 w 399"/>
                  <a:gd name="T49" fmla="*/ 2147483647 h 518"/>
                  <a:gd name="T50" fmla="*/ 2147483647 w 399"/>
                  <a:gd name="T51" fmla="*/ 2147483647 h 518"/>
                  <a:gd name="T52" fmla="*/ 2147483647 w 399"/>
                  <a:gd name="T53" fmla="*/ 2147483647 h 518"/>
                  <a:gd name="T54" fmla="*/ 2147483647 w 399"/>
                  <a:gd name="T55" fmla="*/ 2147483647 h 518"/>
                  <a:gd name="T56" fmla="*/ 2147483647 w 399"/>
                  <a:gd name="T57" fmla="*/ 2147483647 h 518"/>
                  <a:gd name="T58" fmla="*/ 2147483647 w 399"/>
                  <a:gd name="T59" fmla="*/ 2147483647 h 518"/>
                  <a:gd name="T60" fmla="*/ 2147483647 w 399"/>
                  <a:gd name="T61" fmla="*/ 2147483647 h 518"/>
                  <a:gd name="T62" fmla="*/ 2147483647 w 399"/>
                  <a:gd name="T63" fmla="*/ 2147483647 h 518"/>
                  <a:gd name="T64" fmla="*/ 2147483647 w 399"/>
                  <a:gd name="T65" fmla="*/ 2147483647 h 518"/>
                  <a:gd name="T66" fmla="*/ 2147483647 w 399"/>
                  <a:gd name="T67" fmla="*/ 2147483647 h 518"/>
                  <a:gd name="T68" fmla="*/ 2147483647 w 399"/>
                  <a:gd name="T69" fmla="*/ 2147483647 h 518"/>
                  <a:gd name="T70" fmla="*/ 2147483647 w 399"/>
                  <a:gd name="T71" fmla="*/ 2147483647 h 518"/>
                  <a:gd name="T72" fmla="*/ 2147483647 w 399"/>
                  <a:gd name="T73" fmla="*/ 2147483647 h 518"/>
                  <a:gd name="T74" fmla="*/ 2147483647 w 399"/>
                  <a:gd name="T75" fmla="*/ 2147483647 h 518"/>
                  <a:gd name="T76" fmla="*/ 2147483647 w 399"/>
                  <a:gd name="T77" fmla="*/ 2147483647 h 518"/>
                  <a:gd name="T78" fmla="*/ 2147483647 w 399"/>
                  <a:gd name="T79" fmla="*/ 2147483647 h 518"/>
                  <a:gd name="T80" fmla="*/ 2147483647 w 399"/>
                  <a:gd name="T81" fmla="*/ 2147483647 h 518"/>
                  <a:gd name="T82" fmla="*/ 2147483647 w 399"/>
                  <a:gd name="T83" fmla="*/ 2147483647 h 518"/>
                  <a:gd name="T84" fmla="*/ 1425082238 w 399"/>
                  <a:gd name="T85" fmla="*/ 2147483647 h 518"/>
                  <a:gd name="T86" fmla="*/ 0 w 399"/>
                  <a:gd name="T87" fmla="*/ 2147483647 h 518"/>
                  <a:gd name="T88" fmla="*/ 2147483647 w 399"/>
                  <a:gd name="T89" fmla="*/ 2147483647 h 518"/>
                  <a:gd name="T90" fmla="*/ 2147483647 w 399"/>
                  <a:gd name="T91" fmla="*/ 0 h 5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518">
                    <a:moveTo>
                      <a:pt x="200" y="0"/>
                    </a:moveTo>
                    <a:lnTo>
                      <a:pt x="200" y="8"/>
                    </a:lnTo>
                    <a:lnTo>
                      <a:pt x="201" y="15"/>
                    </a:lnTo>
                    <a:lnTo>
                      <a:pt x="202" y="22"/>
                    </a:lnTo>
                    <a:lnTo>
                      <a:pt x="205" y="29"/>
                    </a:lnTo>
                    <a:lnTo>
                      <a:pt x="208" y="36"/>
                    </a:lnTo>
                    <a:lnTo>
                      <a:pt x="211" y="42"/>
                    </a:lnTo>
                    <a:lnTo>
                      <a:pt x="214" y="49"/>
                    </a:lnTo>
                    <a:lnTo>
                      <a:pt x="219" y="56"/>
                    </a:lnTo>
                    <a:lnTo>
                      <a:pt x="224" y="63"/>
                    </a:lnTo>
                    <a:lnTo>
                      <a:pt x="230" y="69"/>
                    </a:lnTo>
                    <a:lnTo>
                      <a:pt x="235" y="75"/>
                    </a:lnTo>
                    <a:lnTo>
                      <a:pt x="242" y="81"/>
                    </a:lnTo>
                    <a:lnTo>
                      <a:pt x="249" y="86"/>
                    </a:lnTo>
                    <a:lnTo>
                      <a:pt x="256" y="91"/>
                    </a:lnTo>
                    <a:lnTo>
                      <a:pt x="264" y="95"/>
                    </a:lnTo>
                    <a:lnTo>
                      <a:pt x="273" y="98"/>
                    </a:lnTo>
                    <a:lnTo>
                      <a:pt x="316" y="106"/>
                    </a:lnTo>
                    <a:lnTo>
                      <a:pt x="356" y="116"/>
                    </a:lnTo>
                    <a:lnTo>
                      <a:pt x="365" y="119"/>
                    </a:lnTo>
                    <a:lnTo>
                      <a:pt x="374" y="123"/>
                    </a:lnTo>
                    <a:lnTo>
                      <a:pt x="380" y="127"/>
                    </a:lnTo>
                    <a:lnTo>
                      <a:pt x="387" y="132"/>
                    </a:lnTo>
                    <a:lnTo>
                      <a:pt x="392" y="137"/>
                    </a:lnTo>
                    <a:lnTo>
                      <a:pt x="396" y="144"/>
                    </a:lnTo>
                    <a:lnTo>
                      <a:pt x="398" y="151"/>
                    </a:lnTo>
                    <a:lnTo>
                      <a:pt x="399" y="160"/>
                    </a:lnTo>
                    <a:lnTo>
                      <a:pt x="398" y="174"/>
                    </a:lnTo>
                    <a:lnTo>
                      <a:pt x="396" y="187"/>
                    </a:lnTo>
                    <a:lnTo>
                      <a:pt x="390" y="200"/>
                    </a:lnTo>
                    <a:lnTo>
                      <a:pt x="385" y="213"/>
                    </a:lnTo>
                    <a:lnTo>
                      <a:pt x="369" y="239"/>
                    </a:lnTo>
                    <a:lnTo>
                      <a:pt x="353" y="263"/>
                    </a:lnTo>
                    <a:lnTo>
                      <a:pt x="344" y="276"/>
                    </a:lnTo>
                    <a:lnTo>
                      <a:pt x="335" y="290"/>
                    </a:lnTo>
                    <a:lnTo>
                      <a:pt x="328" y="303"/>
                    </a:lnTo>
                    <a:lnTo>
                      <a:pt x="321" y="316"/>
                    </a:lnTo>
                    <a:lnTo>
                      <a:pt x="314" y="330"/>
                    </a:lnTo>
                    <a:lnTo>
                      <a:pt x="310" y="345"/>
                    </a:lnTo>
                    <a:lnTo>
                      <a:pt x="307" y="360"/>
                    </a:lnTo>
                    <a:lnTo>
                      <a:pt x="306" y="376"/>
                    </a:lnTo>
                    <a:lnTo>
                      <a:pt x="297" y="377"/>
                    </a:lnTo>
                    <a:lnTo>
                      <a:pt x="284" y="381"/>
                    </a:lnTo>
                    <a:lnTo>
                      <a:pt x="268" y="387"/>
                    </a:lnTo>
                    <a:lnTo>
                      <a:pt x="254" y="395"/>
                    </a:lnTo>
                    <a:lnTo>
                      <a:pt x="246" y="399"/>
                    </a:lnTo>
                    <a:lnTo>
                      <a:pt x="241" y="403"/>
                    </a:lnTo>
                    <a:lnTo>
                      <a:pt x="235" y="408"/>
                    </a:lnTo>
                    <a:lnTo>
                      <a:pt x="231" y="413"/>
                    </a:lnTo>
                    <a:lnTo>
                      <a:pt x="227" y="417"/>
                    </a:lnTo>
                    <a:lnTo>
                      <a:pt x="225" y="422"/>
                    </a:lnTo>
                    <a:lnTo>
                      <a:pt x="224" y="427"/>
                    </a:lnTo>
                    <a:lnTo>
                      <a:pt x="227" y="431"/>
                    </a:lnTo>
                    <a:lnTo>
                      <a:pt x="213" y="438"/>
                    </a:lnTo>
                    <a:lnTo>
                      <a:pt x="197" y="446"/>
                    </a:lnTo>
                    <a:lnTo>
                      <a:pt x="188" y="450"/>
                    </a:lnTo>
                    <a:lnTo>
                      <a:pt x="179" y="454"/>
                    </a:lnTo>
                    <a:lnTo>
                      <a:pt x="173" y="456"/>
                    </a:lnTo>
                    <a:lnTo>
                      <a:pt x="166" y="456"/>
                    </a:lnTo>
                    <a:lnTo>
                      <a:pt x="166" y="467"/>
                    </a:lnTo>
                    <a:lnTo>
                      <a:pt x="163" y="475"/>
                    </a:lnTo>
                    <a:lnTo>
                      <a:pt x="158" y="481"/>
                    </a:lnTo>
                    <a:lnTo>
                      <a:pt x="153" y="486"/>
                    </a:lnTo>
                    <a:lnTo>
                      <a:pt x="146" y="490"/>
                    </a:lnTo>
                    <a:lnTo>
                      <a:pt x="139" y="493"/>
                    </a:lnTo>
                    <a:lnTo>
                      <a:pt x="131" y="494"/>
                    </a:lnTo>
                    <a:lnTo>
                      <a:pt x="122" y="496"/>
                    </a:lnTo>
                    <a:lnTo>
                      <a:pt x="102" y="498"/>
                    </a:lnTo>
                    <a:lnTo>
                      <a:pt x="83" y="501"/>
                    </a:lnTo>
                    <a:lnTo>
                      <a:pt x="73" y="504"/>
                    </a:lnTo>
                    <a:lnTo>
                      <a:pt x="64" y="507"/>
                    </a:lnTo>
                    <a:lnTo>
                      <a:pt x="55" y="512"/>
                    </a:lnTo>
                    <a:lnTo>
                      <a:pt x="46" y="518"/>
                    </a:lnTo>
                    <a:lnTo>
                      <a:pt x="46" y="514"/>
                    </a:lnTo>
                    <a:lnTo>
                      <a:pt x="45" y="510"/>
                    </a:lnTo>
                    <a:lnTo>
                      <a:pt x="43" y="506"/>
                    </a:lnTo>
                    <a:lnTo>
                      <a:pt x="40" y="501"/>
                    </a:lnTo>
                    <a:lnTo>
                      <a:pt x="38" y="497"/>
                    </a:lnTo>
                    <a:lnTo>
                      <a:pt x="36" y="492"/>
                    </a:lnTo>
                    <a:lnTo>
                      <a:pt x="34" y="487"/>
                    </a:lnTo>
                    <a:lnTo>
                      <a:pt x="33" y="481"/>
                    </a:lnTo>
                    <a:lnTo>
                      <a:pt x="33" y="468"/>
                    </a:lnTo>
                    <a:lnTo>
                      <a:pt x="31" y="456"/>
                    </a:lnTo>
                    <a:lnTo>
                      <a:pt x="29" y="445"/>
                    </a:lnTo>
                    <a:lnTo>
                      <a:pt x="26" y="436"/>
                    </a:lnTo>
                    <a:lnTo>
                      <a:pt x="17" y="418"/>
                    </a:lnTo>
                    <a:lnTo>
                      <a:pt x="7" y="401"/>
                    </a:lnTo>
                    <a:lnTo>
                      <a:pt x="0" y="358"/>
                    </a:lnTo>
                    <a:lnTo>
                      <a:pt x="113" y="332"/>
                    </a:lnTo>
                    <a:lnTo>
                      <a:pt x="194" y="185"/>
                    </a:lnTo>
                    <a:lnTo>
                      <a:pt x="166" y="136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4" name="Freeform 545"/>
              <p:cNvSpPr>
                <a:spLocks/>
              </p:cNvSpPr>
              <p:nvPr/>
            </p:nvSpPr>
            <p:spPr bwMode="auto">
              <a:xfrm>
                <a:off x="4022725" y="3587713"/>
                <a:ext cx="376238" cy="385762"/>
              </a:xfrm>
              <a:custGeom>
                <a:avLst/>
                <a:gdLst>
                  <a:gd name="T0" fmla="*/ 2147483647 w 866"/>
                  <a:gd name="T1" fmla="*/ 2147483647 h 740"/>
                  <a:gd name="T2" fmla="*/ 2147483647 w 866"/>
                  <a:gd name="T3" fmla="*/ 2147483647 h 740"/>
                  <a:gd name="T4" fmla="*/ 2147483647 w 866"/>
                  <a:gd name="T5" fmla="*/ 2147483647 h 740"/>
                  <a:gd name="T6" fmla="*/ 2147483647 w 866"/>
                  <a:gd name="T7" fmla="*/ 141583516 h 740"/>
                  <a:gd name="T8" fmla="*/ 2147483647 w 866"/>
                  <a:gd name="T9" fmla="*/ 850045334 h 740"/>
                  <a:gd name="T10" fmla="*/ 2147483647 w 866"/>
                  <a:gd name="T11" fmla="*/ 2147483647 h 740"/>
                  <a:gd name="T12" fmla="*/ 2147483647 w 866"/>
                  <a:gd name="T13" fmla="*/ 2147483647 h 740"/>
                  <a:gd name="T14" fmla="*/ 2147483647 w 866"/>
                  <a:gd name="T15" fmla="*/ 2147483647 h 740"/>
                  <a:gd name="T16" fmla="*/ 2147483647 w 866"/>
                  <a:gd name="T17" fmla="*/ 2147483647 h 740"/>
                  <a:gd name="T18" fmla="*/ 2147483647 w 866"/>
                  <a:gd name="T19" fmla="*/ 2147483647 h 740"/>
                  <a:gd name="T20" fmla="*/ 2147483647 w 866"/>
                  <a:gd name="T21" fmla="*/ 2147483647 h 740"/>
                  <a:gd name="T22" fmla="*/ 2147483647 w 866"/>
                  <a:gd name="T23" fmla="*/ 2147483647 h 740"/>
                  <a:gd name="T24" fmla="*/ 2147483647 w 866"/>
                  <a:gd name="T25" fmla="*/ 2147483647 h 740"/>
                  <a:gd name="T26" fmla="*/ 2147483647 w 866"/>
                  <a:gd name="T27" fmla="*/ 2147483647 h 740"/>
                  <a:gd name="T28" fmla="*/ 2147483647 w 866"/>
                  <a:gd name="T29" fmla="*/ 2147483647 h 740"/>
                  <a:gd name="T30" fmla="*/ 2147483647 w 866"/>
                  <a:gd name="T31" fmla="*/ 2147483647 h 740"/>
                  <a:gd name="T32" fmla="*/ 2147483647 w 866"/>
                  <a:gd name="T33" fmla="*/ 2147483647 h 740"/>
                  <a:gd name="T34" fmla="*/ 2147483647 w 866"/>
                  <a:gd name="T35" fmla="*/ 2147483647 h 740"/>
                  <a:gd name="T36" fmla="*/ 2147483647 w 866"/>
                  <a:gd name="T37" fmla="*/ 2147483647 h 740"/>
                  <a:gd name="T38" fmla="*/ 2147483647 w 866"/>
                  <a:gd name="T39" fmla="*/ 2147483647 h 740"/>
                  <a:gd name="T40" fmla="*/ 2147483647 w 866"/>
                  <a:gd name="T41" fmla="*/ 2147483647 h 740"/>
                  <a:gd name="T42" fmla="*/ 2147483647 w 866"/>
                  <a:gd name="T43" fmla="*/ 2147483647 h 740"/>
                  <a:gd name="T44" fmla="*/ 2147483647 w 866"/>
                  <a:gd name="T45" fmla="*/ 2147483647 h 740"/>
                  <a:gd name="T46" fmla="*/ 2147483647 w 866"/>
                  <a:gd name="T47" fmla="*/ 2147483647 h 740"/>
                  <a:gd name="T48" fmla="*/ 2147483647 w 866"/>
                  <a:gd name="T49" fmla="*/ 2147483647 h 740"/>
                  <a:gd name="T50" fmla="*/ 2147483647 w 866"/>
                  <a:gd name="T51" fmla="*/ 2147483647 h 740"/>
                  <a:gd name="T52" fmla="*/ 2147483647 w 866"/>
                  <a:gd name="T53" fmla="*/ 2147483647 h 740"/>
                  <a:gd name="T54" fmla="*/ 2147483647 w 866"/>
                  <a:gd name="T55" fmla="*/ 2147483647 h 740"/>
                  <a:gd name="T56" fmla="*/ 2147483647 w 866"/>
                  <a:gd name="T57" fmla="*/ 2147483647 h 740"/>
                  <a:gd name="T58" fmla="*/ 2147483647 w 866"/>
                  <a:gd name="T59" fmla="*/ 2147483647 h 740"/>
                  <a:gd name="T60" fmla="*/ 2147483647 w 866"/>
                  <a:gd name="T61" fmla="*/ 2147483647 h 740"/>
                  <a:gd name="T62" fmla="*/ 2147483647 w 866"/>
                  <a:gd name="T63" fmla="*/ 2147483647 h 740"/>
                  <a:gd name="T64" fmla="*/ 2147483647 w 866"/>
                  <a:gd name="T65" fmla="*/ 2147483647 h 740"/>
                  <a:gd name="T66" fmla="*/ 2147483647 w 866"/>
                  <a:gd name="T67" fmla="*/ 2147483647 h 740"/>
                  <a:gd name="T68" fmla="*/ 2147483647 w 866"/>
                  <a:gd name="T69" fmla="*/ 2147483647 h 740"/>
                  <a:gd name="T70" fmla="*/ 2147483647 w 866"/>
                  <a:gd name="T71" fmla="*/ 2147483647 h 740"/>
                  <a:gd name="T72" fmla="*/ 2147483647 w 866"/>
                  <a:gd name="T73" fmla="*/ 2147483647 h 740"/>
                  <a:gd name="T74" fmla="*/ 2147483647 w 866"/>
                  <a:gd name="T75" fmla="*/ 2147483647 h 740"/>
                  <a:gd name="T76" fmla="*/ 2147483647 w 866"/>
                  <a:gd name="T77" fmla="*/ 2147483647 h 740"/>
                  <a:gd name="T78" fmla="*/ 2147483647 w 866"/>
                  <a:gd name="T79" fmla="*/ 2147483647 h 740"/>
                  <a:gd name="T80" fmla="*/ 2147483647 w 866"/>
                  <a:gd name="T81" fmla="*/ 2147483647 h 740"/>
                  <a:gd name="T82" fmla="*/ 2147483647 w 866"/>
                  <a:gd name="T83" fmla="*/ 2147483647 h 740"/>
                  <a:gd name="T84" fmla="*/ 2147483647 w 866"/>
                  <a:gd name="T85" fmla="*/ 2147483647 h 740"/>
                  <a:gd name="T86" fmla="*/ 1640058371 w 866"/>
                  <a:gd name="T87" fmla="*/ 2147483647 h 740"/>
                  <a:gd name="T88" fmla="*/ 409967346 w 866"/>
                  <a:gd name="T89" fmla="*/ 2147483647 h 740"/>
                  <a:gd name="T90" fmla="*/ 2147483647 w 866"/>
                  <a:gd name="T91" fmla="*/ 2147483647 h 740"/>
                  <a:gd name="T92" fmla="*/ 2147483647 w 866"/>
                  <a:gd name="T93" fmla="*/ 2147483647 h 740"/>
                  <a:gd name="T94" fmla="*/ 2147483647 w 866"/>
                  <a:gd name="T95" fmla="*/ 2147483647 h 740"/>
                  <a:gd name="T96" fmla="*/ 2147483647 w 866"/>
                  <a:gd name="T97" fmla="*/ 2147483647 h 740"/>
                  <a:gd name="T98" fmla="*/ 2147483647 w 866"/>
                  <a:gd name="T99" fmla="*/ 2147483647 h 740"/>
                  <a:gd name="T100" fmla="*/ 2147483647 w 866"/>
                  <a:gd name="T101" fmla="*/ 2147483647 h 740"/>
                  <a:gd name="T102" fmla="*/ 2147483647 w 866"/>
                  <a:gd name="T103" fmla="*/ 2147483647 h 740"/>
                  <a:gd name="T104" fmla="*/ 2147483647 w 866"/>
                  <a:gd name="T105" fmla="*/ 2147483647 h 7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66" h="740">
                    <a:moveTo>
                      <a:pt x="219" y="283"/>
                    </a:moveTo>
                    <a:lnTo>
                      <a:pt x="223" y="278"/>
                    </a:lnTo>
                    <a:lnTo>
                      <a:pt x="227" y="273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8" y="266"/>
                    </a:lnTo>
                    <a:lnTo>
                      <a:pt x="242" y="264"/>
                    </a:lnTo>
                    <a:lnTo>
                      <a:pt x="245" y="264"/>
                    </a:lnTo>
                    <a:lnTo>
                      <a:pt x="250" y="264"/>
                    </a:lnTo>
                    <a:lnTo>
                      <a:pt x="256" y="265"/>
                    </a:lnTo>
                    <a:lnTo>
                      <a:pt x="264" y="268"/>
                    </a:lnTo>
                    <a:lnTo>
                      <a:pt x="272" y="272"/>
                    </a:lnTo>
                    <a:lnTo>
                      <a:pt x="279" y="277"/>
                    </a:lnTo>
                    <a:lnTo>
                      <a:pt x="645" y="6"/>
                    </a:lnTo>
                    <a:lnTo>
                      <a:pt x="649" y="3"/>
                    </a:lnTo>
                    <a:lnTo>
                      <a:pt x="654" y="1"/>
                    </a:ln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9" y="6"/>
                    </a:lnTo>
                    <a:lnTo>
                      <a:pt x="689" y="11"/>
                    </a:lnTo>
                    <a:lnTo>
                      <a:pt x="699" y="17"/>
                    </a:lnTo>
                    <a:lnTo>
                      <a:pt x="704" y="19"/>
                    </a:lnTo>
                    <a:lnTo>
                      <a:pt x="711" y="21"/>
                    </a:lnTo>
                    <a:lnTo>
                      <a:pt x="717" y="23"/>
                    </a:lnTo>
                    <a:lnTo>
                      <a:pt x="724" y="25"/>
                    </a:lnTo>
                    <a:lnTo>
                      <a:pt x="726" y="30"/>
                    </a:lnTo>
                    <a:lnTo>
                      <a:pt x="730" y="35"/>
                    </a:lnTo>
                    <a:lnTo>
                      <a:pt x="736" y="42"/>
                    </a:lnTo>
                    <a:lnTo>
                      <a:pt x="744" y="47"/>
                    </a:lnTo>
                    <a:lnTo>
                      <a:pt x="752" y="53"/>
                    </a:lnTo>
                    <a:lnTo>
                      <a:pt x="760" y="57"/>
                    </a:lnTo>
                    <a:lnTo>
                      <a:pt x="769" y="60"/>
                    </a:lnTo>
                    <a:lnTo>
                      <a:pt x="778" y="61"/>
                    </a:lnTo>
                    <a:lnTo>
                      <a:pt x="784" y="60"/>
                    </a:lnTo>
                    <a:lnTo>
                      <a:pt x="791" y="59"/>
                    </a:lnTo>
                    <a:lnTo>
                      <a:pt x="798" y="57"/>
                    </a:lnTo>
                    <a:lnTo>
                      <a:pt x="804" y="54"/>
                    </a:lnTo>
                    <a:lnTo>
                      <a:pt x="816" y="48"/>
                    </a:lnTo>
                    <a:lnTo>
                      <a:pt x="831" y="43"/>
                    </a:lnTo>
                    <a:lnTo>
                      <a:pt x="824" y="122"/>
                    </a:lnTo>
                    <a:lnTo>
                      <a:pt x="836" y="140"/>
                    </a:lnTo>
                    <a:lnTo>
                      <a:pt x="846" y="154"/>
                    </a:lnTo>
                    <a:lnTo>
                      <a:pt x="854" y="166"/>
                    </a:lnTo>
                    <a:lnTo>
                      <a:pt x="859" y="177"/>
                    </a:lnTo>
                    <a:lnTo>
                      <a:pt x="862" y="188"/>
                    </a:lnTo>
                    <a:lnTo>
                      <a:pt x="865" y="197"/>
                    </a:lnTo>
                    <a:lnTo>
                      <a:pt x="866" y="205"/>
                    </a:lnTo>
                    <a:lnTo>
                      <a:pt x="865" y="211"/>
                    </a:lnTo>
                    <a:lnTo>
                      <a:pt x="857" y="234"/>
                    </a:lnTo>
                    <a:lnTo>
                      <a:pt x="850" y="259"/>
                    </a:lnTo>
                    <a:lnTo>
                      <a:pt x="850" y="301"/>
                    </a:lnTo>
                    <a:lnTo>
                      <a:pt x="850" y="334"/>
                    </a:lnTo>
                    <a:lnTo>
                      <a:pt x="850" y="350"/>
                    </a:lnTo>
                    <a:lnTo>
                      <a:pt x="849" y="364"/>
                    </a:lnTo>
                    <a:lnTo>
                      <a:pt x="848" y="376"/>
                    </a:lnTo>
                    <a:lnTo>
                      <a:pt x="846" y="388"/>
                    </a:lnTo>
                    <a:lnTo>
                      <a:pt x="843" y="399"/>
                    </a:lnTo>
                    <a:lnTo>
                      <a:pt x="839" y="411"/>
                    </a:lnTo>
                    <a:lnTo>
                      <a:pt x="834" y="421"/>
                    </a:lnTo>
                    <a:lnTo>
                      <a:pt x="828" y="432"/>
                    </a:lnTo>
                    <a:lnTo>
                      <a:pt x="821" y="443"/>
                    </a:lnTo>
                    <a:lnTo>
                      <a:pt x="813" y="454"/>
                    </a:lnTo>
                    <a:lnTo>
                      <a:pt x="802" y="467"/>
                    </a:lnTo>
                    <a:lnTo>
                      <a:pt x="791" y="480"/>
                    </a:lnTo>
                    <a:lnTo>
                      <a:pt x="786" y="486"/>
                    </a:lnTo>
                    <a:lnTo>
                      <a:pt x="781" y="493"/>
                    </a:lnTo>
                    <a:lnTo>
                      <a:pt x="777" y="499"/>
                    </a:lnTo>
                    <a:lnTo>
                      <a:pt x="773" y="506"/>
                    </a:lnTo>
                    <a:lnTo>
                      <a:pt x="768" y="522"/>
                    </a:lnTo>
                    <a:lnTo>
                      <a:pt x="764" y="537"/>
                    </a:lnTo>
                    <a:lnTo>
                      <a:pt x="758" y="567"/>
                    </a:lnTo>
                    <a:lnTo>
                      <a:pt x="755" y="593"/>
                    </a:lnTo>
                    <a:lnTo>
                      <a:pt x="731" y="585"/>
                    </a:lnTo>
                    <a:lnTo>
                      <a:pt x="698" y="591"/>
                    </a:lnTo>
                    <a:lnTo>
                      <a:pt x="711" y="629"/>
                    </a:lnTo>
                    <a:lnTo>
                      <a:pt x="719" y="636"/>
                    </a:lnTo>
                    <a:lnTo>
                      <a:pt x="704" y="641"/>
                    </a:lnTo>
                    <a:lnTo>
                      <a:pt x="692" y="645"/>
                    </a:lnTo>
                    <a:lnTo>
                      <a:pt x="680" y="646"/>
                    </a:lnTo>
                    <a:lnTo>
                      <a:pt x="670" y="646"/>
                    </a:lnTo>
                    <a:lnTo>
                      <a:pt x="661" y="644"/>
                    </a:lnTo>
                    <a:lnTo>
                      <a:pt x="653" y="641"/>
                    </a:lnTo>
                    <a:lnTo>
                      <a:pt x="644" y="638"/>
                    </a:lnTo>
                    <a:lnTo>
                      <a:pt x="636" y="634"/>
                    </a:lnTo>
                    <a:lnTo>
                      <a:pt x="629" y="631"/>
                    </a:lnTo>
                    <a:lnTo>
                      <a:pt x="620" y="628"/>
                    </a:lnTo>
                    <a:lnTo>
                      <a:pt x="611" y="625"/>
                    </a:lnTo>
                    <a:lnTo>
                      <a:pt x="601" y="624"/>
                    </a:lnTo>
                    <a:lnTo>
                      <a:pt x="591" y="625"/>
                    </a:lnTo>
                    <a:lnTo>
                      <a:pt x="579" y="628"/>
                    </a:lnTo>
                    <a:lnTo>
                      <a:pt x="566" y="633"/>
                    </a:lnTo>
                    <a:lnTo>
                      <a:pt x="552" y="641"/>
                    </a:lnTo>
                    <a:lnTo>
                      <a:pt x="543" y="646"/>
                    </a:lnTo>
                    <a:lnTo>
                      <a:pt x="536" y="652"/>
                    </a:lnTo>
                    <a:lnTo>
                      <a:pt x="530" y="659"/>
                    </a:lnTo>
                    <a:lnTo>
                      <a:pt x="525" y="666"/>
                    </a:lnTo>
                    <a:lnTo>
                      <a:pt x="520" y="673"/>
                    </a:lnTo>
                    <a:lnTo>
                      <a:pt x="514" y="678"/>
                    </a:lnTo>
                    <a:lnTo>
                      <a:pt x="511" y="680"/>
                    </a:lnTo>
                    <a:lnTo>
                      <a:pt x="508" y="683"/>
                    </a:lnTo>
                    <a:lnTo>
                      <a:pt x="503" y="684"/>
                    </a:lnTo>
                    <a:lnTo>
                      <a:pt x="499" y="684"/>
                    </a:lnTo>
                    <a:lnTo>
                      <a:pt x="491" y="684"/>
                    </a:lnTo>
                    <a:lnTo>
                      <a:pt x="486" y="682"/>
                    </a:lnTo>
                    <a:lnTo>
                      <a:pt x="481" y="679"/>
                    </a:lnTo>
                    <a:lnTo>
                      <a:pt x="477" y="676"/>
                    </a:lnTo>
                    <a:lnTo>
                      <a:pt x="470" y="668"/>
                    </a:lnTo>
                    <a:lnTo>
                      <a:pt x="465" y="659"/>
                    </a:lnTo>
                    <a:lnTo>
                      <a:pt x="458" y="650"/>
                    </a:lnTo>
                    <a:lnTo>
                      <a:pt x="451" y="642"/>
                    </a:lnTo>
                    <a:lnTo>
                      <a:pt x="446" y="639"/>
                    </a:lnTo>
                    <a:lnTo>
                      <a:pt x="441" y="637"/>
                    </a:lnTo>
                    <a:lnTo>
                      <a:pt x="433" y="635"/>
                    </a:lnTo>
                    <a:lnTo>
                      <a:pt x="425" y="635"/>
                    </a:lnTo>
                    <a:lnTo>
                      <a:pt x="421" y="635"/>
                    </a:lnTo>
                    <a:lnTo>
                      <a:pt x="417" y="638"/>
                    </a:lnTo>
                    <a:lnTo>
                      <a:pt x="412" y="640"/>
                    </a:lnTo>
                    <a:lnTo>
                      <a:pt x="409" y="644"/>
                    </a:lnTo>
                    <a:lnTo>
                      <a:pt x="405" y="647"/>
                    </a:lnTo>
                    <a:lnTo>
                      <a:pt x="401" y="650"/>
                    </a:lnTo>
                    <a:lnTo>
                      <a:pt x="397" y="652"/>
                    </a:lnTo>
                    <a:lnTo>
                      <a:pt x="392" y="653"/>
                    </a:lnTo>
                    <a:lnTo>
                      <a:pt x="384" y="652"/>
                    </a:lnTo>
                    <a:lnTo>
                      <a:pt x="376" y="651"/>
                    </a:lnTo>
                    <a:lnTo>
                      <a:pt x="369" y="648"/>
                    </a:lnTo>
                    <a:lnTo>
                      <a:pt x="363" y="645"/>
                    </a:lnTo>
                    <a:lnTo>
                      <a:pt x="350" y="638"/>
                    </a:lnTo>
                    <a:lnTo>
                      <a:pt x="339" y="629"/>
                    </a:lnTo>
                    <a:lnTo>
                      <a:pt x="327" y="619"/>
                    </a:lnTo>
                    <a:lnTo>
                      <a:pt x="312" y="611"/>
                    </a:lnTo>
                    <a:lnTo>
                      <a:pt x="306" y="608"/>
                    </a:lnTo>
                    <a:lnTo>
                      <a:pt x="297" y="606"/>
                    </a:lnTo>
                    <a:lnTo>
                      <a:pt x="289" y="604"/>
                    </a:lnTo>
                    <a:lnTo>
                      <a:pt x="279" y="603"/>
                    </a:lnTo>
                    <a:lnTo>
                      <a:pt x="271" y="604"/>
                    </a:lnTo>
                    <a:lnTo>
                      <a:pt x="262" y="606"/>
                    </a:lnTo>
                    <a:lnTo>
                      <a:pt x="253" y="610"/>
                    </a:lnTo>
                    <a:lnTo>
                      <a:pt x="245" y="615"/>
                    </a:lnTo>
                    <a:lnTo>
                      <a:pt x="237" y="620"/>
                    </a:lnTo>
                    <a:lnTo>
                      <a:pt x="229" y="628"/>
                    </a:lnTo>
                    <a:lnTo>
                      <a:pt x="222" y="636"/>
                    </a:lnTo>
                    <a:lnTo>
                      <a:pt x="216" y="644"/>
                    </a:lnTo>
                    <a:lnTo>
                      <a:pt x="209" y="653"/>
                    </a:lnTo>
                    <a:lnTo>
                      <a:pt x="204" y="662"/>
                    </a:lnTo>
                    <a:lnTo>
                      <a:pt x="198" y="671"/>
                    </a:lnTo>
                    <a:lnTo>
                      <a:pt x="194" y="682"/>
                    </a:lnTo>
                    <a:lnTo>
                      <a:pt x="190" y="692"/>
                    </a:lnTo>
                    <a:lnTo>
                      <a:pt x="188" y="702"/>
                    </a:lnTo>
                    <a:lnTo>
                      <a:pt x="187" y="711"/>
                    </a:lnTo>
                    <a:lnTo>
                      <a:pt x="186" y="720"/>
                    </a:lnTo>
                    <a:lnTo>
                      <a:pt x="178" y="719"/>
                    </a:lnTo>
                    <a:lnTo>
                      <a:pt x="172" y="717"/>
                    </a:lnTo>
                    <a:lnTo>
                      <a:pt x="164" y="712"/>
                    </a:lnTo>
                    <a:lnTo>
                      <a:pt x="156" y="708"/>
                    </a:lnTo>
                    <a:lnTo>
                      <a:pt x="149" y="702"/>
                    </a:lnTo>
                    <a:lnTo>
                      <a:pt x="141" y="697"/>
                    </a:lnTo>
                    <a:lnTo>
                      <a:pt x="134" y="693"/>
                    </a:lnTo>
                    <a:lnTo>
                      <a:pt x="127" y="690"/>
                    </a:lnTo>
                    <a:lnTo>
                      <a:pt x="100" y="740"/>
                    </a:lnTo>
                    <a:lnTo>
                      <a:pt x="73" y="740"/>
                    </a:lnTo>
                    <a:lnTo>
                      <a:pt x="70" y="725"/>
                    </a:lnTo>
                    <a:lnTo>
                      <a:pt x="67" y="712"/>
                    </a:lnTo>
                    <a:lnTo>
                      <a:pt x="66" y="699"/>
                    </a:lnTo>
                    <a:lnTo>
                      <a:pt x="66" y="686"/>
                    </a:lnTo>
                    <a:lnTo>
                      <a:pt x="66" y="672"/>
                    </a:lnTo>
                    <a:lnTo>
                      <a:pt x="66" y="658"/>
                    </a:lnTo>
                    <a:lnTo>
                      <a:pt x="64" y="644"/>
                    </a:lnTo>
                    <a:lnTo>
                      <a:pt x="60" y="629"/>
                    </a:lnTo>
                    <a:lnTo>
                      <a:pt x="58" y="622"/>
                    </a:lnTo>
                    <a:lnTo>
                      <a:pt x="53" y="618"/>
                    </a:lnTo>
                    <a:lnTo>
                      <a:pt x="50" y="613"/>
                    </a:lnTo>
                    <a:lnTo>
                      <a:pt x="46" y="609"/>
                    </a:lnTo>
                    <a:lnTo>
                      <a:pt x="36" y="601"/>
                    </a:lnTo>
                    <a:lnTo>
                      <a:pt x="25" y="592"/>
                    </a:lnTo>
                    <a:lnTo>
                      <a:pt x="20" y="587"/>
                    </a:lnTo>
                    <a:lnTo>
                      <a:pt x="16" y="581"/>
                    </a:lnTo>
                    <a:lnTo>
                      <a:pt x="11" y="575"/>
                    </a:lnTo>
                    <a:lnTo>
                      <a:pt x="8" y="566"/>
                    </a:lnTo>
                    <a:lnTo>
                      <a:pt x="5" y="558"/>
                    </a:lnTo>
                    <a:lnTo>
                      <a:pt x="3" y="548"/>
                    </a:lnTo>
                    <a:lnTo>
                      <a:pt x="0" y="537"/>
                    </a:lnTo>
                    <a:lnTo>
                      <a:pt x="0" y="524"/>
                    </a:lnTo>
                    <a:lnTo>
                      <a:pt x="53" y="530"/>
                    </a:lnTo>
                    <a:lnTo>
                      <a:pt x="59" y="526"/>
                    </a:lnTo>
                    <a:lnTo>
                      <a:pt x="64" y="522"/>
                    </a:lnTo>
                    <a:lnTo>
                      <a:pt x="71" y="520"/>
                    </a:lnTo>
                    <a:lnTo>
                      <a:pt x="76" y="518"/>
                    </a:lnTo>
                    <a:lnTo>
                      <a:pt x="91" y="514"/>
                    </a:lnTo>
                    <a:lnTo>
                      <a:pt x="106" y="512"/>
                    </a:lnTo>
                    <a:lnTo>
                      <a:pt x="121" y="511"/>
                    </a:lnTo>
                    <a:lnTo>
                      <a:pt x="139" y="510"/>
                    </a:lnTo>
                    <a:lnTo>
                      <a:pt x="155" y="508"/>
                    </a:lnTo>
                    <a:lnTo>
                      <a:pt x="173" y="505"/>
                    </a:lnTo>
                    <a:lnTo>
                      <a:pt x="177" y="503"/>
                    </a:lnTo>
                    <a:lnTo>
                      <a:pt x="182" y="500"/>
                    </a:lnTo>
                    <a:lnTo>
                      <a:pt x="185" y="497"/>
                    </a:lnTo>
                    <a:lnTo>
                      <a:pt x="189" y="494"/>
                    </a:lnTo>
                    <a:lnTo>
                      <a:pt x="196" y="485"/>
                    </a:lnTo>
                    <a:lnTo>
                      <a:pt x="201" y="475"/>
                    </a:lnTo>
                    <a:lnTo>
                      <a:pt x="207" y="464"/>
                    </a:lnTo>
                    <a:lnTo>
                      <a:pt x="211" y="451"/>
                    </a:lnTo>
                    <a:lnTo>
                      <a:pt x="216" y="438"/>
                    </a:lnTo>
                    <a:lnTo>
                      <a:pt x="219" y="424"/>
                    </a:lnTo>
                    <a:lnTo>
                      <a:pt x="221" y="410"/>
                    </a:lnTo>
                    <a:lnTo>
                      <a:pt x="223" y="395"/>
                    </a:lnTo>
                    <a:lnTo>
                      <a:pt x="224" y="381"/>
                    </a:lnTo>
                    <a:lnTo>
                      <a:pt x="224" y="367"/>
                    </a:lnTo>
                    <a:lnTo>
                      <a:pt x="224" y="354"/>
                    </a:lnTo>
                    <a:lnTo>
                      <a:pt x="223" y="341"/>
                    </a:lnTo>
                    <a:lnTo>
                      <a:pt x="221" y="330"/>
                    </a:lnTo>
                    <a:lnTo>
                      <a:pt x="219" y="320"/>
                    </a:lnTo>
                    <a:lnTo>
                      <a:pt x="219" y="283"/>
                    </a:lnTo>
                  </a:path>
                </a:pathLst>
              </a:custGeom>
              <a:solidFill>
                <a:srgbClr val="69E13F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27" name="Freeform 546"/>
              <p:cNvSpPr>
                <a:spLocks/>
              </p:cNvSpPr>
              <p:nvPr/>
            </p:nvSpPr>
            <p:spPr bwMode="auto">
              <a:xfrm>
                <a:off x="3709321" y="3214175"/>
                <a:ext cx="282357" cy="251781"/>
              </a:xfrm>
              <a:custGeom>
                <a:avLst/>
                <a:gdLst>
                  <a:gd name="T0" fmla="*/ 120077618 w 697"/>
                  <a:gd name="T1" fmla="*/ 14369758 h 500"/>
                  <a:gd name="T2" fmla="*/ 121745261 w 697"/>
                  <a:gd name="T3" fmla="*/ 43651843 h 500"/>
                  <a:gd name="T4" fmla="*/ 122486532 w 697"/>
                  <a:gd name="T5" fmla="*/ 45278510 h 500"/>
                  <a:gd name="T6" fmla="*/ 125451613 w 697"/>
                  <a:gd name="T7" fmla="*/ 47989795 h 500"/>
                  <a:gd name="T8" fmla="*/ 128601797 w 697"/>
                  <a:gd name="T9" fmla="*/ 51243128 h 500"/>
                  <a:gd name="T10" fmla="*/ 129157534 w 697"/>
                  <a:gd name="T11" fmla="*/ 53683649 h 500"/>
                  <a:gd name="T12" fmla="*/ 128601797 w 697"/>
                  <a:gd name="T13" fmla="*/ 57208268 h 500"/>
                  <a:gd name="T14" fmla="*/ 126933723 w 697"/>
                  <a:gd name="T15" fmla="*/ 58834934 h 500"/>
                  <a:gd name="T16" fmla="*/ 121374626 w 697"/>
                  <a:gd name="T17" fmla="*/ 59106219 h 500"/>
                  <a:gd name="T18" fmla="*/ 112109608 w 697"/>
                  <a:gd name="T19" fmla="*/ 61817504 h 500"/>
                  <a:gd name="T20" fmla="*/ 105067970 w 697"/>
                  <a:gd name="T21" fmla="*/ 67782123 h 500"/>
                  <a:gd name="T22" fmla="*/ 101732253 w 697"/>
                  <a:gd name="T23" fmla="*/ 72391359 h 500"/>
                  <a:gd name="T24" fmla="*/ 99879508 w 697"/>
                  <a:gd name="T25" fmla="*/ 78085213 h 500"/>
                  <a:gd name="T26" fmla="*/ 96543791 w 697"/>
                  <a:gd name="T27" fmla="*/ 81880596 h 500"/>
                  <a:gd name="T28" fmla="*/ 90984694 w 697"/>
                  <a:gd name="T29" fmla="*/ 87845735 h 500"/>
                  <a:gd name="T30" fmla="*/ 84313691 w 697"/>
                  <a:gd name="T31" fmla="*/ 95437020 h 500"/>
                  <a:gd name="T32" fmla="*/ 77828221 w 697"/>
                  <a:gd name="T33" fmla="*/ 100317541 h 500"/>
                  <a:gd name="T34" fmla="*/ 68933408 w 697"/>
                  <a:gd name="T35" fmla="*/ 102215493 h 500"/>
                  <a:gd name="T36" fmla="*/ 63744946 w 697"/>
                  <a:gd name="T37" fmla="*/ 103028826 h 500"/>
                  <a:gd name="T38" fmla="*/ 58556484 w 697"/>
                  <a:gd name="T39" fmla="*/ 107366778 h 500"/>
                  <a:gd name="T40" fmla="*/ 53738226 w 697"/>
                  <a:gd name="T41" fmla="*/ 113060632 h 500"/>
                  <a:gd name="T42" fmla="*/ 49105932 w 697"/>
                  <a:gd name="T43" fmla="*/ 115500633 h 500"/>
                  <a:gd name="T44" fmla="*/ 926373 w 697"/>
                  <a:gd name="T45" fmla="*/ 134479627 h 500"/>
                  <a:gd name="T46" fmla="*/ 5929732 w 697"/>
                  <a:gd name="T47" fmla="*/ 132039627 h 500"/>
                  <a:gd name="T48" fmla="*/ 15750919 w 697"/>
                  <a:gd name="T49" fmla="*/ 128243724 h 500"/>
                  <a:gd name="T50" fmla="*/ 17233460 w 697"/>
                  <a:gd name="T51" fmla="*/ 124447821 h 500"/>
                  <a:gd name="T52" fmla="*/ 18345365 w 697"/>
                  <a:gd name="T53" fmla="*/ 118754487 h 500"/>
                  <a:gd name="T54" fmla="*/ 22051286 w 697"/>
                  <a:gd name="T55" fmla="*/ 114416015 h 500"/>
                  <a:gd name="T56" fmla="*/ 29648662 w 697"/>
                  <a:gd name="T57" fmla="*/ 108180111 h 500"/>
                  <a:gd name="T58" fmla="*/ 33540116 w 697"/>
                  <a:gd name="T59" fmla="*/ 103570875 h 500"/>
                  <a:gd name="T60" fmla="*/ 35578394 w 697"/>
                  <a:gd name="T61" fmla="*/ 96792923 h 500"/>
                  <a:gd name="T62" fmla="*/ 35763927 w 697"/>
                  <a:gd name="T63" fmla="*/ 85676499 h 500"/>
                  <a:gd name="T64" fmla="*/ 36134562 w 697"/>
                  <a:gd name="T65" fmla="*/ 68866741 h 500"/>
                  <a:gd name="T66" fmla="*/ 35578394 w 697"/>
                  <a:gd name="T67" fmla="*/ 52056462 h 500"/>
                  <a:gd name="T68" fmla="*/ 39655381 w 697"/>
                  <a:gd name="T69" fmla="*/ 51243128 h 500"/>
                  <a:gd name="T70" fmla="*/ 42249397 w 697"/>
                  <a:gd name="T71" fmla="*/ 48531844 h 500"/>
                  <a:gd name="T72" fmla="*/ 44658310 w 697"/>
                  <a:gd name="T73" fmla="*/ 44736461 h 500"/>
                  <a:gd name="T74" fmla="*/ 46697019 w 697"/>
                  <a:gd name="T75" fmla="*/ 41211322 h 500"/>
                  <a:gd name="T76" fmla="*/ 52070583 w 697"/>
                  <a:gd name="T77" fmla="*/ 39584655 h 500"/>
                  <a:gd name="T78" fmla="*/ 58185848 w 697"/>
                  <a:gd name="T79" fmla="*/ 38771322 h 500"/>
                  <a:gd name="T80" fmla="*/ 63003675 w 697"/>
                  <a:gd name="T81" fmla="*/ 35517988 h 500"/>
                  <a:gd name="T82" fmla="*/ 66709597 w 697"/>
                  <a:gd name="T83" fmla="*/ 29282085 h 500"/>
                  <a:gd name="T84" fmla="*/ 71898489 w 697"/>
                  <a:gd name="T85" fmla="*/ 13014376 h 500"/>
                  <a:gd name="T86" fmla="*/ 75419308 w 697"/>
                  <a:gd name="T87" fmla="*/ 3253334 h 500"/>
                  <a:gd name="T88" fmla="*/ 78939696 w 697"/>
                  <a:gd name="T89" fmla="*/ 2169236 h 500"/>
                  <a:gd name="T90" fmla="*/ 83201786 w 697"/>
                  <a:gd name="T91" fmla="*/ 5422570 h 500"/>
                  <a:gd name="T92" fmla="*/ 94876148 w 697"/>
                  <a:gd name="T93" fmla="*/ 4880521 h 500"/>
                  <a:gd name="T94" fmla="*/ 109330059 w 697"/>
                  <a:gd name="T95" fmla="*/ 3524618 h 500"/>
                  <a:gd name="T96" fmla="*/ 110627067 w 697"/>
                  <a:gd name="T97" fmla="*/ 4609236 h 500"/>
                  <a:gd name="T98" fmla="*/ 112109608 w 697"/>
                  <a:gd name="T99" fmla="*/ 9760522 h 500"/>
                  <a:gd name="T100" fmla="*/ 113221513 w 697"/>
                  <a:gd name="T101" fmla="*/ 13827709 h 500"/>
                  <a:gd name="T102" fmla="*/ 114518521 w 697"/>
                  <a:gd name="T103" fmla="*/ 13556425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7" h="500">
                    <a:moveTo>
                      <a:pt x="631" y="50"/>
                    </a:moveTo>
                    <a:lnTo>
                      <a:pt x="635" y="51"/>
                    </a:lnTo>
                    <a:lnTo>
                      <a:pt x="648" y="53"/>
                    </a:lnTo>
                    <a:lnTo>
                      <a:pt x="659" y="55"/>
                    </a:lnTo>
                    <a:lnTo>
                      <a:pt x="664" y="56"/>
                    </a:lnTo>
                    <a:lnTo>
                      <a:pt x="657" y="161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7"/>
                    </a:lnTo>
                    <a:lnTo>
                      <a:pt x="664" y="169"/>
                    </a:lnTo>
                    <a:lnTo>
                      <a:pt x="669" y="173"/>
                    </a:lnTo>
                    <a:lnTo>
                      <a:pt x="677" y="177"/>
                    </a:lnTo>
                    <a:lnTo>
                      <a:pt x="685" y="181"/>
                    </a:lnTo>
                    <a:lnTo>
                      <a:pt x="691" y="185"/>
                    </a:lnTo>
                    <a:lnTo>
                      <a:pt x="694" y="189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7" y="198"/>
                    </a:lnTo>
                    <a:lnTo>
                      <a:pt x="697" y="203"/>
                    </a:lnTo>
                    <a:lnTo>
                      <a:pt x="696" y="208"/>
                    </a:lnTo>
                    <a:lnTo>
                      <a:pt x="694" y="211"/>
                    </a:lnTo>
                    <a:lnTo>
                      <a:pt x="691" y="214"/>
                    </a:lnTo>
                    <a:lnTo>
                      <a:pt x="688" y="216"/>
                    </a:lnTo>
                    <a:lnTo>
                      <a:pt x="685" y="217"/>
                    </a:lnTo>
                    <a:lnTo>
                      <a:pt x="680" y="218"/>
                    </a:lnTo>
                    <a:lnTo>
                      <a:pt x="676" y="219"/>
                    </a:lnTo>
                    <a:lnTo>
                      <a:pt x="655" y="218"/>
                    </a:lnTo>
                    <a:lnTo>
                      <a:pt x="631" y="216"/>
                    </a:lnTo>
                    <a:lnTo>
                      <a:pt x="619" y="221"/>
                    </a:lnTo>
                    <a:lnTo>
                      <a:pt x="605" y="228"/>
                    </a:lnTo>
                    <a:lnTo>
                      <a:pt x="589" y="235"/>
                    </a:lnTo>
                    <a:lnTo>
                      <a:pt x="574" y="245"/>
                    </a:lnTo>
                    <a:lnTo>
                      <a:pt x="567" y="250"/>
                    </a:lnTo>
                    <a:lnTo>
                      <a:pt x="560" y="256"/>
                    </a:lnTo>
                    <a:lnTo>
                      <a:pt x="554" y="261"/>
                    </a:lnTo>
                    <a:lnTo>
                      <a:pt x="549" y="267"/>
                    </a:lnTo>
                    <a:lnTo>
                      <a:pt x="544" y="274"/>
                    </a:lnTo>
                    <a:lnTo>
                      <a:pt x="541" y="281"/>
                    </a:lnTo>
                    <a:lnTo>
                      <a:pt x="539" y="288"/>
                    </a:lnTo>
                    <a:lnTo>
                      <a:pt x="538" y="296"/>
                    </a:lnTo>
                    <a:lnTo>
                      <a:pt x="529" y="299"/>
                    </a:lnTo>
                    <a:lnTo>
                      <a:pt x="521" y="302"/>
                    </a:lnTo>
                    <a:lnTo>
                      <a:pt x="514" y="306"/>
                    </a:lnTo>
                    <a:lnTo>
                      <a:pt x="506" y="312"/>
                    </a:lnTo>
                    <a:lnTo>
                      <a:pt x="491" y="324"/>
                    </a:lnTo>
                    <a:lnTo>
                      <a:pt x="475" y="339"/>
                    </a:lnTo>
                    <a:lnTo>
                      <a:pt x="465" y="346"/>
                    </a:lnTo>
                    <a:lnTo>
                      <a:pt x="455" y="352"/>
                    </a:lnTo>
                    <a:lnTo>
                      <a:pt x="445" y="360"/>
                    </a:lnTo>
                    <a:lnTo>
                      <a:pt x="433" y="365"/>
                    </a:lnTo>
                    <a:lnTo>
                      <a:pt x="420" y="370"/>
                    </a:lnTo>
                    <a:lnTo>
                      <a:pt x="406" y="373"/>
                    </a:lnTo>
                    <a:lnTo>
                      <a:pt x="389" y="376"/>
                    </a:lnTo>
                    <a:lnTo>
                      <a:pt x="372" y="377"/>
                    </a:lnTo>
                    <a:lnTo>
                      <a:pt x="361" y="377"/>
                    </a:lnTo>
                    <a:lnTo>
                      <a:pt x="352" y="378"/>
                    </a:lnTo>
                    <a:lnTo>
                      <a:pt x="344" y="380"/>
                    </a:lnTo>
                    <a:lnTo>
                      <a:pt x="337" y="382"/>
                    </a:lnTo>
                    <a:lnTo>
                      <a:pt x="326" y="389"/>
                    </a:lnTo>
                    <a:lnTo>
                      <a:pt x="316" y="396"/>
                    </a:lnTo>
                    <a:lnTo>
                      <a:pt x="306" y="404"/>
                    </a:lnTo>
                    <a:lnTo>
                      <a:pt x="296" y="413"/>
                    </a:lnTo>
                    <a:lnTo>
                      <a:pt x="290" y="417"/>
                    </a:lnTo>
                    <a:lnTo>
                      <a:pt x="283" y="420"/>
                    </a:lnTo>
                    <a:lnTo>
                      <a:pt x="274" y="423"/>
                    </a:lnTo>
                    <a:lnTo>
                      <a:pt x="265" y="426"/>
                    </a:lnTo>
                    <a:lnTo>
                      <a:pt x="272" y="494"/>
                    </a:lnTo>
                    <a:lnTo>
                      <a:pt x="0" y="500"/>
                    </a:lnTo>
                    <a:lnTo>
                      <a:pt x="5" y="496"/>
                    </a:lnTo>
                    <a:lnTo>
                      <a:pt x="13" y="492"/>
                    </a:lnTo>
                    <a:lnTo>
                      <a:pt x="22" y="490"/>
                    </a:lnTo>
                    <a:lnTo>
                      <a:pt x="32" y="487"/>
                    </a:lnTo>
                    <a:lnTo>
                      <a:pt x="55" y="483"/>
                    </a:lnTo>
                    <a:lnTo>
                      <a:pt x="80" y="475"/>
                    </a:lnTo>
                    <a:lnTo>
                      <a:pt x="85" y="473"/>
                    </a:lnTo>
                    <a:lnTo>
                      <a:pt x="90" y="469"/>
                    </a:lnTo>
                    <a:lnTo>
                      <a:pt x="92" y="465"/>
                    </a:lnTo>
                    <a:lnTo>
                      <a:pt x="93" y="459"/>
                    </a:lnTo>
                    <a:lnTo>
                      <a:pt x="93" y="451"/>
                    </a:lnTo>
                    <a:lnTo>
                      <a:pt x="93" y="444"/>
                    </a:lnTo>
                    <a:lnTo>
                      <a:pt x="99" y="438"/>
                    </a:lnTo>
                    <a:lnTo>
                      <a:pt x="104" y="432"/>
                    </a:lnTo>
                    <a:lnTo>
                      <a:pt x="112" y="427"/>
                    </a:lnTo>
                    <a:lnTo>
                      <a:pt x="119" y="422"/>
                    </a:lnTo>
                    <a:lnTo>
                      <a:pt x="136" y="414"/>
                    </a:lnTo>
                    <a:lnTo>
                      <a:pt x="152" y="404"/>
                    </a:lnTo>
                    <a:lnTo>
                      <a:pt x="160" y="399"/>
                    </a:lnTo>
                    <a:lnTo>
                      <a:pt x="168" y="394"/>
                    </a:lnTo>
                    <a:lnTo>
                      <a:pt x="174" y="388"/>
                    </a:lnTo>
                    <a:lnTo>
                      <a:pt x="181" y="382"/>
                    </a:lnTo>
                    <a:lnTo>
                      <a:pt x="185" y="375"/>
                    </a:lnTo>
                    <a:lnTo>
                      <a:pt x="189" y="366"/>
                    </a:lnTo>
                    <a:lnTo>
                      <a:pt x="192" y="357"/>
                    </a:lnTo>
                    <a:lnTo>
                      <a:pt x="192" y="345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4" y="296"/>
                    </a:lnTo>
                    <a:lnTo>
                      <a:pt x="195" y="275"/>
                    </a:lnTo>
                    <a:lnTo>
                      <a:pt x="195" y="254"/>
                    </a:lnTo>
                    <a:lnTo>
                      <a:pt x="195" y="232"/>
                    </a:lnTo>
                    <a:lnTo>
                      <a:pt x="194" y="211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7" y="190"/>
                    </a:lnTo>
                    <a:lnTo>
                      <a:pt x="214" y="189"/>
                    </a:lnTo>
                    <a:lnTo>
                      <a:pt x="219" y="185"/>
                    </a:lnTo>
                    <a:lnTo>
                      <a:pt x="224" y="182"/>
                    </a:lnTo>
                    <a:lnTo>
                      <a:pt x="228" y="179"/>
                    </a:lnTo>
                    <a:lnTo>
                      <a:pt x="232" y="176"/>
                    </a:lnTo>
                    <a:lnTo>
                      <a:pt x="236" y="172"/>
                    </a:lnTo>
                    <a:lnTo>
                      <a:pt x="241" y="165"/>
                    </a:lnTo>
                    <a:lnTo>
                      <a:pt x="247" y="158"/>
                    </a:lnTo>
                    <a:lnTo>
                      <a:pt x="249" y="155"/>
                    </a:lnTo>
                    <a:lnTo>
                      <a:pt x="252" y="152"/>
                    </a:lnTo>
                    <a:lnTo>
                      <a:pt x="256" y="150"/>
                    </a:lnTo>
                    <a:lnTo>
                      <a:pt x="259" y="149"/>
                    </a:lnTo>
                    <a:lnTo>
                      <a:pt x="281" y="146"/>
                    </a:lnTo>
                    <a:lnTo>
                      <a:pt x="297" y="145"/>
                    </a:lnTo>
                    <a:lnTo>
                      <a:pt x="306" y="144"/>
                    </a:lnTo>
                    <a:lnTo>
                      <a:pt x="314" y="143"/>
                    </a:lnTo>
                    <a:lnTo>
                      <a:pt x="323" y="140"/>
                    </a:lnTo>
                    <a:lnTo>
                      <a:pt x="331" y="137"/>
                    </a:lnTo>
                    <a:lnTo>
                      <a:pt x="340" y="131"/>
                    </a:lnTo>
                    <a:lnTo>
                      <a:pt x="348" y="124"/>
                    </a:lnTo>
                    <a:lnTo>
                      <a:pt x="354" y="116"/>
                    </a:lnTo>
                    <a:lnTo>
                      <a:pt x="360" y="108"/>
                    </a:lnTo>
                    <a:lnTo>
                      <a:pt x="371" y="89"/>
                    </a:lnTo>
                    <a:lnTo>
                      <a:pt x="380" y="68"/>
                    </a:lnTo>
                    <a:lnTo>
                      <a:pt x="388" y="48"/>
                    </a:lnTo>
                    <a:lnTo>
                      <a:pt x="397" y="29"/>
                    </a:lnTo>
                    <a:lnTo>
                      <a:pt x="402" y="21"/>
                    </a:lnTo>
                    <a:lnTo>
                      <a:pt x="407" y="12"/>
                    </a:lnTo>
                    <a:lnTo>
                      <a:pt x="413" y="6"/>
                    </a:lnTo>
                    <a:lnTo>
                      <a:pt x="418" y="0"/>
                    </a:lnTo>
                    <a:lnTo>
                      <a:pt x="426" y="8"/>
                    </a:lnTo>
                    <a:lnTo>
                      <a:pt x="433" y="14"/>
                    </a:lnTo>
                    <a:lnTo>
                      <a:pt x="441" y="17"/>
                    </a:lnTo>
                    <a:lnTo>
                      <a:pt x="449" y="20"/>
                    </a:lnTo>
                    <a:lnTo>
                      <a:pt x="465" y="20"/>
                    </a:lnTo>
                    <a:lnTo>
                      <a:pt x="485" y="20"/>
                    </a:lnTo>
                    <a:lnTo>
                      <a:pt x="512" y="18"/>
                    </a:lnTo>
                    <a:lnTo>
                      <a:pt x="543" y="16"/>
                    </a:lnTo>
                    <a:lnTo>
                      <a:pt x="571" y="14"/>
                    </a:lnTo>
                    <a:lnTo>
                      <a:pt x="590" y="13"/>
                    </a:lnTo>
                    <a:lnTo>
                      <a:pt x="594" y="13"/>
                    </a:lnTo>
                    <a:lnTo>
                      <a:pt x="595" y="15"/>
                    </a:lnTo>
                    <a:lnTo>
                      <a:pt x="597" y="17"/>
                    </a:lnTo>
                    <a:lnTo>
                      <a:pt x="599" y="21"/>
                    </a:lnTo>
                    <a:lnTo>
                      <a:pt x="601" y="28"/>
                    </a:lnTo>
                    <a:lnTo>
                      <a:pt x="605" y="36"/>
                    </a:lnTo>
                    <a:lnTo>
                      <a:pt x="607" y="44"/>
                    </a:lnTo>
                    <a:lnTo>
                      <a:pt x="609" y="49"/>
                    </a:lnTo>
                    <a:lnTo>
                      <a:pt x="611" y="51"/>
                    </a:lnTo>
                    <a:lnTo>
                      <a:pt x="613" y="52"/>
                    </a:lnTo>
                    <a:lnTo>
                      <a:pt x="615" y="51"/>
                    </a:lnTo>
                    <a:lnTo>
                      <a:pt x="618" y="50"/>
                    </a:lnTo>
                    <a:lnTo>
                      <a:pt x="631" y="5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6" name="Freeform 547"/>
              <p:cNvSpPr>
                <a:spLocks/>
              </p:cNvSpPr>
              <p:nvPr/>
            </p:nvSpPr>
            <p:spPr bwMode="auto">
              <a:xfrm>
                <a:off x="4392613" y="2135150"/>
                <a:ext cx="236537" cy="92075"/>
              </a:xfrm>
              <a:custGeom>
                <a:avLst/>
                <a:gdLst>
                  <a:gd name="T0" fmla="*/ 2147483647 w 546"/>
                  <a:gd name="T1" fmla="*/ 2147483647 h 173"/>
                  <a:gd name="T2" fmla="*/ 2147483647 w 546"/>
                  <a:gd name="T3" fmla="*/ 2147483647 h 173"/>
                  <a:gd name="T4" fmla="*/ 2147483647 w 546"/>
                  <a:gd name="T5" fmla="*/ 2147483647 h 173"/>
                  <a:gd name="T6" fmla="*/ 2147483647 w 546"/>
                  <a:gd name="T7" fmla="*/ 2147483647 h 173"/>
                  <a:gd name="T8" fmla="*/ 2147483647 w 546"/>
                  <a:gd name="T9" fmla="*/ 2147483647 h 173"/>
                  <a:gd name="T10" fmla="*/ 2147483647 w 546"/>
                  <a:gd name="T11" fmla="*/ 2147483647 h 173"/>
                  <a:gd name="T12" fmla="*/ 2147483647 w 546"/>
                  <a:gd name="T13" fmla="*/ 2147483647 h 173"/>
                  <a:gd name="T14" fmla="*/ 2147483647 w 546"/>
                  <a:gd name="T15" fmla="*/ 2147483647 h 173"/>
                  <a:gd name="T16" fmla="*/ 2147483647 w 546"/>
                  <a:gd name="T17" fmla="*/ 2110599566 h 173"/>
                  <a:gd name="T18" fmla="*/ 2147483647 w 546"/>
                  <a:gd name="T19" fmla="*/ 1658227108 h 173"/>
                  <a:gd name="T20" fmla="*/ 2147483647 w 546"/>
                  <a:gd name="T21" fmla="*/ 452372458 h 173"/>
                  <a:gd name="T22" fmla="*/ 2147483647 w 546"/>
                  <a:gd name="T23" fmla="*/ 753765335 h 173"/>
                  <a:gd name="T24" fmla="*/ 2147483647 w 546"/>
                  <a:gd name="T25" fmla="*/ 1809206690 h 173"/>
                  <a:gd name="T26" fmla="*/ 2147483647 w 546"/>
                  <a:gd name="T27" fmla="*/ 1055441355 h 173"/>
                  <a:gd name="T28" fmla="*/ 2147483647 w 546"/>
                  <a:gd name="T29" fmla="*/ 0 h 173"/>
                  <a:gd name="T30" fmla="*/ 2147483647 w 546"/>
                  <a:gd name="T31" fmla="*/ 1055441355 h 173"/>
                  <a:gd name="T32" fmla="*/ 2147483647 w 546"/>
                  <a:gd name="T33" fmla="*/ 1055441355 h 173"/>
                  <a:gd name="T34" fmla="*/ 2147483647 w 546"/>
                  <a:gd name="T35" fmla="*/ 150696438 h 173"/>
                  <a:gd name="T36" fmla="*/ 2147483647 w 546"/>
                  <a:gd name="T37" fmla="*/ 904461773 h 173"/>
                  <a:gd name="T38" fmla="*/ 2147483647 w 546"/>
                  <a:gd name="T39" fmla="*/ 1809206690 h 173"/>
                  <a:gd name="T40" fmla="*/ 2147483647 w 546"/>
                  <a:gd name="T41" fmla="*/ 2147483647 h 173"/>
                  <a:gd name="T42" fmla="*/ 2147483647 w 546"/>
                  <a:gd name="T43" fmla="*/ 2147483647 h 173"/>
                  <a:gd name="T44" fmla="*/ 2147483647 w 546"/>
                  <a:gd name="T45" fmla="*/ 2147483647 h 173"/>
                  <a:gd name="T46" fmla="*/ 2147483647 w 546"/>
                  <a:gd name="T47" fmla="*/ 2147483647 h 173"/>
                  <a:gd name="T48" fmla="*/ 2147483647 w 546"/>
                  <a:gd name="T49" fmla="*/ 2147483647 h 173"/>
                  <a:gd name="T50" fmla="*/ 2147483647 w 546"/>
                  <a:gd name="T51" fmla="*/ 2147483647 h 173"/>
                  <a:gd name="T52" fmla="*/ 2147483647 w 546"/>
                  <a:gd name="T53" fmla="*/ 2147483647 h 173"/>
                  <a:gd name="T54" fmla="*/ 2147483647 w 546"/>
                  <a:gd name="T55" fmla="*/ 2147483647 h 173"/>
                  <a:gd name="T56" fmla="*/ 2147483647 w 546"/>
                  <a:gd name="T57" fmla="*/ 2147483647 h 173"/>
                  <a:gd name="T58" fmla="*/ 2147483647 w 546"/>
                  <a:gd name="T59" fmla="*/ 2147483647 h 173"/>
                  <a:gd name="T60" fmla="*/ 2147483647 w 546"/>
                  <a:gd name="T61" fmla="*/ 2147483647 h 173"/>
                  <a:gd name="T62" fmla="*/ 2147483647 w 546"/>
                  <a:gd name="T63" fmla="*/ 2147483647 h 173"/>
                  <a:gd name="T64" fmla="*/ 2147483647 w 546"/>
                  <a:gd name="T65" fmla="*/ 2147483647 h 173"/>
                  <a:gd name="T66" fmla="*/ 2147483647 w 546"/>
                  <a:gd name="T67" fmla="*/ 2147483647 h 173"/>
                  <a:gd name="T68" fmla="*/ 2147483647 w 546"/>
                  <a:gd name="T69" fmla="*/ 2147483647 h 173"/>
                  <a:gd name="T70" fmla="*/ 2147483647 w 546"/>
                  <a:gd name="T71" fmla="*/ 2147483647 h 173"/>
                  <a:gd name="T72" fmla="*/ 2147483647 w 546"/>
                  <a:gd name="T73" fmla="*/ 2147483647 h 173"/>
                  <a:gd name="T74" fmla="*/ 2147483647 w 546"/>
                  <a:gd name="T75" fmla="*/ 2147483647 h 173"/>
                  <a:gd name="T76" fmla="*/ 2147483647 w 546"/>
                  <a:gd name="T77" fmla="*/ 2147483647 h 173"/>
                  <a:gd name="T78" fmla="*/ 2147483647 w 546"/>
                  <a:gd name="T79" fmla="*/ 2147483647 h 173"/>
                  <a:gd name="T80" fmla="*/ 2147483647 w 546"/>
                  <a:gd name="T81" fmla="*/ 2147483647 h 173"/>
                  <a:gd name="T82" fmla="*/ 2147483647 w 546"/>
                  <a:gd name="T83" fmla="*/ 2147483647 h 173"/>
                  <a:gd name="T84" fmla="*/ 2147483647 w 546"/>
                  <a:gd name="T85" fmla="*/ 2147483647 h 173"/>
                  <a:gd name="T86" fmla="*/ 2147483647 w 546"/>
                  <a:gd name="T87" fmla="*/ 2147483647 h 173"/>
                  <a:gd name="T88" fmla="*/ 2147483647 w 546"/>
                  <a:gd name="T89" fmla="*/ 2147483647 h 173"/>
                  <a:gd name="T90" fmla="*/ 2147483647 w 546"/>
                  <a:gd name="T91" fmla="*/ 2147483647 h 173"/>
                  <a:gd name="T92" fmla="*/ 2147483647 w 546"/>
                  <a:gd name="T93" fmla="*/ 2147483647 h 173"/>
                  <a:gd name="T94" fmla="*/ 1300794942 w 546"/>
                  <a:gd name="T95" fmla="*/ 2147483647 h 173"/>
                  <a:gd name="T96" fmla="*/ 894284880 w 546"/>
                  <a:gd name="T97" fmla="*/ 2147483647 h 173"/>
                  <a:gd name="T98" fmla="*/ 2147483647 w 546"/>
                  <a:gd name="T99" fmla="*/ 2147483647 h 173"/>
                  <a:gd name="T100" fmla="*/ 2147483647 w 546"/>
                  <a:gd name="T101" fmla="*/ 1809206690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7" name="Freeform 548"/>
              <p:cNvSpPr>
                <a:spLocks/>
              </p:cNvSpPr>
              <p:nvPr/>
            </p:nvSpPr>
            <p:spPr bwMode="auto">
              <a:xfrm>
                <a:off x="4903788" y="2119275"/>
                <a:ext cx="107950" cy="60325"/>
              </a:xfrm>
              <a:custGeom>
                <a:avLst/>
                <a:gdLst>
                  <a:gd name="T0" fmla="*/ 2147483647 w 246"/>
                  <a:gd name="T1" fmla="*/ 2147483647 h 42"/>
                  <a:gd name="T2" fmla="*/ 2147483647 w 246"/>
                  <a:gd name="T3" fmla="*/ 2147483647 h 42"/>
                  <a:gd name="T4" fmla="*/ 2147483647 w 246"/>
                  <a:gd name="T5" fmla="*/ 2147483647 h 42"/>
                  <a:gd name="T6" fmla="*/ 2147483647 w 246"/>
                  <a:gd name="T7" fmla="*/ 2147483647 h 42"/>
                  <a:gd name="T8" fmla="*/ 2147483647 w 246"/>
                  <a:gd name="T9" fmla="*/ 2147483647 h 42"/>
                  <a:gd name="T10" fmla="*/ 2147483647 w 246"/>
                  <a:gd name="T11" fmla="*/ 2147483647 h 42"/>
                  <a:gd name="T12" fmla="*/ 2147483647 w 246"/>
                  <a:gd name="T13" fmla="*/ 2147483647 h 42"/>
                  <a:gd name="T14" fmla="*/ 2147483647 w 246"/>
                  <a:gd name="T15" fmla="*/ 2147483647 h 42"/>
                  <a:gd name="T16" fmla="*/ 2147483647 w 246"/>
                  <a:gd name="T17" fmla="*/ 2147483647 h 42"/>
                  <a:gd name="T18" fmla="*/ 2147483647 w 246"/>
                  <a:gd name="T19" fmla="*/ 2147483647 h 42"/>
                  <a:gd name="T20" fmla="*/ 2147483647 w 246"/>
                  <a:gd name="T21" fmla="*/ 2147483647 h 42"/>
                  <a:gd name="T22" fmla="*/ 2147483647 w 246"/>
                  <a:gd name="T23" fmla="*/ 2147483647 h 42"/>
                  <a:gd name="T24" fmla="*/ 2147483647 w 246"/>
                  <a:gd name="T25" fmla="*/ 2147483647 h 42"/>
                  <a:gd name="T26" fmla="*/ 2147483647 w 246"/>
                  <a:gd name="T27" fmla="*/ 2147483647 h 42"/>
                  <a:gd name="T28" fmla="*/ 2147483647 w 246"/>
                  <a:gd name="T29" fmla="*/ 2147483647 h 42"/>
                  <a:gd name="T30" fmla="*/ 2147483647 w 246"/>
                  <a:gd name="T31" fmla="*/ 2147483647 h 42"/>
                  <a:gd name="T32" fmla="*/ 2147483647 w 246"/>
                  <a:gd name="T33" fmla="*/ 2147483647 h 42"/>
                  <a:gd name="T34" fmla="*/ 2147483647 w 246"/>
                  <a:gd name="T35" fmla="*/ 2147483647 h 42"/>
                  <a:gd name="T36" fmla="*/ 2147483647 w 246"/>
                  <a:gd name="T37" fmla="*/ 2147483647 h 42"/>
                  <a:gd name="T38" fmla="*/ 2147483647 w 246"/>
                  <a:gd name="T39" fmla="*/ 2147483647 h 42"/>
                  <a:gd name="T40" fmla="*/ 2147483647 w 246"/>
                  <a:gd name="T41" fmla="*/ 2147483647 h 42"/>
                  <a:gd name="T42" fmla="*/ 2147483647 w 246"/>
                  <a:gd name="T43" fmla="*/ 2147483647 h 42"/>
                  <a:gd name="T44" fmla="*/ 2147483647 w 246"/>
                  <a:gd name="T45" fmla="*/ 2147483647 h 42"/>
                  <a:gd name="T46" fmla="*/ 2147483647 w 246"/>
                  <a:gd name="T47" fmla="*/ 2147483647 h 42"/>
                  <a:gd name="T48" fmla="*/ 2147483647 w 246"/>
                  <a:gd name="T49" fmla="*/ 2147483647 h 42"/>
                  <a:gd name="T50" fmla="*/ 2147483647 w 246"/>
                  <a:gd name="T51" fmla="*/ 2147483647 h 42"/>
                  <a:gd name="T52" fmla="*/ 2147483647 w 246"/>
                  <a:gd name="T53" fmla="*/ 2147483647 h 42"/>
                  <a:gd name="T54" fmla="*/ 2147483647 w 246"/>
                  <a:gd name="T55" fmla="*/ 2147483647 h 42"/>
                  <a:gd name="T56" fmla="*/ 2147483647 w 246"/>
                  <a:gd name="T57" fmla="*/ 2147483647 h 42"/>
                  <a:gd name="T58" fmla="*/ 2147483647 w 246"/>
                  <a:gd name="T59" fmla="*/ 2147483647 h 42"/>
                  <a:gd name="T60" fmla="*/ 2147483647 w 246"/>
                  <a:gd name="T61" fmla="*/ 2147483647 h 42"/>
                  <a:gd name="T62" fmla="*/ 2147483647 w 246"/>
                  <a:gd name="T63" fmla="*/ 2147483647 h 42"/>
                  <a:gd name="T64" fmla="*/ 2147483647 w 246"/>
                  <a:gd name="T65" fmla="*/ 0 h 42"/>
                  <a:gd name="T66" fmla="*/ 2147483647 w 246"/>
                  <a:gd name="T67" fmla="*/ 2147483647 h 42"/>
                  <a:gd name="T68" fmla="*/ 2147483647 w 246"/>
                  <a:gd name="T69" fmla="*/ 2147483647 h 42"/>
                  <a:gd name="T70" fmla="*/ 2147483647 w 246"/>
                  <a:gd name="T71" fmla="*/ 2147483647 h 42"/>
                  <a:gd name="T72" fmla="*/ 2147483647 w 246"/>
                  <a:gd name="T73" fmla="*/ 2147483647 h 42"/>
                  <a:gd name="T74" fmla="*/ 2147483647 w 246"/>
                  <a:gd name="T75" fmla="*/ 2147483647 h 42"/>
                  <a:gd name="T76" fmla="*/ 2147483647 w 246"/>
                  <a:gd name="T77" fmla="*/ 2147483647 h 42"/>
                  <a:gd name="T78" fmla="*/ 2147483647 w 246"/>
                  <a:gd name="T79" fmla="*/ 2147483647 h 42"/>
                  <a:gd name="T80" fmla="*/ 2147483647 w 246"/>
                  <a:gd name="T81" fmla="*/ 2147483647 h 42"/>
                  <a:gd name="T82" fmla="*/ 2147483647 w 246"/>
                  <a:gd name="T83" fmla="*/ 2147483647 h 42"/>
                  <a:gd name="T84" fmla="*/ 2147483647 w 246"/>
                  <a:gd name="T85" fmla="*/ 2147483647 h 42"/>
                  <a:gd name="T86" fmla="*/ 2147483647 w 246"/>
                  <a:gd name="T87" fmla="*/ 2147483647 h 42"/>
                  <a:gd name="T88" fmla="*/ 2147483647 w 246"/>
                  <a:gd name="T89" fmla="*/ 2147483647 h 42"/>
                  <a:gd name="T90" fmla="*/ 1182920488 w 246"/>
                  <a:gd name="T91" fmla="*/ 2147483647 h 42"/>
                  <a:gd name="T92" fmla="*/ 0 w 246"/>
                  <a:gd name="T93" fmla="*/ 2147483647 h 42"/>
                  <a:gd name="T94" fmla="*/ 84535382 w 246"/>
                  <a:gd name="T95" fmla="*/ 2147483647 h 42"/>
                  <a:gd name="T96" fmla="*/ 253414380 w 246"/>
                  <a:gd name="T97" fmla="*/ 2147483647 h 42"/>
                  <a:gd name="T98" fmla="*/ 422485583 w 246"/>
                  <a:gd name="T99" fmla="*/ 2147483647 h 42"/>
                  <a:gd name="T100" fmla="*/ 760435345 w 246"/>
                  <a:gd name="T101" fmla="*/ 2147483647 h 42"/>
                  <a:gd name="T102" fmla="*/ 1436527511 w 246"/>
                  <a:gd name="T103" fmla="*/ 2147483647 h 42"/>
                  <a:gd name="T104" fmla="*/ 2147483647 w 246"/>
                  <a:gd name="T105" fmla="*/ 214748364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8" name="Freeform 549"/>
              <p:cNvSpPr>
                <a:spLocks/>
              </p:cNvSpPr>
              <p:nvPr/>
            </p:nvSpPr>
            <p:spPr bwMode="auto">
              <a:xfrm>
                <a:off x="5046663" y="2101813"/>
                <a:ext cx="63500" cy="57150"/>
              </a:xfrm>
              <a:custGeom>
                <a:avLst/>
                <a:gdLst>
                  <a:gd name="T0" fmla="*/ 2147483647 w 149"/>
                  <a:gd name="T1" fmla="*/ 0 h 61"/>
                  <a:gd name="T2" fmla="*/ 2147483647 w 149"/>
                  <a:gd name="T3" fmla="*/ 822455019 h 61"/>
                  <a:gd name="T4" fmla="*/ 2147483647 w 149"/>
                  <a:gd name="T5" fmla="*/ 2147483647 h 61"/>
                  <a:gd name="T6" fmla="*/ 2147483647 w 149"/>
                  <a:gd name="T7" fmla="*/ 2147483647 h 61"/>
                  <a:gd name="T8" fmla="*/ 2147483647 w 149"/>
                  <a:gd name="T9" fmla="*/ 2147483647 h 61"/>
                  <a:gd name="T10" fmla="*/ 2147483647 w 149"/>
                  <a:gd name="T11" fmla="*/ 2147483647 h 61"/>
                  <a:gd name="T12" fmla="*/ 2147483647 w 149"/>
                  <a:gd name="T13" fmla="*/ 2147483647 h 61"/>
                  <a:gd name="T14" fmla="*/ 2147483647 w 149"/>
                  <a:gd name="T15" fmla="*/ 2147483647 h 61"/>
                  <a:gd name="T16" fmla="*/ 2147483647 w 149"/>
                  <a:gd name="T17" fmla="*/ 2147483647 h 61"/>
                  <a:gd name="T18" fmla="*/ 2147483647 w 149"/>
                  <a:gd name="T19" fmla="*/ 2147483647 h 61"/>
                  <a:gd name="T20" fmla="*/ 2147483647 w 149"/>
                  <a:gd name="T21" fmla="*/ 2147483647 h 61"/>
                  <a:gd name="T22" fmla="*/ 2147483647 w 149"/>
                  <a:gd name="T23" fmla="*/ 2147483647 h 61"/>
                  <a:gd name="T24" fmla="*/ 2147483647 w 149"/>
                  <a:gd name="T25" fmla="*/ 2147483647 h 61"/>
                  <a:gd name="T26" fmla="*/ 2147483647 w 149"/>
                  <a:gd name="T27" fmla="*/ 2147483647 h 61"/>
                  <a:gd name="T28" fmla="*/ 2147483647 w 149"/>
                  <a:gd name="T29" fmla="*/ 2147483647 h 61"/>
                  <a:gd name="T30" fmla="*/ 2147483647 w 149"/>
                  <a:gd name="T31" fmla="*/ 2147483647 h 61"/>
                  <a:gd name="T32" fmla="*/ 2147483647 w 149"/>
                  <a:gd name="T33" fmla="*/ 2147483647 h 61"/>
                  <a:gd name="T34" fmla="*/ 2147483647 w 149"/>
                  <a:gd name="T35" fmla="*/ 2147483647 h 61"/>
                  <a:gd name="T36" fmla="*/ 2147483647 w 149"/>
                  <a:gd name="T37" fmla="*/ 2147483647 h 61"/>
                  <a:gd name="T38" fmla="*/ 2147483647 w 149"/>
                  <a:gd name="T39" fmla="*/ 2147483647 h 61"/>
                  <a:gd name="T40" fmla="*/ 2147483647 w 149"/>
                  <a:gd name="T41" fmla="*/ 2147483647 h 61"/>
                  <a:gd name="T42" fmla="*/ 2147483647 w 149"/>
                  <a:gd name="T43" fmla="*/ 2147483647 h 61"/>
                  <a:gd name="T44" fmla="*/ 2147483647 w 149"/>
                  <a:gd name="T45" fmla="*/ 2147483647 h 61"/>
                  <a:gd name="T46" fmla="*/ 2147483647 w 149"/>
                  <a:gd name="T47" fmla="*/ 2147483647 h 61"/>
                  <a:gd name="T48" fmla="*/ 2147483647 w 149"/>
                  <a:gd name="T49" fmla="*/ 2147483647 h 61"/>
                  <a:gd name="T50" fmla="*/ 2147483647 w 149"/>
                  <a:gd name="T51" fmla="*/ 2147483647 h 61"/>
                  <a:gd name="T52" fmla="*/ 2147483647 w 149"/>
                  <a:gd name="T53" fmla="*/ 2147483647 h 61"/>
                  <a:gd name="T54" fmla="*/ 2147483647 w 149"/>
                  <a:gd name="T55" fmla="*/ 2147483647 h 61"/>
                  <a:gd name="T56" fmla="*/ 1935029534 w 149"/>
                  <a:gd name="T57" fmla="*/ 2147483647 h 61"/>
                  <a:gd name="T58" fmla="*/ 928828564 w 149"/>
                  <a:gd name="T59" fmla="*/ 2147483647 h 61"/>
                  <a:gd name="T60" fmla="*/ 232297916 w 149"/>
                  <a:gd name="T61" fmla="*/ 2147483647 h 61"/>
                  <a:gd name="T62" fmla="*/ 77371980 w 149"/>
                  <a:gd name="T63" fmla="*/ 2147483647 h 61"/>
                  <a:gd name="T64" fmla="*/ 0 w 149"/>
                  <a:gd name="T65" fmla="*/ 2147483647 h 61"/>
                  <a:gd name="T66" fmla="*/ 0 w 149"/>
                  <a:gd name="T67" fmla="*/ 2147483647 h 61"/>
                  <a:gd name="T68" fmla="*/ 232297916 w 149"/>
                  <a:gd name="T69" fmla="*/ 2147483647 h 61"/>
                  <a:gd name="T70" fmla="*/ 1470615252 w 149"/>
                  <a:gd name="T71" fmla="*/ 2147483647 h 61"/>
                  <a:gd name="T72" fmla="*/ 2147483647 w 149"/>
                  <a:gd name="T73" fmla="*/ 2147483647 h 61"/>
                  <a:gd name="T74" fmla="*/ 2147483647 w 149"/>
                  <a:gd name="T75" fmla="*/ 2147483647 h 61"/>
                  <a:gd name="T76" fmla="*/ 2147483647 w 149"/>
                  <a:gd name="T77" fmla="*/ 2147483647 h 61"/>
                  <a:gd name="T78" fmla="*/ 2147483647 w 149"/>
                  <a:gd name="T79" fmla="*/ 2147483647 h 61"/>
                  <a:gd name="T80" fmla="*/ 2147483647 w 149"/>
                  <a:gd name="T81" fmla="*/ 2147483647 h 61"/>
                  <a:gd name="T82" fmla="*/ 2147483647 w 149"/>
                  <a:gd name="T83" fmla="*/ 2147483647 h 61"/>
                  <a:gd name="T84" fmla="*/ 2147483647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9" name="Freeform 550"/>
              <p:cNvSpPr>
                <a:spLocks/>
              </p:cNvSpPr>
              <p:nvPr/>
            </p:nvSpPr>
            <p:spPr bwMode="auto">
              <a:xfrm>
                <a:off x="5083175" y="2109750"/>
                <a:ext cx="130175" cy="57150"/>
              </a:xfrm>
              <a:custGeom>
                <a:avLst/>
                <a:gdLst>
                  <a:gd name="T0" fmla="*/ 2147483647 w 299"/>
                  <a:gd name="T1" fmla="*/ 2147483647 h 74"/>
                  <a:gd name="T2" fmla="*/ 2147483647 w 299"/>
                  <a:gd name="T3" fmla="*/ 2147483647 h 74"/>
                  <a:gd name="T4" fmla="*/ 2147483647 w 299"/>
                  <a:gd name="T5" fmla="*/ 2147483647 h 74"/>
                  <a:gd name="T6" fmla="*/ 2147483647 w 299"/>
                  <a:gd name="T7" fmla="*/ 2147483647 h 74"/>
                  <a:gd name="T8" fmla="*/ 2147483647 w 299"/>
                  <a:gd name="T9" fmla="*/ 2147483647 h 74"/>
                  <a:gd name="T10" fmla="*/ 2147483647 w 299"/>
                  <a:gd name="T11" fmla="*/ 2147483647 h 74"/>
                  <a:gd name="T12" fmla="*/ 2147483647 w 299"/>
                  <a:gd name="T13" fmla="*/ 2147483647 h 74"/>
                  <a:gd name="T14" fmla="*/ 2147483647 w 299"/>
                  <a:gd name="T15" fmla="*/ 2147483647 h 74"/>
                  <a:gd name="T16" fmla="*/ 2147483647 w 299"/>
                  <a:gd name="T17" fmla="*/ 2147483647 h 74"/>
                  <a:gd name="T18" fmla="*/ 2147483647 w 299"/>
                  <a:gd name="T19" fmla="*/ 2147483647 h 74"/>
                  <a:gd name="T20" fmla="*/ 2147483647 w 299"/>
                  <a:gd name="T21" fmla="*/ 2147483647 h 74"/>
                  <a:gd name="T22" fmla="*/ 2147483647 w 299"/>
                  <a:gd name="T23" fmla="*/ 2147483647 h 74"/>
                  <a:gd name="T24" fmla="*/ 2147483647 w 299"/>
                  <a:gd name="T25" fmla="*/ 2147483647 h 74"/>
                  <a:gd name="T26" fmla="*/ 2147483647 w 299"/>
                  <a:gd name="T27" fmla="*/ 2147483647 h 74"/>
                  <a:gd name="T28" fmla="*/ 2147483647 w 299"/>
                  <a:gd name="T29" fmla="*/ 2147483647 h 74"/>
                  <a:gd name="T30" fmla="*/ 2147483647 w 299"/>
                  <a:gd name="T31" fmla="*/ 2147483647 h 74"/>
                  <a:gd name="T32" fmla="*/ 2147483647 w 299"/>
                  <a:gd name="T33" fmla="*/ 2147483647 h 74"/>
                  <a:gd name="T34" fmla="*/ 2147483647 w 299"/>
                  <a:gd name="T35" fmla="*/ 2147483647 h 74"/>
                  <a:gd name="T36" fmla="*/ 2147483647 w 299"/>
                  <a:gd name="T37" fmla="*/ 2147483647 h 74"/>
                  <a:gd name="T38" fmla="*/ 2147483647 w 299"/>
                  <a:gd name="T39" fmla="*/ 2147483647 h 74"/>
                  <a:gd name="T40" fmla="*/ 2147483647 w 299"/>
                  <a:gd name="T41" fmla="*/ 2147483647 h 74"/>
                  <a:gd name="T42" fmla="*/ 2147483647 w 299"/>
                  <a:gd name="T43" fmla="*/ 2147483647 h 74"/>
                  <a:gd name="T44" fmla="*/ 2147483647 w 299"/>
                  <a:gd name="T45" fmla="*/ 0 h 74"/>
                  <a:gd name="T46" fmla="*/ 2147483647 w 299"/>
                  <a:gd name="T47" fmla="*/ 1381958824 h 74"/>
                  <a:gd name="T48" fmla="*/ 2147483647 w 299"/>
                  <a:gd name="T49" fmla="*/ 2147483647 h 74"/>
                  <a:gd name="T50" fmla="*/ 2147483647 w 299"/>
                  <a:gd name="T51" fmla="*/ 2147483647 h 74"/>
                  <a:gd name="T52" fmla="*/ 2147483647 w 299"/>
                  <a:gd name="T53" fmla="*/ 2147483647 h 74"/>
                  <a:gd name="T54" fmla="*/ 2147483647 w 299"/>
                  <a:gd name="T55" fmla="*/ 2147483647 h 74"/>
                  <a:gd name="T56" fmla="*/ 2147483647 w 299"/>
                  <a:gd name="T57" fmla="*/ 2147483647 h 74"/>
                  <a:gd name="T58" fmla="*/ 2147483647 w 299"/>
                  <a:gd name="T59" fmla="*/ 2147483647 h 74"/>
                  <a:gd name="T60" fmla="*/ 2147483647 w 299"/>
                  <a:gd name="T61" fmla="*/ 2147483647 h 74"/>
                  <a:gd name="T62" fmla="*/ 990184192 w 299"/>
                  <a:gd name="T63" fmla="*/ 2147483647 h 74"/>
                  <a:gd name="T64" fmla="*/ 165093682 w 299"/>
                  <a:gd name="T65" fmla="*/ 2147483647 h 74"/>
                  <a:gd name="T66" fmla="*/ 2147483647 w 299"/>
                  <a:gd name="T67" fmla="*/ 2147483647 h 74"/>
                  <a:gd name="T68" fmla="*/ 2147483647 w 299"/>
                  <a:gd name="T69" fmla="*/ 2147483647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Oval 91"/>
            <p:cNvSpPr/>
            <p:nvPr/>
          </p:nvSpPr>
          <p:spPr bwMode="auto">
            <a:xfrm>
              <a:off x="4985445" y="3683282"/>
              <a:ext cx="1497013" cy="43656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Oval 90"/>
            <p:cNvSpPr/>
            <p:nvPr/>
          </p:nvSpPr>
          <p:spPr bwMode="auto">
            <a:xfrm>
              <a:off x="6153845" y="4507195"/>
              <a:ext cx="1497013" cy="4365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Oval 87"/>
            <p:cNvSpPr/>
            <p:nvPr/>
          </p:nvSpPr>
          <p:spPr bwMode="auto">
            <a:xfrm>
              <a:off x="1505645" y="4427820"/>
              <a:ext cx="2667000" cy="7794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24" name="Group 14"/>
            <p:cNvGrpSpPr/>
            <p:nvPr/>
          </p:nvGrpSpPr>
          <p:grpSpPr bwMode="auto">
            <a:xfrm>
              <a:off x="251520" y="233645"/>
              <a:ext cx="8507413" cy="7848600"/>
              <a:chOff x="146712" y="-437864"/>
              <a:chExt cx="8921088" cy="8229600"/>
            </a:xfrm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34" name="Oval 1"/>
              <p:cNvSpPr/>
              <p:nvPr/>
            </p:nvSpPr>
            <p:spPr>
              <a:xfrm>
                <a:off x="146712" y="1453488"/>
                <a:ext cx="6338248" cy="6338248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4572000">
                    <a:moveTo>
                      <a:pt x="2286001" y="583022"/>
                    </a:moveTo>
                    <a:cubicBezTo>
                      <a:pt x="1345472" y="583022"/>
                      <a:pt x="583022" y="1345472"/>
                      <a:pt x="583022" y="2286001"/>
                    </a:cubicBezTo>
                    <a:cubicBezTo>
                      <a:pt x="583022" y="3226530"/>
                      <a:pt x="1345472" y="3988980"/>
                      <a:pt x="2286001" y="3988980"/>
                    </a:cubicBezTo>
                    <a:cubicBezTo>
                      <a:pt x="3226530" y="3988980"/>
                      <a:pt x="3988980" y="3226530"/>
                      <a:pt x="3988980" y="2286001"/>
                    </a:cubicBezTo>
                    <a:cubicBezTo>
                      <a:pt x="3988980" y="1345472"/>
                      <a:pt x="3226530" y="583022"/>
                      <a:pt x="2286001" y="583022"/>
                    </a:cubicBezTo>
                    <a:close/>
                    <a:moveTo>
                      <a:pt x="2286000" y="0"/>
                    </a:moveTo>
                    <a:cubicBezTo>
                      <a:pt x="3548523" y="0"/>
                      <a:pt x="4572000" y="1023477"/>
                      <a:pt x="4572000" y="2286000"/>
                    </a:cubicBezTo>
                    <a:cubicBezTo>
                      <a:pt x="4572000" y="3548523"/>
                      <a:pt x="3548523" y="4572000"/>
                      <a:pt x="2286000" y="4572000"/>
                    </a:cubicBezTo>
                    <a:cubicBezTo>
                      <a:pt x="1023477" y="4572000"/>
                      <a:pt x="0" y="3548523"/>
                      <a:pt x="0" y="2286000"/>
                    </a:cubicBezTo>
                    <a:cubicBezTo>
                      <a:pt x="0" y="1023477"/>
                      <a:pt x="1023477" y="0"/>
                      <a:pt x="22860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1"/>
              <p:cNvSpPr/>
              <p:nvPr/>
            </p:nvSpPr>
            <p:spPr>
              <a:xfrm>
                <a:off x="3657600" y="-437864"/>
                <a:ext cx="4343400" cy="4343400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4572000">
                    <a:moveTo>
                      <a:pt x="2286001" y="583022"/>
                    </a:moveTo>
                    <a:cubicBezTo>
                      <a:pt x="1345472" y="583022"/>
                      <a:pt x="583022" y="1345472"/>
                      <a:pt x="583022" y="2286001"/>
                    </a:cubicBezTo>
                    <a:cubicBezTo>
                      <a:pt x="583022" y="3226530"/>
                      <a:pt x="1345472" y="3988980"/>
                      <a:pt x="2286001" y="3988980"/>
                    </a:cubicBezTo>
                    <a:cubicBezTo>
                      <a:pt x="3226530" y="3988980"/>
                      <a:pt x="3988980" y="3226530"/>
                      <a:pt x="3988980" y="2286001"/>
                    </a:cubicBezTo>
                    <a:cubicBezTo>
                      <a:pt x="3988980" y="1345472"/>
                      <a:pt x="3226530" y="583022"/>
                      <a:pt x="2286001" y="583022"/>
                    </a:cubicBezTo>
                    <a:close/>
                    <a:moveTo>
                      <a:pt x="2286000" y="0"/>
                    </a:moveTo>
                    <a:cubicBezTo>
                      <a:pt x="3548523" y="0"/>
                      <a:pt x="4572000" y="1023477"/>
                      <a:pt x="4572000" y="2286000"/>
                    </a:cubicBezTo>
                    <a:cubicBezTo>
                      <a:pt x="4572000" y="3548523"/>
                      <a:pt x="3548523" y="4572000"/>
                      <a:pt x="2286000" y="4572000"/>
                    </a:cubicBezTo>
                    <a:cubicBezTo>
                      <a:pt x="1023477" y="4572000"/>
                      <a:pt x="0" y="3548523"/>
                      <a:pt x="0" y="2286000"/>
                    </a:cubicBezTo>
                    <a:cubicBezTo>
                      <a:pt x="0" y="1023477"/>
                      <a:pt x="1023477" y="0"/>
                      <a:pt x="22860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1E509"/>
                  </a:gs>
                  <a:gs pos="100000">
                    <a:srgbClr val="28A010"/>
                  </a:gs>
                </a:gsLst>
                <a:lin ang="5400000" scaled="0"/>
              </a:gra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1"/>
              <p:cNvSpPr/>
              <p:nvPr/>
            </p:nvSpPr>
            <p:spPr>
              <a:xfrm>
                <a:off x="5026503" y="2457736"/>
                <a:ext cx="4041297" cy="4041297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4572000">
                    <a:moveTo>
                      <a:pt x="2286001" y="583022"/>
                    </a:moveTo>
                    <a:cubicBezTo>
                      <a:pt x="1345472" y="583022"/>
                      <a:pt x="583022" y="1345472"/>
                      <a:pt x="583022" y="2286001"/>
                    </a:cubicBezTo>
                    <a:cubicBezTo>
                      <a:pt x="583022" y="3226530"/>
                      <a:pt x="1345472" y="3988980"/>
                      <a:pt x="2286001" y="3988980"/>
                    </a:cubicBezTo>
                    <a:cubicBezTo>
                      <a:pt x="3226530" y="3988980"/>
                      <a:pt x="3988980" y="3226530"/>
                      <a:pt x="3988980" y="2286001"/>
                    </a:cubicBezTo>
                    <a:cubicBezTo>
                      <a:pt x="3988980" y="1345472"/>
                      <a:pt x="3226530" y="583022"/>
                      <a:pt x="2286001" y="583022"/>
                    </a:cubicBezTo>
                    <a:close/>
                    <a:moveTo>
                      <a:pt x="2286000" y="0"/>
                    </a:moveTo>
                    <a:cubicBezTo>
                      <a:pt x="3548523" y="0"/>
                      <a:pt x="4572000" y="1023477"/>
                      <a:pt x="4572000" y="2286000"/>
                    </a:cubicBezTo>
                    <a:cubicBezTo>
                      <a:pt x="4572000" y="3548523"/>
                      <a:pt x="3548523" y="4572000"/>
                      <a:pt x="2286000" y="4572000"/>
                    </a:cubicBezTo>
                    <a:cubicBezTo>
                      <a:pt x="1023477" y="4572000"/>
                      <a:pt x="0" y="3548523"/>
                      <a:pt x="0" y="2286000"/>
                    </a:cubicBezTo>
                    <a:cubicBezTo>
                      <a:pt x="0" y="1023477"/>
                      <a:pt x="1023477" y="0"/>
                      <a:pt x="22860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A401"/>
                  </a:gs>
                  <a:gs pos="100000">
                    <a:srgbClr val="E4580A"/>
                  </a:gs>
                </a:gsLst>
                <a:lin ang="5400000" scaled="0"/>
              </a:gra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462" name="Group 80"/>
            <p:cNvGrpSpPr>
              <a:grpSpLocks/>
            </p:cNvGrpSpPr>
            <p:nvPr/>
          </p:nvGrpSpPr>
          <p:grpSpPr bwMode="auto">
            <a:xfrm>
              <a:off x="5112503" y="2708920"/>
              <a:ext cx="1215846" cy="1215941"/>
              <a:chOff x="6019800" y="3276599"/>
              <a:chExt cx="533400" cy="533400"/>
            </a:xfrm>
          </p:grpSpPr>
          <p:sp>
            <p:nvSpPr>
              <p:cNvPr id="38" name="Oval 81"/>
              <p:cNvSpPr/>
              <p:nvPr/>
            </p:nvSpPr>
            <p:spPr>
              <a:xfrm>
                <a:off x="6019775" y="3276440"/>
                <a:ext cx="533479" cy="533437"/>
              </a:xfrm>
              <a:prstGeom prst="ellipse">
                <a:avLst/>
              </a:prstGeom>
              <a:gradFill>
                <a:gsLst>
                  <a:gs pos="35000">
                    <a:srgbClr val="00297A"/>
                  </a:gs>
                  <a:gs pos="7000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9" name="Oval 82"/>
              <p:cNvSpPr/>
              <p:nvPr/>
            </p:nvSpPr>
            <p:spPr>
              <a:xfrm>
                <a:off x="6076187" y="3293850"/>
                <a:ext cx="420654" cy="36978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9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7463" name="Group 83"/>
            <p:cNvGrpSpPr>
              <a:grpSpLocks/>
            </p:cNvGrpSpPr>
            <p:nvPr/>
          </p:nvGrpSpPr>
          <p:grpSpPr bwMode="auto">
            <a:xfrm>
              <a:off x="1777146" y="2767295"/>
              <a:ext cx="2087184" cy="2087346"/>
              <a:chOff x="6019800" y="3276599"/>
              <a:chExt cx="533400" cy="533400"/>
            </a:xfrm>
          </p:grpSpPr>
          <p:sp>
            <p:nvSpPr>
              <p:cNvPr id="41" name="Oval 84"/>
              <p:cNvSpPr/>
              <p:nvPr/>
            </p:nvSpPr>
            <p:spPr>
              <a:xfrm>
                <a:off x="6019790" y="3276599"/>
                <a:ext cx="533497" cy="533455"/>
              </a:xfrm>
              <a:prstGeom prst="ellipse">
                <a:avLst/>
              </a:prstGeom>
              <a:gradFill flip="none" rotWithShape="1">
                <a:gsLst>
                  <a:gs pos="35000">
                    <a:srgbClr val="007A06"/>
                  </a:gs>
                  <a:gs pos="70000">
                    <a:srgbClr val="00C009"/>
                  </a:gs>
                  <a:gs pos="100000">
                    <a:srgbClr val="00F00B"/>
                  </a:gs>
                </a:gsLst>
                <a:lin ang="5400000" scaled="1"/>
                <a:tileRect/>
              </a:gradFill>
              <a:ln w="12700" cap="flat" cmpd="sng" algn="ctr">
                <a:solidFill>
                  <a:srgbClr val="007A0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2" name="Oval 86"/>
              <p:cNvSpPr/>
              <p:nvPr/>
            </p:nvSpPr>
            <p:spPr>
              <a:xfrm>
                <a:off x="6076588" y="3294043"/>
                <a:ext cx="419495" cy="369565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9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7464" name="Group 74"/>
            <p:cNvGrpSpPr>
              <a:grpSpLocks/>
            </p:cNvGrpSpPr>
            <p:nvPr/>
          </p:nvGrpSpPr>
          <p:grpSpPr bwMode="auto">
            <a:xfrm>
              <a:off x="6072601" y="3071341"/>
              <a:ext cx="1661415" cy="1661544"/>
              <a:chOff x="6019800" y="3276599"/>
              <a:chExt cx="533400" cy="533400"/>
            </a:xfrm>
          </p:grpSpPr>
          <p:sp>
            <p:nvSpPr>
              <p:cNvPr id="44" name="Oval 75"/>
              <p:cNvSpPr/>
              <p:nvPr/>
            </p:nvSpPr>
            <p:spPr>
              <a:xfrm>
                <a:off x="6019891" y="3276841"/>
                <a:ext cx="533114" cy="533073"/>
              </a:xfrm>
              <a:prstGeom prst="ellipse">
                <a:avLst/>
              </a:prstGeom>
              <a:gradFill>
                <a:gsLst>
                  <a:gs pos="46000">
                    <a:srgbClr val="C00000"/>
                  </a:gs>
                  <a:gs pos="70000">
                    <a:srgbClr val="E30000"/>
                  </a:gs>
                  <a:gs pos="100000">
                    <a:srgbClr val="FF4F4F"/>
                  </a:gs>
                </a:gsLst>
                <a:lin ang="5400000" scaled="1"/>
              </a:gradFill>
              <a:ln w="12700" cap="flat" cmpd="sng" algn="ctr">
                <a:solidFill>
                  <a:srgbClr val="76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5" name="Oval 79"/>
              <p:cNvSpPr/>
              <p:nvPr/>
            </p:nvSpPr>
            <p:spPr>
              <a:xfrm>
                <a:off x="6076464" y="3294678"/>
                <a:ext cx="419968" cy="368463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9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46" name="TextBox 92"/>
            <p:cNvSpPr txBox="1"/>
            <p:nvPr/>
          </p:nvSpPr>
          <p:spPr bwMode="auto">
            <a:xfrm>
              <a:off x="1977133" y="2992720"/>
              <a:ext cx="1724025" cy="1508125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44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22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%</a:t>
              </a:r>
              <a:r>
                <a:rPr lang="en-US" sz="36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Export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habillement</a:t>
              </a:r>
            </a:p>
          </p:txBody>
        </p:sp>
        <p:sp>
          <p:nvSpPr>
            <p:cNvPr id="47" name="TextBox 93"/>
            <p:cNvSpPr txBox="1"/>
            <p:nvPr/>
          </p:nvSpPr>
          <p:spPr bwMode="auto">
            <a:xfrm>
              <a:off x="6388795" y="3268945"/>
              <a:ext cx="1092200" cy="138430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19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%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Export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Textile</a:t>
              </a:r>
            </a:p>
          </p:txBody>
        </p:sp>
        <p:sp>
          <p:nvSpPr>
            <p:cNvPr id="48" name="TextBox 94"/>
            <p:cNvSpPr txBox="1"/>
            <p:nvPr/>
          </p:nvSpPr>
          <p:spPr bwMode="auto">
            <a:xfrm>
              <a:off x="5107683" y="2779995"/>
              <a:ext cx="1289050" cy="113823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8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%</a:t>
              </a:r>
              <a:endParaRPr lang="en-US" sz="2800" dirty="0">
                <a:solidFill>
                  <a:schemeClr val="bg1"/>
                </a:solidFill>
                <a:effectLst>
                  <a:outerShdw blurRad="63500" dist="38100" dir="5400000" sx="101000" sy="101000" algn="t" rotWithShape="0">
                    <a:prstClr val="black">
                      <a:alpha val="65000"/>
                    </a:prst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Production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65000"/>
                      </a:prstClr>
                    </a:outerShdw>
                  </a:effectLst>
                </a:rPr>
                <a:t>Coton</a:t>
              </a:r>
            </a:p>
          </p:txBody>
        </p:sp>
      </p:grp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61925" y="5678488"/>
          <a:ext cx="8758238" cy="90963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36499"/>
                <a:gridCol w="691228"/>
                <a:gridCol w="888721"/>
                <a:gridCol w="987467"/>
                <a:gridCol w="691228"/>
                <a:gridCol w="865241"/>
                <a:gridCol w="735257"/>
                <a:gridCol w="643350"/>
                <a:gridCol w="597397"/>
                <a:gridCol w="551443"/>
                <a:gridCol w="670407"/>
              </a:tblGrid>
              <a:tr h="2523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cap="small" baseline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Coton</a:t>
                      </a:r>
                      <a:endParaRPr lang="fr-FR" sz="1600" b="1" i="0" u="none" strike="noStrike" cap="small" baseline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cap="small" baseline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</a:t>
                      </a:r>
                      <a:endParaRPr lang="fr-FR" sz="1600" b="1" i="0" u="none" strike="noStrike" cap="small" baseline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cap="small" baseline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Vêtement</a:t>
                      </a:r>
                      <a:endParaRPr lang="fr-FR" sz="1600" b="1" i="0" u="none" strike="noStrike" cap="small" baseline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18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fr-FR" sz="14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Surface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Production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Rendement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Imports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Consomm</a:t>
                      </a:r>
                      <a:r>
                        <a:rPr lang="fr-FR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Exports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import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export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import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export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</a:tr>
              <a:tr h="435406">
                <a:tc>
                  <a:txBody>
                    <a:bodyPr/>
                    <a:lstStyle/>
                    <a:p>
                      <a:pPr algn="ctr" fontAlgn="b"/>
                      <a:endParaRPr lang="fr-FR" sz="1400" b="1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FRANCOPHONIE</a:t>
                      </a:r>
                      <a:r>
                        <a:rPr lang="fr-FR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12,12%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7,92%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26,93%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26,07%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9,94%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18,03%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35,24%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18,90%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26,98%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22,17%</a:t>
                      </a:r>
                      <a:endParaRPr lang="fr-FR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13" marR="8313" marT="8319" marB="0" anchor="b"/>
                </a:tc>
              </a:tr>
            </a:tbl>
          </a:graphicData>
        </a:graphic>
      </p:graphicFrame>
      <p:sp>
        <p:nvSpPr>
          <p:cNvPr id="17454" name="Title 3"/>
          <p:cNvSpPr txBox="1">
            <a:spLocks/>
          </p:cNvSpPr>
          <p:nvPr/>
        </p:nvSpPr>
        <p:spPr bwMode="auto">
          <a:xfrm>
            <a:off x="457200" y="1524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000">
                <a:latin typeface="Arial "/>
              </a:rPr>
              <a:t>Ring Platforms</a:t>
            </a:r>
          </a:p>
        </p:txBody>
      </p:sp>
      <p:sp>
        <p:nvSpPr>
          <p:cNvPr id="574" name="ZoneTexte 4"/>
          <p:cNvSpPr txBox="1">
            <a:spLocks noChangeArrowheads="1"/>
          </p:cNvSpPr>
          <p:nvPr/>
        </p:nvSpPr>
        <p:spPr bwMode="auto">
          <a:xfrm>
            <a:off x="341313" y="593725"/>
            <a:ext cx="8415337" cy="425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La Francophonie : Champion de la filière coton textile habillement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5" name="Rectangle 574"/>
          <p:cNvSpPr/>
          <p:nvPr/>
        </p:nvSpPr>
        <p:spPr>
          <a:xfrm>
            <a:off x="6011863" y="6596063"/>
            <a:ext cx="279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100" b="0" i="1" dirty="0">
                <a:solidFill>
                  <a:schemeClr val="accent1">
                    <a:lumMod val="75000"/>
                  </a:schemeClr>
                </a:solidFill>
              </a:rPr>
              <a:t>Sources : OMC et ICAC</a:t>
            </a:r>
          </a:p>
        </p:txBody>
      </p:sp>
    </p:spTree>
    <p:extLst>
      <p:ext uri="{BB962C8B-B14F-4D97-AF65-F5344CB8AC3E}">
        <p14:creationId xmlns:p14="http://schemas.microsoft.com/office/powerpoint/2010/main" val="30081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26875" r="43718" b="15901"/>
          <a:stretch>
            <a:fillRect/>
          </a:stretch>
        </p:blipFill>
        <p:spPr bwMode="auto">
          <a:xfrm>
            <a:off x="107504" y="908720"/>
            <a:ext cx="454818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6" t="13251" r="39075" b="78349"/>
          <a:stretch>
            <a:fillRect/>
          </a:stretch>
        </p:blipFill>
        <p:spPr bwMode="auto">
          <a:xfrm>
            <a:off x="136525" y="260648"/>
            <a:ext cx="3644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34750" r="45490" b="15901"/>
          <a:stretch>
            <a:fillRect/>
          </a:stretch>
        </p:blipFill>
        <p:spPr bwMode="auto">
          <a:xfrm>
            <a:off x="4644008" y="548680"/>
            <a:ext cx="4158680" cy="454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7" t="25325" r="54430" b="69829"/>
          <a:stretch>
            <a:fillRect/>
          </a:stretch>
        </p:blipFill>
        <p:spPr bwMode="auto">
          <a:xfrm>
            <a:off x="4958283" y="116632"/>
            <a:ext cx="3286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4008" y="5099700"/>
            <a:ext cx="446449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L’</a:t>
            </a:r>
            <a:r>
              <a:rPr lang="fr-FR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Afrique </a:t>
            </a:r>
            <a:r>
              <a:rPr lang="fr-FR" sz="16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connaîtra une importante croissance, passant de </a:t>
            </a:r>
            <a:r>
              <a:rPr lang="fr-FR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1,256 </a:t>
            </a:r>
            <a:r>
              <a:rPr lang="fr-FR" sz="16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milliard d’habitants (17 % de la population mondiale) actuellement, à </a:t>
            </a:r>
            <a:r>
              <a:rPr lang="fr-FR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4,468 milliards (40 %)</a:t>
            </a:r>
          </a:p>
        </p:txBody>
      </p:sp>
    </p:spTree>
    <p:extLst>
      <p:ext uri="{BB962C8B-B14F-4D97-AF65-F5344CB8AC3E}">
        <p14:creationId xmlns:p14="http://schemas.microsoft.com/office/powerpoint/2010/main" val="15091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3"/>
          <p:cNvGrpSpPr>
            <a:grpSpLocks/>
          </p:cNvGrpSpPr>
          <p:nvPr/>
        </p:nvGrpSpPr>
        <p:grpSpPr bwMode="auto">
          <a:xfrm>
            <a:off x="179513" y="1327667"/>
            <a:ext cx="3590528" cy="4189565"/>
            <a:chOff x="6461330" y="1915734"/>
            <a:chExt cx="2544758" cy="302653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6461330" y="1915734"/>
              <a:ext cx="2544758" cy="3026532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/>
          </p:blipFill>
          <p:spPr>
            <a:xfrm>
              <a:off x="6524330" y="1988840"/>
              <a:ext cx="2143125" cy="2143125"/>
            </a:xfrm>
            <a:prstGeom prst="ellipse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68313" y="549275"/>
            <a:ext cx="80645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Pivot: cas du Vietnam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4186238" y="2314575"/>
            <a:ext cx="48117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15000"/>
              </a:spcAft>
            </a:pPr>
            <a:endParaRPr lang="fr-FR" altLang="fr-FR" sz="120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6238" y="2074863"/>
            <a:ext cx="4848225" cy="357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FR" sz="2800" b="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sz="2800" b="0" baseline="30000" dirty="0">
                <a:solidFill>
                  <a:schemeClr val="accent6">
                    <a:lumMod val="75000"/>
                  </a:schemeClr>
                </a:solidFill>
              </a:rPr>
              <a:t>ème</a:t>
            </a:r>
            <a:r>
              <a:rPr lang="fr-FR" sz="2800" b="0" dirty="0">
                <a:solidFill>
                  <a:schemeClr val="accent6">
                    <a:lumMod val="75000"/>
                  </a:schemeClr>
                </a:solidFill>
              </a:rPr>
              <a:t> exportateur textile mondial (6.8%)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FR" sz="2800" b="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sz="2800" b="0" baseline="30000" dirty="0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fr-FR" sz="2800" b="0" dirty="0">
                <a:solidFill>
                  <a:schemeClr val="accent6">
                    <a:lumMod val="75000"/>
                  </a:schemeClr>
                </a:solidFill>
              </a:rPr>
              <a:t> fournisseur USA </a:t>
            </a:r>
            <a:endParaRPr lang="fr-FR" altLang="fr-FR" sz="28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FR" sz="2800" b="0" dirty="0">
                <a:solidFill>
                  <a:schemeClr val="accent6">
                    <a:lumMod val="75000"/>
                  </a:schemeClr>
                </a:solidFill>
              </a:rPr>
              <a:t>6000 entreprises, 2,5 millions de personnes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FR" sz="2800" b="0" dirty="0">
                <a:solidFill>
                  <a:schemeClr val="accent6">
                    <a:lumMod val="75000"/>
                  </a:schemeClr>
                </a:solidFill>
              </a:rPr>
              <a:t>10% du PIB national, 2</a:t>
            </a:r>
            <a:r>
              <a:rPr lang="fr-FR" sz="2800" b="0" baseline="30000" dirty="0">
                <a:solidFill>
                  <a:schemeClr val="accent6">
                    <a:lumMod val="75000"/>
                  </a:schemeClr>
                </a:solidFill>
              </a:rPr>
              <a:t>ème</a:t>
            </a:r>
            <a:r>
              <a:rPr lang="fr-FR" sz="2800" b="0" dirty="0">
                <a:solidFill>
                  <a:schemeClr val="accent6">
                    <a:lumMod val="75000"/>
                  </a:schemeClr>
                </a:solidFill>
              </a:rPr>
              <a:t> poste d’exportation</a:t>
            </a:r>
          </a:p>
        </p:txBody>
      </p:sp>
      <p:pic>
        <p:nvPicPr>
          <p:cNvPr id="19462" name="Imag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732088"/>
            <a:ext cx="3159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77038" y="476250"/>
            <a:ext cx="1935162" cy="1085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566738" y="2619375"/>
            <a:ext cx="7875587" cy="15303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algn="ctr">
              <a:defRPr/>
            </a:pPr>
            <a:endParaRPr lang="fr-F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1" y="2187970"/>
            <a:ext cx="9027495" cy="33916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dirty="0">
                <a:solidFill>
                  <a:srgbClr val="17375E"/>
                </a:solidFill>
                <a:cs typeface="Times New Roman" pitchFamily="18" charset="0"/>
              </a:rPr>
              <a:t>	     	  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En 2020                                                   </a:t>
            </a:r>
            <a:r>
              <a:rPr lang="en-US" altLang="en-US" dirty="0">
                <a:solidFill>
                  <a:srgbClr val="17375E"/>
                </a:solidFill>
                <a:cs typeface="Times New Roman" pitchFamily="18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En 2040 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altLang="en-US" dirty="0">
                <a:solidFill>
                  <a:schemeClr val="tx1"/>
                </a:solidFill>
                <a:cs typeface="Arial" pitchFamily="34" charset="0"/>
              </a:rPr>
              <a:t>Fibre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:  </a:t>
            </a:r>
            <a:r>
              <a:rPr lang="en-US" altLang="en-US" sz="2400" dirty="0" smtClean="0">
                <a:solidFill>
                  <a:srgbClr val="FF0000"/>
                </a:solidFill>
                <a:cs typeface="Arial" pitchFamily="34" charset="0"/>
              </a:rPr>
              <a:t>700.000</a:t>
            </a:r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Arial" pitchFamily="34" charset="0"/>
              </a:rPr>
              <a:t>tonnes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par an      		 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2.000.000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Arial" pitchFamily="34" charset="0"/>
              </a:rPr>
              <a:t>tonnes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par an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Arial" pitchFamily="34" charset="0"/>
              </a:rPr>
              <a:t>Fils</a:t>
            </a: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1.500.000</a:t>
            </a: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Arial" pitchFamily="34" charset="0"/>
              </a:rPr>
              <a:t>tonnes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par an    		</a:t>
            </a:r>
            <a:r>
              <a:rPr lang="en-US" alt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3.500.000</a:t>
            </a:r>
            <a:r>
              <a:rPr lang="en-US" alt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Arial" pitchFamily="34" charset="0"/>
              </a:rPr>
              <a:t>tonnes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par an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Arial" pitchFamily="34" charset="0"/>
              </a:rPr>
              <a:t>Tissu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:  </a:t>
            </a: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3 milliards 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m² par an  		 </a:t>
            </a:r>
            <a:r>
              <a:rPr lang="en-US" altLang="en-US" dirty="0">
                <a:solidFill>
                  <a:srgbClr val="FF0000"/>
                </a:solidFill>
                <a:cs typeface="Arial" pitchFamily="34" charset="0"/>
              </a:rPr>
              <a:t>8.000 </a:t>
            </a:r>
            <a:r>
              <a:rPr lang="en-US" altLang="en-US" dirty="0" err="1" smtClean="0">
                <a:solidFill>
                  <a:srgbClr val="FF0000"/>
                </a:solidFill>
                <a:cs typeface="Arial" pitchFamily="34" charset="0"/>
              </a:rPr>
              <a:t>Mds</a:t>
            </a: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m² par an </a:t>
            </a:r>
          </a:p>
          <a:p>
            <a:pPr lvl="1"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Exportation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45-50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milliards USD 	 	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120 – 130</a:t>
            </a:r>
            <a:r>
              <a:rPr lang="en-US" altLang="en-US" dirty="0">
                <a:solidFill>
                  <a:srgbClr val="FF0000"/>
                </a:solidFill>
                <a:cs typeface="Arial" pitchFamily="34" charset="0"/>
              </a:rPr>
              <a:t> milliards 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USD</a:t>
            </a:r>
          </a:p>
          <a:p>
            <a:pPr lvl="1"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Arial" pitchFamily="34" charset="0"/>
              </a:rPr>
              <a:t>Emploi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:	</a:t>
            </a:r>
            <a:r>
              <a:rPr lang="en-US" altLang="en-US" dirty="0">
                <a:solidFill>
                  <a:srgbClr val="FF0000"/>
                </a:solidFill>
                <a:cs typeface="Arial" pitchFamily="34" charset="0"/>
              </a:rPr>
              <a:t>3.3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millions </a:t>
            </a:r>
            <a:r>
              <a:rPr lang="en-US" altLang="en-US" dirty="0" err="1">
                <a:solidFill>
                  <a:schemeClr val="tx1"/>
                </a:solidFill>
                <a:cs typeface="Arial" pitchFamily="34" charset="0"/>
              </a:rPr>
              <a:t>personnes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 		 </a:t>
            </a:r>
            <a:r>
              <a:rPr lang="en-US" altLang="en-US" dirty="0">
                <a:solidFill>
                  <a:srgbClr val="FF0000"/>
                </a:solidFill>
                <a:cs typeface="Arial" pitchFamily="34" charset="0"/>
              </a:rPr>
              <a:t>4,4 millions </a:t>
            </a:r>
            <a:r>
              <a:rPr lang="en-US" altLang="en-US" dirty="0" err="1" smtClean="0">
                <a:solidFill>
                  <a:schemeClr val="tx1"/>
                </a:solidFill>
                <a:cs typeface="Arial" pitchFamily="34" charset="0"/>
              </a:rPr>
              <a:t>personnes</a:t>
            </a: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              </a:t>
            </a:r>
            <a:endParaRPr lang="en-US" altLang="en-US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4797025" y="2663915"/>
            <a:ext cx="561020" cy="27003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797025" y="4014065"/>
            <a:ext cx="561020" cy="315035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797025" y="4626337"/>
            <a:ext cx="561020" cy="24282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716016" y="5166280"/>
            <a:ext cx="630070" cy="242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206375" y="503238"/>
            <a:ext cx="6570663" cy="522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sz="2800">
                <a:solidFill>
                  <a:schemeClr val="bg1"/>
                </a:solidFill>
                <a:cs typeface="Times New Roman" pitchFamily="18" charset="0"/>
              </a:rPr>
              <a:t>Vietnam : Prévisions 2020- 2040</a:t>
            </a:r>
          </a:p>
        </p:txBody>
      </p:sp>
      <p:sp>
        <p:nvSpPr>
          <p:cNvPr id="13" name="Pensées 12"/>
          <p:cNvSpPr>
            <a:spLocks noChangeArrowheads="1"/>
          </p:cNvSpPr>
          <p:nvPr/>
        </p:nvSpPr>
        <p:spPr bwMode="auto">
          <a:xfrm>
            <a:off x="2997200" y="1044575"/>
            <a:ext cx="3960813" cy="1035050"/>
          </a:xfrm>
          <a:prstGeom prst="cloudCallout">
            <a:avLst>
              <a:gd name="adj1" fmla="val 2532"/>
              <a:gd name="adj2" fmla="val 100102"/>
            </a:avLst>
          </a:prstGeom>
          <a:solidFill>
            <a:srgbClr val="FFFF00"/>
          </a:solidFill>
          <a:ln>
            <a:noFill/>
          </a:ln>
        </p:spPr>
        <p:txBody>
          <a:bodyPr lIns="0" tIns="0" rIns="0" bIns="0"/>
          <a:lstStyle/>
          <a:p>
            <a:pPr algn="ctr"/>
            <a:r>
              <a:rPr lang="fr-FR" sz="1800"/>
              <a:t>QUELLE PART L’AFRIQUE  VEUT AVOIR DANS LE PLAN  DU VIETNAM?</a:t>
            </a:r>
          </a:p>
        </p:txBody>
      </p:sp>
      <p:sp>
        <p:nvSpPr>
          <p:cNvPr id="14" name="Nuage 13"/>
          <p:cNvSpPr/>
          <p:nvPr/>
        </p:nvSpPr>
        <p:spPr bwMode="auto">
          <a:xfrm>
            <a:off x="2726794" y="5805264"/>
            <a:ext cx="5085565" cy="1125125"/>
          </a:xfrm>
          <a:prstGeom prst="cloud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EST-CE QUE L’AFRIQUE SOUHAITE L’INTERCONNEXION A LA CHAINE DE VALEUR MONDIALE ?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797025" y="3293985"/>
            <a:ext cx="561020" cy="27003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2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6738" y="2528888"/>
            <a:ext cx="8010525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3600" cap="small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  <a:lvl6pPr>
              <a:defRPr>
                <a:solidFill>
                  <a:schemeClr val="bg1"/>
                </a:solidFill>
                <a:latin typeface="Calibri" pitchFamily="34" charset="0"/>
              </a:defRPr>
            </a:lvl6pPr>
            <a:lvl7pPr>
              <a:defRPr>
                <a:solidFill>
                  <a:schemeClr val="bg1"/>
                </a:solidFill>
                <a:latin typeface="Calibri" pitchFamily="34" charset="0"/>
              </a:defRPr>
            </a:lvl7pPr>
            <a:lvl8pPr>
              <a:defRPr>
                <a:solidFill>
                  <a:schemeClr val="bg1"/>
                </a:solidFill>
                <a:latin typeface="Calibri" pitchFamily="34" charset="0"/>
              </a:defRPr>
            </a:lvl8pPr>
            <a:lvl9pPr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accent1"/>
                </a:solidFill>
              </a:rPr>
              <a:t>III – Plan de Densification et de Diversification des Industries du Coton et Textile </a:t>
            </a:r>
          </a:p>
          <a:p>
            <a:pPr>
              <a:defRPr/>
            </a:pPr>
            <a:r>
              <a:rPr lang="fr-FR" dirty="0" smtClean="0">
                <a:solidFill>
                  <a:schemeClr val="accent1"/>
                </a:solidFill>
              </a:rPr>
              <a:t>- DEDICOT- </a:t>
            </a:r>
          </a:p>
        </p:txBody>
      </p:sp>
    </p:spTree>
    <p:extLst>
      <p:ext uri="{BB962C8B-B14F-4D97-AF65-F5344CB8AC3E}">
        <p14:creationId xmlns:p14="http://schemas.microsoft.com/office/powerpoint/2010/main" val="8917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/>
        </p:nvSpPr>
        <p:spPr bwMode="auto">
          <a:xfrm rot="16200000">
            <a:off x="2186738" y="2304317"/>
            <a:ext cx="314991" cy="405083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riangle isocèle 8"/>
          <p:cNvSpPr/>
          <p:nvPr/>
        </p:nvSpPr>
        <p:spPr bwMode="auto">
          <a:xfrm rot="5400000">
            <a:off x="2096728" y="1988843"/>
            <a:ext cx="314991" cy="40508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584457" y="1493785"/>
            <a:ext cx="2145499" cy="13499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7677" name="ZoneTexte 5"/>
          <p:cNvSpPr txBox="1">
            <a:spLocks noChangeArrowheads="1"/>
          </p:cNvSpPr>
          <p:nvPr/>
        </p:nvSpPr>
        <p:spPr bwMode="auto">
          <a:xfrm>
            <a:off x="2816687" y="1745333"/>
            <a:ext cx="1620298" cy="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1800" dirty="0"/>
              <a:t>Francophonie du textile habillement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96525" y="1449388"/>
            <a:ext cx="1755195" cy="13499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7681" name="ZoneTexte 7"/>
          <p:cNvSpPr txBox="1">
            <a:spLocks noChangeArrowheads="1"/>
          </p:cNvSpPr>
          <p:nvPr/>
        </p:nvSpPr>
        <p:spPr bwMode="auto">
          <a:xfrm>
            <a:off x="341313" y="1825732"/>
            <a:ext cx="1755360" cy="83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Francophonie du coton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41313" y="3114342"/>
            <a:ext cx="4185682" cy="5399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Interconnecter les chaînes de valeur interrégionales </a:t>
            </a:r>
          </a:p>
        </p:txBody>
      </p:sp>
      <p:sp>
        <p:nvSpPr>
          <p:cNvPr id="18" name="Flèche vers le bas 17"/>
          <p:cNvSpPr/>
          <p:nvPr/>
        </p:nvSpPr>
        <p:spPr bwMode="auto">
          <a:xfrm>
            <a:off x="836414" y="3744085"/>
            <a:ext cx="270055" cy="35999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 bwMode="auto">
          <a:xfrm>
            <a:off x="2096673" y="3654328"/>
            <a:ext cx="270055" cy="35999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0" name="Flèche vers le bas 19"/>
          <p:cNvSpPr/>
          <p:nvPr/>
        </p:nvSpPr>
        <p:spPr bwMode="auto">
          <a:xfrm>
            <a:off x="3446950" y="3609329"/>
            <a:ext cx="270055" cy="35999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7504" y="4581128"/>
            <a:ext cx="1260258" cy="4499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808575" y="4581128"/>
            <a:ext cx="1395273" cy="4499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Transformation</a:t>
            </a:r>
          </a:p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Commercialisation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428754" y="4581128"/>
            <a:ext cx="1575294" cy="4499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Co-transformation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Commercialisation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0" y="4149725"/>
            <a:ext cx="1601789" cy="449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cap="all" dirty="0">
                <a:solidFill>
                  <a:schemeClr val="tx1"/>
                </a:solidFill>
                <a:latin typeface="Calibri" pitchFamily="34" charset="0"/>
              </a:rPr>
              <a:t>Levier </a:t>
            </a:r>
            <a:r>
              <a:rPr lang="fr-FR" sz="1200" dirty="0">
                <a:solidFill>
                  <a:schemeClr val="tx1"/>
                </a:solidFill>
                <a:latin typeface="Calibri" pitchFamily="34" charset="0"/>
              </a:rPr>
              <a:t>1</a:t>
            </a:r>
          </a:p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alibri" pitchFamily="34" charset="0"/>
              </a:rPr>
              <a:t>Niveau producteur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661273" y="4149725"/>
            <a:ext cx="1614583" cy="449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/>
            <a:r>
              <a:rPr lang="fr-FR" sz="1200" cap="all" dirty="0">
                <a:solidFill>
                  <a:schemeClr val="tx1"/>
                </a:solidFill>
                <a:latin typeface="Calibri" pitchFamily="34" charset="0"/>
              </a:rPr>
              <a:t>Levier 2</a:t>
            </a:r>
          </a:p>
          <a:p>
            <a:pPr indent="-342900" algn="ctr"/>
            <a:r>
              <a:rPr lang="fr-FR" sz="1200" cap="all" dirty="0">
                <a:solidFill>
                  <a:schemeClr val="tx1"/>
                </a:solidFill>
                <a:latin typeface="Calibri" pitchFamily="34" charset="0"/>
              </a:rPr>
              <a:t>Niveau r régional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97263" y="4149725"/>
            <a:ext cx="1778793" cy="449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/>
            <a:r>
              <a:rPr lang="fr-FR" sz="1200" cap="all" dirty="0">
                <a:solidFill>
                  <a:schemeClr val="tx1"/>
                </a:solidFill>
                <a:latin typeface="Calibri" pitchFamily="34" charset="0"/>
              </a:rPr>
              <a:t>Levier 1</a:t>
            </a:r>
          </a:p>
          <a:p>
            <a:pPr indent="-342900" algn="ctr"/>
            <a:r>
              <a:rPr lang="fr-FR" sz="1200" cap="all" dirty="0">
                <a:solidFill>
                  <a:schemeClr val="tx1"/>
                </a:solidFill>
                <a:latin typeface="Calibri" pitchFamily="34" charset="0"/>
              </a:rPr>
              <a:t>Niveau international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37175" y="1718806"/>
            <a:ext cx="3806825" cy="286232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985838" indent="-985838">
              <a:defRPr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Axe I :	 Accord d’achat et d’approvisionnement en coton fibres avec prévisibilité des paramètres</a:t>
            </a:r>
          </a:p>
          <a:p>
            <a:pPr>
              <a:defRPr/>
            </a:pPr>
            <a:endParaRPr lang="fr-FR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893763" indent="-893763">
              <a:defRPr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Axe 2 : 	Accord de </a:t>
            </a:r>
            <a:r>
              <a:rPr lang="fr-FR" sz="1800" dirty="0" err="1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-investissements pour la densification des unités de transformation 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locales du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coton 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5076056" y="4193834"/>
            <a:ext cx="720080" cy="3152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522288" y="5661248"/>
            <a:ext cx="8415337" cy="1124744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85750" indent="-285750" algn="ctr">
              <a:defRPr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Créer un écosystème interrégional favorable </a:t>
            </a:r>
          </a:p>
          <a:p>
            <a:pPr marL="285750" indent="-285750" algn="ctr">
              <a:defRPr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À la croissance et développement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de chaine de valeur du Coton-Textile-Habillement</a:t>
            </a:r>
          </a:p>
        </p:txBody>
      </p:sp>
      <p:sp>
        <p:nvSpPr>
          <p:cNvPr id="31" name="Flèche droite 30"/>
          <p:cNvSpPr/>
          <p:nvPr/>
        </p:nvSpPr>
        <p:spPr>
          <a:xfrm rot="5400000">
            <a:off x="6570151" y="4986102"/>
            <a:ext cx="1350292" cy="576064"/>
          </a:xfrm>
          <a:prstGeom prst="rightArrow">
            <a:avLst/>
          </a:prstGeom>
          <a:solidFill>
            <a:srgbClr val="69E1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5400000">
            <a:off x="1860503" y="5254007"/>
            <a:ext cx="720080" cy="382434"/>
          </a:xfrm>
          <a:prstGeom prst="rightArrow">
            <a:avLst/>
          </a:prstGeom>
          <a:solidFill>
            <a:srgbClr val="69E1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ZoneTexte 4"/>
          <p:cNvSpPr txBox="1">
            <a:spLocks noChangeArrowheads="1"/>
          </p:cNvSpPr>
          <p:nvPr/>
        </p:nvSpPr>
        <p:spPr bwMode="auto">
          <a:xfrm>
            <a:off x="296863" y="188640"/>
            <a:ext cx="8599487" cy="86793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ctr" defTabSz="1066800" eaLnBrk="1" hangingPunct="1">
              <a:lnSpc>
                <a:spcPct val="90000"/>
              </a:lnSpc>
              <a:spcAft>
                <a:spcPct val="35000"/>
              </a:spcAft>
              <a:defRPr cap="small">
                <a:latin typeface="+mn-lt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Interconnecter les Francophonies du coton, du textile et de l’habillement</a:t>
            </a:r>
          </a:p>
        </p:txBody>
      </p:sp>
      <p:sp>
        <p:nvSpPr>
          <p:cNvPr id="33" name="Flèche droite 32"/>
          <p:cNvSpPr/>
          <p:nvPr/>
        </p:nvSpPr>
        <p:spPr>
          <a:xfrm>
            <a:off x="4617005" y="2078850"/>
            <a:ext cx="720080" cy="3152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6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72621997"/>
              </p:ext>
            </p:extLst>
          </p:nvPr>
        </p:nvGraphicFramePr>
        <p:xfrm>
          <a:off x="971600" y="1412776"/>
          <a:ext cx="724580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601663" y="549275"/>
            <a:ext cx="7705725" cy="3698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dirty="0" smtClean="0"/>
              <a:t>Les parties prenantes de DEDICOT</a:t>
            </a:r>
          </a:p>
        </p:txBody>
      </p:sp>
    </p:spTree>
    <p:extLst>
      <p:ext uri="{BB962C8B-B14F-4D97-AF65-F5344CB8AC3E}">
        <p14:creationId xmlns:p14="http://schemas.microsoft.com/office/powerpoint/2010/main" val="31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cap="small" dirty="0"/>
              <a:t>Plan de </a:t>
            </a:r>
            <a:r>
              <a:rPr lang="fr-FR" cap="small" dirty="0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124944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romanUcPeriod"/>
            </a:pPr>
            <a:r>
              <a:rPr lang="fr-FR" sz="2400" cap="small" dirty="0" smtClean="0"/>
              <a:t>Données du problème de la chaine de valeurs du coton-textile-habillement en Francophonie</a:t>
            </a:r>
          </a:p>
          <a:p>
            <a:pPr marL="514350" indent="-514350">
              <a:spcAft>
                <a:spcPts val="1800"/>
              </a:spcAft>
              <a:buFont typeface="+mj-lt"/>
              <a:buAutoNum type="romanUcPeriod"/>
            </a:pPr>
            <a:r>
              <a:rPr lang="fr-FR" sz="2400" cap="small" dirty="0" smtClean="0"/>
              <a:t>Opportunités d’interconnexion à des chaines de valeurs </a:t>
            </a:r>
            <a:r>
              <a:rPr lang="fr-FR" sz="2400" cap="small" dirty="0" err="1" smtClean="0"/>
              <a:t>interregionales</a:t>
            </a:r>
            <a:endParaRPr lang="fr-FR" sz="2400" cap="small" dirty="0" smtClean="0"/>
          </a:p>
          <a:p>
            <a:pPr marL="514350" indent="-514350">
              <a:spcAft>
                <a:spcPts val="1800"/>
              </a:spcAft>
              <a:buFont typeface="+mj-lt"/>
              <a:buAutoNum type="romanUcPeriod"/>
            </a:pPr>
            <a:r>
              <a:rPr lang="fr-FR" sz="2400" cap="small" dirty="0" smtClean="0"/>
              <a:t>Réponses du plan de DEDICOT</a:t>
            </a:r>
            <a:endParaRPr lang="fr-FR" sz="2400" cap="small" dirty="0"/>
          </a:p>
        </p:txBody>
      </p:sp>
    </p:spTree>
    <p:extLst>
      <p:ext uri="{BB962C8B-B14F-4D97-AF65-F5344CB8AC3E}">
        <p14:creationId xmlns:p14="http://schemas.microsoft.com/office/powerpoint/2010/main" val="19902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e 2"/>
          <p:cNvGrpSpPr>
            <a:grpSpLocks/>
          </p:cNvGrpSpPr>
          <p:nvPr/>
        </p:nvGrpSpPr>
        <p:grpSpPr bwMode="auto">
          <a:xfrm>
            <a:off x="460375" y="1268760"/>
            <a:ext cx="8432105" cy="5537651"/>
            <a:chOff x="115888" y="1358900"/>
            <a:chExt cx="8432104" cy="5537813"/>
          </a:xfrm>
        </p:grpSpPr>
        <p:sp>
          <p:nvSpPr>
            <p:cNvPr id="28676" name="Rectangle 12"/>
            <p:cNvSpPr>
              <a:spLocks noChangeArrowheads="1"/>
            </p:cNvSpPr>
            <p:nvPr/>
          </p:nvSpPr>
          <p:spPr bwMode="auto">
            <a:xfrm>
              <a:off x="115888" y="1358900"/>
              <a:ext cx="4338637" cy="14779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0" lvl="4" algn="ctr"/>
              <a:r>
                <a:rPr lang="fr-FR" sz="240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2016 : Etape I</a:t>
              </a:r>
            </a:p>
            <a:p>
              <a:pPr marL="0" lvl="4" algn="ctr"/>
              <a:r>
                <a:rPr lang="fr-FR" sz="180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Concertations multipartites </a:t>
              </a:r>
            </a:p>
            <a:p>
              <a:pPr marL="0" lvl="4" algn="ctr"/>
              <a:r>
                <a:rPr lang="fr-FR" sz="1600" b="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OIF – Producteurs – Industriels – Partenaires au développement</a:t>
              </a:r>
            </a:p>
            <a:p>
              <a:pPr marL="0" lvl="4" algn="ctr"/>
              <a:r>
                <a:rPr lang="fr-FR" sz="1600" b="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(Bamako – Nairobi – Antananarivo)</a:t>
              </a:r>
            </a:p>
          </p:txBody>
        </p:sp>
        <p:sp>
          <p:nvSpPr>
            <p:cNvPr id="20484" name="Rectangle 13"/>
            <p:cNvSpPr>
              <a:spLocks noChangeArrowheads="1"/>
            </p:cNvSpPr>
            <p:nvPr/>
          </p:nvSpPr>
          <p:spPr bwMode="auto">
            <a:xfrm>
              <a:off x="115888" y="3024235"/>
              <a:ext cx="4338637" cy="17844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marL="0" lvl="4" algn="ctr">
                <a:defRPr/>
              </a:pPr>
              <a:r>
                <a:rPr lang="fr-FR" sz="2400" dirty="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2017 : Etape 2</a:t>
              </a:r>
            </a:p>
            <a:p>
              <a:pPr marL="87313" lvl="4" indent="-87313">
                <a:buFont typeface="Arial" pitchFamily="34" charset="0"/>
                <a:buChar char="•"/>
                <a:defRPr/>
              </a:pPr>
              <a:r>
                <a:rPr lang="fr-FR" sz="1800" dirty="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Formalisation des accords de coopération techniques</a:t>
              </a:r>
            </a:p>
            <a:p>
              <a:pPr marL="0" lvl="4" algn="ctr">
                <a:defRPr/>
              </a:pPr>
              <a:r>
                <a:rPr lang="fr-FR" sz="1600" b="0" dirty="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(Ouagadougou – Abidjan – Yaoundé – Genève – Madagascar – Cambodge)</a:t>
              </a:r>
            </a:p>
            <a:p>
              <a:pPr marL="87313" lvl="4" indent="-87313" algn="ctr">
                <a:buFont typeface="Arial" pitchFamily="34" charset="0"/>
                <a:buChar char="•"/>
                <a:defRPr/>
              </a:pPr>
              <a:r>
                <a:rPr lang="fr-FR" sz="1800" dirty="0">
                  <a:solidFill>
                    <a:schemeClr val="accent1"/>
                  </a:solidFill>
                  <a:ea typeface="Calibri" pitchFamily="34" charset="0"/>
                  <a:cs typeface="Calibri" pitchFamily="34" charset="0"/>
                </a:rPr>
                <a:t>Présentation du Plan DEDICOT à l’OMC 11</a:t>
              </a:r>
            </a:p>
          </p:txBody>
        </p:sp>
        <p:sp>
          <p:nvSpPr>
            <p:cNvPr id="20485" name="Rectangle 14"/>
            <p:cNvSpPr>
              <a:spLocks noChangeArrowheads="1"/>
            </p:cNvSpPr>
            <p:nvPr/>
          </p:nvSpPr>
          <p:spPr bwMode="auto">
            <a:xfrm>
              <a:off x="115888" y="5015018"/>
              <a:ext cx="4338637" cy="15700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marL="0" lvl="4" algn="ctr">
                <a:defRPr/>
              </a:pPr>
              <a:r>
                <a:rPr lang="fr-FR" sz="2400" dirty="0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2018 : Etape 3</a:t>
              </a:r>
            </a:p>
            <a:p>
              <a:pPr marL="285750" lvl="4" indent="-285750" algn="ctr">
                <a:buFont typeface="Arial" pitchFamily="34" charset="0"/>
                <a:buChar char="•"/>
                <a:defRPr/>
              </a:pPr>
              <a:r>
                <a:rPr lang="fr-FR" sz="1800" dirty="0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Converger les Francophonies du coton et du textile </a:t>
              </a:r>
            </a:p>
            <a:p>
              <a:pPr marL="285750" lvl="4" indent="-285750" algn="ctr">
                <a:buFont typeface="Arial" pitchFamily="34" charset="0"/>
                <a:buChar char="•"/>
                <a:defRPr/>
              </a:pPr>
              <a:r>
                <a:rPr lang="fr-FR" sz="1800" dirty="0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Elaboration et formalisation accords</a:t>
              </a:r>
            </a:p>
            <a:p>
              <a:pPr marL="285750" lvl="4" indent="-285750" algn="ctr">
                <a:buFont typeface="Arial" pitchFamily="34" charset="0"/>
                <a:buChar char="•"/>
                <a:defRPr/>
              </a:pPr>
              <a:r>
                <a:rPr lang="fr-FR" sz="1800" dirty="0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Exécution des dispositions des accords</a:t>
              </a:r>
            </a:p>
          </p:txBody>
        </p:sp>
        <p:sp>
          <p:nvSpPr>
            <p:cNvPr id="21" name="ZoneTexte 1"/>
            <p:cNvSpPr txBox="1">
              <a:spLocks noChangeArrowheads="1"/>
            </p:cNvSpPr>
            <p:nvPr/>
          </p:nvSpPr>
          <p:spPr bwMode="auto">
            <a:xfrm>
              <a:off x="5516562" y="1358900"/>
              <a:ext cx="2895600" cy="23083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176213" indent="-176213" algn="ctr"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Etudes d’opportunités d’échanges</a:t>
              </a:r>
            </a:p>
            <a:p>
              <a:pPr marL="176213" indent="-176213" algn="ctr">
                <a:defRPr/>
              </a:pPr>
              <a:endParaRPr lang="fr-FR" sz="1600" dirty="0">
                <a:solidFill>
                  <a:schemeClr val="tx1"/>
                </a:solidFill>
              </a:endParaRPr>
            </a:p>
            <a:p>
              <a:pPr marL="176213" indent="-176213" algn="ctr"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Ateliers de réflexion stratégiques</a:t>
              </a:r>
            </a:p>
            <a:p>
              <a:pPr marL="176213" indent="-176213" algn="ctr">
                <a:defRPr/>
              </a:pPr>
              <a:endParaRPr lang="fr-FR" sz="1600" dirty="0">
                <a:solidFill>
                  <a:schemeClr val="tx1"/>
                </a:solidFill>
              </a:endParaRPr>
            </a:p>
            <a:p>
              <a:pPr marL="176213" indent="-176213" algn="ctr"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Missions de prospection des partenariats</a:t>
              </a:r>
            </a:p>
            <a:p>
              <a:pPr marL="176213" indent="-176213" algn="ctr">
                <a:defRPr/>
              </a:pPr>
              <a:endParaRPr lang="fr-FR" sz="1600" dirty="0">
                <a:solidFill>
                  <a:schemeClr val="tx1"/>
                </a:solidFill>
              </a:endParaRPr>
            </a:p>
            <a:p>
              <a:pPr marL="176213" indent="-176213" algn="ctr"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Facilitation des rencontres B2B</a:t>
              </a:r>
            </a:p>
          </p:txBody>
        </p:sp>
        <p:sp>
          <p:nvSpPr>
            <p:cNvPr id="28682" name="AutoShape 12"/>
            <p:cNvSpPr>
              <a:spLocks noChangeArrowheads="1"/>
            </p:cNvSpPr>
            <p:nvPr/>
          </p:nvSpPr>
          <p:spPr bwMode="auto">
            <a:xfrm>
              <a:off x="4600575" y="2157413"/>
              <a:ext cx="598488" cy="584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28683" name="AutoShape 12"/>
            <p:cNvSpPr>
              <a:spLocks noChangeArrowheads="1"/>
            </p:cNvSpPr>
            <p:nvPr/>
          </p:nvSpPr>
          <p:spPr bwMode="auto">
            <a:xfrm rot="9005194">
              <a:off x="4656138" y="3222625"/>
              <a:ext cx="598487" cy="584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24" name="ZoneTexte 1"/>
            <p:cNvSpPr txBox="1">
              <a:spLocks noChangeArrowheads="1"/>
            </p:cNvSpPr>
            <p:nvPr/>
          </p:nvSpPr>
          <p:spPr bwMode="auto">
            <a:xfrm>
              <a:off x="5516562" y="4311314"/>
              <a:ext cx="3031430" cy="258539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176213" indent="-176213" algn="ctr">
                <a:defRPr/>
              </a:pPr>
              <a:r>
                <a:rPr lang="fr-FR" dirty="0" smtClean="0">
                  <a:solidFill>
                    <a:schemeClr val="bg1"/>
                  </a:solidFill>
                </a:rPr>
                <a:t>Mise </a:t>
              </a:r>
              <a:r>
                <a:rPr lang="fr-FR" dirty="0">
                  <a:solidFill>
                    <a:schemeClr val="bg1"/>
                  </a:solidFill>
                </a:rPr>
                <a:t>en œuvre </a:t>
              </a:r>
            </a:p>
            <a:p>
              <a:pPr marL="285750" indent="-285750" algn="just">
                <a:buFont typeface="Arial" pitchFamily="34" charset="0"/>
                <a:buChar char="•"/>
                <a:defRPr/>
              </a:pPr>
              <a:r>
                <a:rPr lang="fr-FR" dirty="0" smtClean="0">
                  <a:solidFill>
                    <a:schemeClr val="bg1"/>
                  </a:solidFill>
                </a:rPr>
                <a:t>Étude </a:t>
              </a:r>
              <a:r>
                <a:rPr lang="fr-FR" dirty="0">
                  <a:solidFill>
                    <a:schemeClr val="bg1"/>
                  </a:solidFill>
                </a:rPr>
                <a:t>d'opportunités d'échanges</a:t>
              </a:r>
            </a:p>
            <a:p>
              <a:pPr marL="285750" indent="-285750" algn="just">
                <a:buFont typeface="Arial" pitchFamily="34" charset="0"/>
                <a:buChar char="•"/>
                <a:defRPr/>
              </a:pPr>
              <a:r>
                <a:rPr lang="fr-FR" dirty="0" smtClean="0">
                  <a:solidFill>
                    <a:schemeClr val="bg1"/>
                  </a:solidFill>
                </a:rPr>
                <a:t>Ateliers </a:t>
              </a:r>
              <a:r>
                <a:rPr lang="fr-FR" dirty="0">
                  <a:solidFill>
                    <a:schemeClr val="bg1"/>
                  </a:solidFill>
                </a:rPr>
                <a:t>de réflexions </a:t>
              </a:r>
              <a:r>
                <a:rPr lang="fr-FR" dirty="0" smtClean="0">
                  <a:solidFill>
                    <a:schemeClr val="bg1"/>
                  </a:solidFill>
                </a:rPr>
                <a:t>stratégiques</a:t>
              </a:r>
            </a:p>
            <a:p>
              <a:pPr marL="285750" indent="-285750" algn="just">
                <a:buFont typeface="Arial" pitchFamily="34" charset="0"/>
                <a:buChar char="•"/>
                <a:defRPr/>
              </a:pPr>
              <a:r>
                <a:rPr lang="fr-FR" dirty="0" smtClean="0">
                  <a:solidFill>
                    <a:schemeClr val="bg1"/>
                  </a:solidFill>
                </a:rPr>
                <a:t>Mission </a:t>
              </a:r>
              <a:r>
                <a:rPr lang="fr-FR" dirty="0">
                  <a:solidFill>
                    <a:schemeClr val="bg1"/>
                  </a:solidFill>
                </a:rPr>
                <a:t>de prospection des </a:t>
              </a:r>
              <a:r>
                <a:rPr lang="fr-FR" dirty="0" smtClean="0">
                  <a:solidFill>
                    <a:schemeClr val="bg1"/>
                  </a:solidFill>
                </a:rPr>
                <a:t>partenariats</a:t>
              </a:r>
            </a:p>
            <a:p>
              <a:pPr marL="285750" indent="-285750" algn="just">
                <a:buFont typeface="Arial" pitchFamily="34" charset="0"/>
                <a:buChar char="•"/>
                <a:defRPr/>
              </a:pPr>
              <a:r>
                <a:rPr lang="fr-FR" dirty="0" smtClean="0">
                  <a:solidFill>
                    <a:schemeClr val="bg1"/>
                  </a:solidFill>
                </a:rPr>
                <a:t>Facilitation </a:t>
              </a:r>
              <a:r>
                <a:rPr lang="fr-FR" dirty="0">
                  <a:solidFill>
                    <a:schemeClr val="bg1"/>
                  </a:solidFill>
                </a:rPr>
                <a:t>des rencontres B2B</a:t>
              </a:r>
            </a:p>
          </p:txBody>
        </p:sp>
        <p:sp>
          <p:nvSpPr>
            <p:cNvPr id="28687" name="AutoShape 12"/>
            <p:cNvSpPr>
              <a:spLocks noChangeArrowheads="1"/>
            </p:cNvSpPr>
            <p:nvPr/>
          </p:nvSpPr>
          <p:spPr bwMode="auto">
            <a:xfrm rot="1482512">
              <a:off x="4649788" y="4454525"/>
              <a:ext cx="730250" cy="584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28688" name="AutoShape 12"/>
            <p:cNvSpPr>
              <a:spLocks noChangeArrowheads="1"/>
            </p:cNvSpPr>
            <p:nvPr/>
          </p:nvSpPr>
          <p:spPr bwMode="auto">
            <a:xfrm rot="10800000">
              <a:off x="4632325" y="5949950"/>
              <a:ext cx="728663" cy="584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</p:grp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341313" y="476672"/>
            <a:ext cx="8415337" cy="425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Dedicot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 Etapes d’exécution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51013"/>
              </p:ext>
            </p:extLst>
          </p:nvPr>
        </p:nvGraphicFramePr>
        <p:xfrm>
          <a:off x="539750" y="1397000"/>
          <a:ext cx="7993063" cy="44910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7313"/>
                <a:gridCol w="4439937"/>
                <a:gridCol w="2195813"/>
              </a:tblGrid>
              <a:tr h="37086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23" marB="45723"/>
                </a:tc>
              </a:tr>
              <a:tr h="64012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Décembre</a:t>
                      </a:r>
                      <a:endParaRPr lang="fr-FR" sz="1800" dirty="0"/>
                    </a:p>
                  </a:txBody>
                  <a:tcPr marL="91442" marR="91442" marT="45723" marB="45723" anchor="b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Information</a:t>
                      </a:r>
                      <a:r>
                        <a:rPr lang="fr-FR" sz="1800" baseline="0" dirty="0" smtClean="0"/>
                        <a:t> officielle des pays et Organisations professionnelles</a:t>
                      </a:r>
                      <a:endParaRPr lang="fr-F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OIF</a:t>
                      </a:r>
                      <a:endParaRPr lang="fr-FR" sz="1800" dirty="0"/>
                    </a:p>
                  </a:txBody>
                  <a:tcPr marL="91442" marR="91442" marT="45723" marB="45723"/>
                </a:tc>
              </a:tr>
              <a:tr h="914465">
                <a:tc rowSpan="2">
                  <a:txBody>
                    <a:bodyPr/>
                    <a:lstStyle/>
                    <a:p>
                      <a:r>
                        <a:rPr lang="fr-FR" sz="1800" dirty="0" smtClean="0"/>
                        <a:t>Janvier - </a:t>
                      </a:r>
                      <a:r>
                        <a:rPr lang="fr-FR" sz="1800" dirty="0" err="1" smtClean="0"/>
                        <a:t>Fevrier</a:t>
                      </a:r>
                      <a:endParaRPr lang="fr-FR" sz="1800" dirty="0"/>
                    </a:p>
                  </a:txBody>
                  <a:tcPr marL="91442" marR="91442" marT="45723" marB="45723" anchor="b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Evaluatio</a:t>
                      </a:r>
                      <a:r>
                        <a:rPr lang="fr-FR" sz="1800" baseline="0" dirty="0" smtClean="0"/>
                        <a:t>n/confirmation  des besoins  des pays pivots et des Organisations  industrielles</a:t>
                      </a:r>
                      <a:endParaRPr lang="fr-F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OIF, professionnelles</a:t>
                      </a:r>
                      <a:endParaRPr lang="fr-FR" sz="1800" dirty="0"/>
                    </a:p>
                  </a:txBody>
                  <a:tcPr marL="91442" marR="91442" marT="45723" marB="45723"/>
                </a:tc>
              </a:tr>
              <a:tr h="640125">
                <a:tc v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23" marB="45723" anchor="b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Cadrage</a:t>
                      </a:r>
                      <a:r>
                        <a:rPr lang="fr-FR" sz="1800" baseline="0" dirty="0" smtClean="0"/>
                        <a:t> des accords de coopération interindustrielle</a:t>
                      </a:r>
                      <a:endParaRPr lang="fr-FR" sz="1800" dirty="0" smtClean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OIF, professionnels et Pays pivots</a:t>
                      </a:r>
                      <a:endParaRPr lang="fr-FR" sz="1800" dirty="0"/>
                    </a:p>
                  </a:txBody>
                  <a:tcPr marL="91442" marR="91442" marT="45723" marB="45723"/>
                </a:tc>
              </a:tr>
              <a:tr h="64012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Mars</a:t>
                      </a:r>
                      <a:endParaRPr lang="fr-FR" sz="1800" dirty="0"/>
                    </a:p>
                  </a:txBody>
                  <a:tcPr marL="91442" marR="91442" marT="45723" marB="45723" anchor="b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Appui</a:t>
                      </a:r>
                      <a:r>
                        <a:rPr lang="fr-FR" sz="1800" baseline="0" dirty="0" smtClean="0"/>
                        <a:t> à la finalisation des accords via des rencontres B2B </a:t>
                      </a:r>
                      <a:endParaRPr lang="fr-FR" sz="1800" dirty="0" smtClean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Avril-mai</a:t>
                      </a:r>
                      <a:endParaRPr lang="fr-FR" sz="1800" dirty="0"/>
                    </a:p>
                  </a:txBody>
                  <a:tcPr marL="91442" marR="91442" marT="45723" marB="45723" anchor="b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Réunion</a:t>
                      </a:r>
                      <a:r>
                        <a:rPr lang="fr-FR" sz="1800" baseline="0" dirty="0" smtClean="0"/>
                        <a:t> de lancement</a:t>
                      </a:r>
                      <a:endParaRPr lang="fr-FR" sz="1800" dirty="0" smtClean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23" marB="45723"/>
                </a:tc>
              </a:tr>
              <a:tr h="91446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Octobre</a:t>
                      </a:r>
                      <a:endParaRPr lang="fr-FR" sz="1800" dirty="0"/>
                    </a:p>
                  </a:txBody>
                  <a:tcPr marL="91442" marR="91442" marT="45723" marB="45723" anchor="b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Bilan</a:t>
                      </a:r>
                      <a:r>
                        <a:rPr lang="fr-FR" sz="1800" baseline="0" dirty="0" smtClean="0"/>
                        <a:t> à mi parcours au Sommet des Chefs d’Etat et de gouvernements de la Francophonie, Erevan, Arménie</a:t>
                      </a:r>
                      <a:endParaRPr lang="fr-FR" sz="1800" dirty="0" smtClean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OIF, représentants</a:t>
                      </a:r>
                      <a:r>
                        <a:rPr lang="fr-FR" sz="1800" baseline="0" dirty="0" smtClean="0"/>
                        <a:t> des pays pivots</a:t>
                      </a:r>
                      <a:endParaRPr lang="fr-FR" sz="1800" dirty="0"/>
                    </a:p>
                  </a:txBody>
                  <a:tcPr marL="91442" marR="91442" marT="45723" marB="45723"/>
                </a:tc>
              </a:tr>
            </a:tbl>
          </a:graphicData>
        </a:graphic>
      </p:graphicFrame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341313" y="593725"/>
            <a:ext cx="8415337" cy="425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Dedicot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 Feuille de route 2017-18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8840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fr-FR" sz="2200" cap="none" dirty="0"/>
              <a:t>Chékou</a:t>
            </a:r>
            <a:r>
              <a:rPr lang="fr-FR" sz="2200" dirty="0"/>
              <a:t> OUSSOUMAN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cap="none" dirty="0"/>
              <a:t>Direction de la Francophonie économique et numérique</a:t>
            </a:r>
            <a:br>
              <a:rPr lang="fr-FR" sz="1800" cap="none" dirty="0"/>
            </a:br>
            <a:r>
              <a:rPr lang="fr-FR" sz="1800" cap="none" dirty="0"/>
              <a:t>Organisation internationale de la Francophonie</a:t>
            </a:r>
            <a:br>
              <a:rPr lang="fr-FR" sz="1800" cap="none" dirty="0"/>
            </a:br>
            <a:r>
              <a:rPr lang="fr-FR" sz="1800" cap="none" dirty="0"/>
              <a:t>19-21 Avenue Bosquet</a:t>
            </a:r>
            <a:br>
              <a:rPr lang="fr-FR" sz="1800" cap="none" dirty="0"/>
            </a:br>
            <a:r>
              <a:rPr lang="fr-FR" sz="1800" cap="none" dirty="0"/>
              <a:t>75007 PARIS (France)</a:t>
            </a:r>
            <a:br>
              <a:rPr lang="fr-FR" sz="1800" cap="none" dirty="0"/>
            </a:br>
            <a:r>
              <a:rPr lang="fr-FR" sz="1800" cap="none" dirty="0">
                <a:hlinkClick r:id="rId2"/>
              </a:rPr>
              <a:t>Tel: +33 1 44 37 32 77</a:t>
            </a:r>
            <a:br>
              <a:rPr lang="fr-FR" sz="1800" cap="none" dirty="0">
                <a:hlinkClick r:id="rId2"/>
              </a:rPr>
            </a:br>
            <a:r>
              <a:rPr lang="fr-FR" sz="1800" cap="none" dirty="0">
                <a:hlinkClick r:id="rId2"/>
              </a:rPr>
              <a:t>Chekou.oussouman@francophonie.org</a:t>
            </a:r>
            <a:br>
              <a:rPr lang="fr-FR" sz="1800" cap="none" dirty="0">
                <a:hlinkClick r:id="rId2"/>
              </a:rPr>
            </a:br>
            <a:r>
              <a:rPr lang="fr-FR" sz="1800" cap="none" dirty="0">
                <a:hlinkClick r:id="rId2"/>
              </a:rPr>
              <a:t>www.francophonie.org</a:t>
            </a:r>
            <a:r>
              <a:rPr lang="fr-FR" sz="1800" dirty="0"/>
              <a:t/>
            </a:r>
            <a:br>
              <a:rPr lang="fr-FR" sz="18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64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535" y="2492896"/>
            <a:ext cx="8010889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3600" cap="small">
                <a:solidFill>
                  <a:schemeClr val="accent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  <a:lvl6pPr>
              <a:defRPr>
                <a:solidFill>
                  <a:schemeClr val="bg1"/>
                </a:solidFill>
                <a:latin typeface="Calibri" pitchFamily="34" charset="0"/>
              </a:defRPr>
            </a:lvl6pPr>
            <a:lvl7pPr>
              <a:defRPr>
                <a:solidFill>
                  <a:schemeClr val="bg1"/>
                </a:solidFill>
                <a:latin typeface="Calibri" pitchFamily="34" charset="0"/>
              </a:defRPr>
            </a:lvl7pPr>
            <a:lvl8pPr>
              <a:defRPr>
                <a:solidFill>
                  <a:schemeClr val="bg1"/>
                </a:solidFill>
                <a:latin typeface="Calibri" pitchFamily="34" charset="0"/>
              </a:defRPr>
            </a:lvl8pPr>
            <a:lvl9pPr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I- Données du problème de la chaine de valeurs du coton-textile-habillement en Francophonie</a:t>
            </a:r>
          </a:p>
        </p:txBody>
      </p:sp>
    </p:spTree>
    <p:extLst>
      <p:ext uri="{BB962C8B-B14F-4D97-AF65-F5344CB8AC3E}">
        <p14:creationId xmlns:p14="http://schemas.microsoft.com/office/powerpoint/2010/main" val="20555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16000" y="2798763"/>
            <a:ext cx="7019925" cy="3645572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15000"/>
              </a:spcAft>
              <a:defRPr sz="20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2088" indent="265113" algn="l" rtl="0" eaLnBrk="0" fontAlgn="base" hangingPunct="0">
              <a:spcBef>
                <a:spcPct val="1500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n-lt"/>
              </a:defRPr>
            </a:lvl2pPr>
            <a:lvl3pPr marL="417513" indent="496888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bg2"/>
                </a:solidFill>
                <a:latin typeface="+mn-lt"/>
              </a:defRPr>
            </a:lvl3pPr>
            <a:lvl4pPr marL="722313" indent="649288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bg2"/>
                </a:solidFill>
                <a:latin typeface="+mn-lt"/>
              </a:defRPr>
            </a:lvl4pPr>
            <a:lvl5pPr marL="863600" indent="-1397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Char char="•"/>
              <a:defRPr sz="1300">
                <a:solidFill>
                  <a:schemeClr val="bg2"/>
                </a:solidFill>
                <a:latin typeface="+mn-lt"/>
              </a:defRPr>
            </a:lvl5pPr>
            <a:lvl6pPr marL="1320800" indent="-1397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Char char="•"/>
              <a:defRPr sz="1300">
                <a:solidFill>
                  <a:schemeClr val="bg2"/>
                </a:solidFill>
                <a:latin typeface="+mn-lt"/>
              </a:defRPr>
            </a:lvl6pPr>
            <a:lvl7pPr marL="1778000" indent="-1397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Char char="•"/>
              <a:defRPr sz="1300">
                <a:solidFill>
                  <a:schemeClr val="bg2"/>
                </a:solidFill>
                <a:latin typeface="+mn-lt"/>
              </a:defRPr>
            </a:lvl7pPr>
            <a:lvl8pPr marL="2235200" indent="-1397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Char char="•"/>
              <a:defRPr sz="1300">
                <a:solidFill>
                  <a:schemeClr val="bg2"/>
                </a:solidFill>
                <a:latin typeface="+mn-lt"/>
              </a:defRPr>
            </a:lvl8pPr>
            <a:lvl9pPr marL="2692400" indent="-1397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Char char="•"/>
              <a:defRPr sz="1300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b="0" dirty="0" smtClean="0"/>
              <a:t>COMPACI </a:t>
            </a:r>
            <a:r>
              <a:rPr lang="fr-FR" b="0" dirty="0" err="1" smtClean="0"/>
              <a:t>Competitive</a:t>
            </a:r>
            <a:r>
              <a:rPr lang="fr-FR" b="0" dirty="0" smtClean="0"/>
              <a:t> </a:t>
            </a:r>
            <a:r>
              <a:rPr lang="fr-FR" b="0" dirty="0" err="1" smtClean="0"/>
              <a:t>African</a:t>
            </a:r>
            <a:r>
              <a:rPr lang="fr-FR" b="0" dirty="0" smtClean="0"/>
              <a:t> Cotton Initiative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b="0" dirty="0" err="1" smtClean="0"/>
              <a:t>CMiA</a:t>
            </a:r>
            <a:r>
              <a:rPr lang="fr-FR" b="0" dirty="0" smtClean="0"/>
              <a:t> Cotton Made in </a:t>
            </a:r>
            <a:r>
              <a:rPr lang="fr-FR" b="0" dirty="0" err="1" smtClean="0"/>
              <a:t>Africa</a:t>
            </a:r>
            <a:endParaRPr lang="fr-FR" b="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b="0" dirty="0" smtClean="0"/>
              <a:t>C4 Coton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b="0" dirty="0" smtClean="0"/>
              <a:t>Coton ACP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b="0" dirty="0" smtClean="0"/>
              <a:t>Projet Route du Coton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b="0" dirty="0" smtClean="0"/>
              <a:t>Stratégie Coton UEMOA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b="0" dirty="0" smtClean="0"/>
              <a:t>Stratégie Coton de la CEEAC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4800" b="0" dirty="0" smtClean="0"/>
              <a:t>….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fr-FR" b="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fr-FR" b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fr-FR" b="0" dirty="0" smtClean="0"/>
          </a:p>
        </p:txBody>
      </p:sp>
      <p:sp>
        <p:nvSpPr>
          <p:cNvPr id="7171" name="Espace réservé du contenu 2"/>
          <p:cNvSpPr txBox="1">
            <a:spLocks/>
          </p:cNvSpPr>
          <p:nvPr/>
        </p:nvSpPr>
        <p:spPr bwMode="auto">
          <a:xfrm>
            <a:off x="476250" y="1584325"/>
            <a:ext cx="82518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22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Une multitude de programmes d’aide aux </a:t>
            </a:r>
            <a:r>
              <a:rPr lang="fr-FR" sz="2200" dirty="0" err="1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cotonculteurs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 africains </a:t>
            </a:r>
          </a:p>
        </p:txBody>
      </p:sp>
      <p:pic>
        <p:nvPicPr>
          <p:cNvPr id="10244" name="Image 3" descr="Compac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4"/>
          <a:stretch>
            <a:fillRect/>
          </a:stretch>
        </p:blipFill>
        <p:spPr bwMode="auto">
          <a:xfrm rot="1090287">
            <a:off x="6224588" y="4641850"/>
            <a:ext cx="23479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 4" descr="Compac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>
            <a:fillRect/>
          </a:stretch>
        </p:blipFill>
        <p:spPr bwMode="auto">
          <a:xfrm>
            <a:off x="7316788" y="2798763"/>
            <a:ext cx="12160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 5" descr="cotonACP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1" b="31613"/>
          <a:stretch>
            <a:fillRect/>
          </a:stretch>
        </p:blipFill>
        <p:spPr bwMode="auto">
          <a:xfrm rot="-975091">
            <a:off x="4446588" y="3332163"/>
            <a:ext cx="2305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7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e 25"/>
          <p:cNvGrpSpPr>
            <a:grpSpLocks/>
          </p:cNvGrpSpPr>
          <p:nvPr/>
        </p:nvGrpSpPr>
        <p:grpSpPr bwMode="auto">
          <a:xfrm>
            <a:off x="4076700" y="1841500"/>
            <a:ext cx="4592638" cy="4195763"/>
            <a:chOff x="252456" y="1583796"/>
            <a:chExt cx="4398143" cy="3909628"/>
          </a:xfrm>
        </p:grpSpPr>
        <p:sp>
          <p:nvSpPr>
            <p:cNvPr id="3" name="Rectangle 2"/>
            <p:cNvSpPr/>
            <p:nvPr/>
          </p:nvSpPr>
          <p:spPr>
            <a:xfrm>
              <a:off x="1132693" y="5385439"/>
              <a:ext cx="2610304" cy="1079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0294" y="5277455"/>
              <a:ext cx="2610305" cy="107984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0294" y="4607360"/>
              <a:ext cx="2610305" cy="6700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0294" y="4202048"/>
              <a:ext cx="2610305" cy="4053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0294" y="3526037"/>
              <a:ext cx="2610305" cy="676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0294" y="1595630"/>
              <a:ext cx="2610305" cy="19304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20" name="Trapèze 19"/>
            <p:cNvSpPr/>
            <p:nvPr/>
          </p:nvSpPr>
          <p:spPr>
            <a:xfrm rot="16200000">
              <a:off x="76738" y="1771348"/>
              <a:ext cx="1251436" cy="900000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27" name="Trapèze 26"/>
            <p:cNvSpPr/>
            <p:nvPr/>
          </p:nvSpPr>
          <p:spPr>
            <a:xfrm rot="5400000">
              <a:off x="3574881" y="1771348"/>
              <a:ext cx="1251436" cy="900000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23" name="Organigramme : Délai 22"/>
            <p:cNvSpPr/>
            <p:nvPr/>
          </p:nvSpPr>
          <p:spPr>
            <a:xfrm rot="5400000">
              <a:off x="2151652" y="1247438"/>
              <a:ext cx="630156" cy="130287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</p:grpSp>
      <p:sp>
        <p:nvSpPr>
          <p:cNvPr id="26627" name="ZoneTexte 27"/>
          <p:cNvSpPr txBox="1">
            <a:spLocks noChangeArrowheads="1"/>
          </p:cNvSpPr>
          <p:nvPr/>
        </p:nvSpPr>
        <p:spPr bwMode="auto">
          <a:xfrm>
            <a:off x="6565900" y="2806700"/>
            <a:ext cx="9413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3200">
                <a:solidFill>
                  <a:schemeClr val="accent2"/>
                </a:solidFill>
              </a:rPr>
              <a:t>55%</a:t>
            </a:r>
          </a:p>
        </p:txBody>
      </p:sp>
      <p:sp>
        <p:nvSpPr>
          <p:cNvPr id="26628" name="ZoneTexte 34"/>
          <p:cNvSpPr txBox="1">
            <a:spLocks noChangeArrowheads="1"/>
          </p:cNvSpPr>
          <p:nvPr/>
        </p:nvSpPr>
        <p:spPr bwMode="auto">
          <a:xfrm>
            <a:off x="4976813" y="3975100"/>
            <a:ext cx="9413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3200">
                <a:solidFill>
                  <a:schemeClr val="accent2"/>
                </a:solidFill>
              </a:rPr>
              <a:t>15%</a:t>
            </a:r>
          </a:p>
        </p:txBody>
      </p:sp>
      <p:sp>
        <p:nvSpPr>
          <p:cNvPr id="26629" name="ZoneTexte 35"/>
          <p:cNvSpPr txBox="1">
            <a:spLocks noChangeArrowheads="1"/>
          </p:cNvSpPr>
          <p:nvPr/>
        </p:nvSpPr>
        <p:spPr bwMode="auto">
          <a:xfrm>
            <a:off x="5021263" y="4594225"/>
            <a:ext cx="657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2800"/>
              <a:t>7%</a:t>
            </a:r>
          </a:p>
        </p:txBody>
      </p:sp>
      <p:sp>
        <p:nvSpPr>
          <p:cNvPr id="26630" name="ZoneTexte 36"/>
          <p:cNvSpPr txBox="1">
            <a:spLocks noChangeArrowheads="1"/>
          </p:cNvSpPr>
          <p:nvPr/>
        </p:nvSpPr>
        <p:spPr bwMode="auto">
          <a:xfrm>
            <a:off x="4976813" y="5029200"/>
            <a:ext cx="9413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3200">
                <a:solidFill>
                  <a:schemeClr val="accent2"/>
                </a:solidFill>
              </a:rPr>
              <a:t>21%</a:t>
            </a:r>
          </a:p>
        </p:txBody>
      </p:sp>
      <p:sp>
        <p:nvSpPr>
          <p:cNvPr id="29" name="Bulle ronde 28"/>
          <p:cNvSpPr/>
          <p:nvPr/>
        </p:nvSpPr>
        <p:spPr bwMode="auto">
          <a:xfrm>
            <a:off x="7037388" y="4685933"/>
            <a:ext cx="955675" cy="735747"/>
          </a:xfrm>
          <a:prstGeom prst="wedgeEllipseCallout">
            <a:avLst>
              <a:gd name="adj1" fmla="val -53324"/>
              <a:gd name="adj2" fmla="val 13703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 bwMode="auto">
          <a:xfrm>
            <a:off x="7110413" y="4713288"/>
            <a:ext cx="657225" cy="560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1%</a:t>
            </a:r>
          </a:p>
        </p:txBody>
      </p:sp>
      <p:sp>
        <p:nvSpPr>
          <p:cNvPr id="44" name="Bulle ronde 43"/>
          <p:cNvSpPr/>
          <p:nvPr/>
        </p:nvSpPr>
        <p:spPr bwMode="auto">
          <a:xfrm>
            <a:off x="6130925" y="5124450"/>
            <a:ext cx="941388" cy="681038"/>
          </a:xfrm>
          <a:prstGeom prst="wedgeEllipseCallout">
            <a:avLst>
              <a:gd name="adj1" fmla="val -64093"/>
              <a:gd name="adj2" fmla="val 790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 bwMode="auto">
          <a:xfrm>
            <a:off x="6372225" y="5054600"/>
            <a:ext cx="657225" cy="561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1%</a:t>
            </a:r>
          </a:p>
        </p:txBody>
      </p:sp>
      <p:sp>
        <p:nvSpPr>
          <p:cNvPr id="26635" name="ZoneTexte 30"/>
          <p:cNvSpPr txBox="1">
            <a:spLocks noChangeArrowheads="1"/>
          </p:cNvSpPr>
          <p:nvPr/>
        </p:nvSpPr>
        <p:spPr bwMode="auto">
          <a:xfrm>
            <a:off x="5553075" y="2667000"/>
            <a:ext cx="1155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1600">
                <a:solidFill>
                  <a:schemeClr val="accent2"/>
                </a:solidFill>
              </a:rPr>
              <a:t>Conception</a:t>
            </a:r>
          </a:p>
          <a:p>
            <a:r>
              <a:rPr lang="fr-FR" sz="1600">
                <a:solidFill>
                  <a:schemeClr val="accent2"/>
                </a:solidFill>
              </a:rPr>
              <a:t>Confection</a:t>
            </a:r>
          </a:p>
          <a:p>
            <a:r>
              <a:rPr lang="fr-FR" sz="1600">
                <a:solidFill>
                  <a:schemeClr val="accent2"/>
                </a:solidFill>
              </a:rPr>
              <a:t>Emballage</a:t>
            </a:r>
          </a:p>
          <a:p>
            <a:r>
              <a:rPr lang="fr-FR" sz="1600">
                <a:solidFill>
                  <a:schemeClr val="accent2"/>
                </a:solidFill>
              </a:rPr>
              <a:t>Marketing</a:t>
            </a:r>
          </a:p>
          <a:p>
            <a:r>
              <a:rPr lang="fr-FR" sz="1600">
                <a:solidFill>
                  <a:schemeClr val="accent2"/>
                </a:solidFill>
              </a:rPr>
              <a:t>Vente</a:t>
            </a:r>
          </a:p>
        </p:txBody>
      </p:sp>
      <p:sp>
        <p:nvSpPr>
          <p:cNvPr id="26636" name="ZoneTexte 46"/>
          <p:cNvSpPr txBox="1">
            <a:spLocks noChangeArrowheads="1"/>
          </p:cNvSpPr>
          <p:nvPr/>
        </p:nvSpPr>
        <p:spPr bwMode="auto">
          <a:xfrm>
            <a:off x="6246813" y="4014788"/>
            <a:ext cx="1260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1600">
                <a:solidFill>
                  <a:schemeClr val="accent2"/>
                </a:solidFill>
              </a:rPr>
              <a:t>Teinture</a:t>
            </a:r>
          </a:p>
          <a:p>
            <a:r>
              <a:rPr lang="fr-FR" sz="1600">
                <a:solidFill>
                  <a:schemeClr val="accent2"/>
                </a:solidFill>
              </a:rPr>
              <a:t>Impression</a:t>
            </a:r>
          </a:p>
        </p:txBody>
      </p:sp>
      <p:sp>
        <p:nvSpPr>
          <p:cNvPr id="26637" name="ZoneTexte 47"/>
          <p:cNvSpPr txBox="1">
            <a:spLocks noChangeArrowheads="1"/>
          </p:cNvSpPr>
          <p:nvPr/>
        </p:nvSpPr>
        <p:spPr bwMode="auto">
          <a:xfrm>
            <a:off x="5562600" y="4737100"/>
            <a:ext cx="162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1600"/>
              <a:t>Tissage Tricotage</a:t>
            </a:r>
          </a:p>
        </p:txBody>
      </p:sp>
      <p:sp>
        <p:nvSpPr>
          <p:cNvPr id="26638" name="ZoneTexte 48"/>
          <p:cNvSpPr txBox="1">
            <a:spLocks noChangeArrowheads="1"/>
          </p:cNvSpPr>
          <p:nvPr/>
        </p:nvSpPr>
        <p:spPr bwMode="auto">
          <a:xfrm>
            <a:off x="4976813" y="5508625"/>
            <a:ext cx="912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1800">
                <a:solidFill>
                  <a:schemeClr val="accent2"/>
                </a:solidFill>
              </a:rPr>
              <a:t>Filature</a:t>
            </a:r>
          </a:p>
        </p:txBody>
      </p:sp>
      <p:sp>
        <p:nvSpPr>
          <p:cNvPr id="26639" name="ZoneTexte 49"/>
          <p:cNvSpPr txBox="1">
            <a:spLocks noChangeArrowheads="1"/>
          </p:cNvSpPr>
          <p:nvPr/>
        </p:nvSpPr>
        <p:spPr bwMode="auto">
          <a:xfrm>
            <a:off x="6102350" y="5414963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1400">
                <a:solidFill>
                  <a:schemeClr val="accent2"/>
                </a:solidFill>
              </a:rPr>
              <a:t>Production</a:t>
            </a:r>
          </a:p>
        </p:txBody>
      </p:sp>
      <p:sp>
        <p:nvSpPr>
          <p:cNvPr id="26640" name="ZoneTexte 50"/>
          <p:cNvSpPr txBox="1">
            <a:spLocks noChangeArrowheads="1"/>
          </p:cNvSpPr>
          <p:nvPr/>
        </p:nvSpPr>
        <p:spPr bwMode="auto">
          <a:xfrm>
            <a:off x="7035800" y="5029200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1400">
                <a:solidFill>
                  <a:schemeClr val="accent2"/>
                </a:solidFill>
              </a:rPr>
              <a:t>Egrenage</a:t>
            </a:r>
          </a:p>
        </p:txBody>
      </p:sp>
      <p:graphicFrame>
        <p:nvGraphicFramePr>
          <p:cNvPr id="54" name="Diagramme 53"/>
          <p:cNvGraphicFramePr/>
          <p:nvPr>
            <p:extLst>
              <p:ext uri="{D42A27DB-BD31-4B8C-83A1-F6EECF244321}">
                <p14:modId xmlns:p14="http://schemas.microsoft.com/office/powerpoint/2010/main" val="3645865404"/>
              </p:ext>
            </p:extLst>
          </p:nvPr>
        </p:nvGraphicFramePr>
        <p:xfrm>
          <a:off x="251520" y="908720"/>
          <a:ext cx="36004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642" name="Connecteur droit avec flèche 7177"/>
          <p:cNvCxnSpPr>
            <a:cxnSpLocks noChangeShapeType="1"/>
          </p:cNvCxnSpPr>
          <p:nvPr/>
        </p:nvCxnSpPr>
        <p:spPr bwMode="auto">
          <a:xfrm flipH="1" flipV="1">
            <a:off x="3132138" y="5168900"/>
            <a:ext cx="1871662" cy="2603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Connecteur droit avec flèche 57"/>
          <p:cNvCxnSpPr>
            <a:cxnSpLocks noChangeShapeType="1"/>
          </p:cNvCxnSpPr>
          <p:nvPr/>
        </p:nvCxnSpPr>
        <p:spPr bwMode="auto">
          <a:xfrm flipH="1">
            <a:off x="3132138" y="4421188"/>
            <a:ext cx="1871662" cy="715962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Connecteur droit avec flèche 60"/>
          <p:cNvCxnSpPr>
            <a:cxnSpLocks noChangeShapeType="1"/>
          </p:cNvCxnSpPr>
          <p:nvPr/>
        </p:nvCxnSpPr>
        <p:spPr bwMode="auto">
          <a:xfrm flipH="1" flipV="1">
            <a:off x="2681288" y="5864225"/>
            <a:ext cx="2322512" cy="71438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Connecteur droit avec flèche 61"/>
          <p:cNvCxnSpPr>
            <a:cxnSpLocks noChangeShapeType="1"/>
            <a:stCxn id="11" idx="1"/>
          </p:cNvCxnSpPr>
          <p:nvPr/>
        </p:nvCxnSpPr>
        <p:spPr bwMode="auto">
          <a:xfrm flipH="1">
            <a:off x="2681288" y="5445125"/>
            <a:ext cx="2322512" cy="41910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Connecteur droit avec flèche 67"/>
          <p:cNvCxnSpPr>
            <a:cxnSpLocks noChangeShapeType="1"/>
          </p:cNvCxnSpPr>
          <p:nvPr/>
        </p:nvCxnSpPr>
        <p:spPr bwMode="auto">
          <a:xfrm flipH="1" flipV="1">
            <a:off x="2681288" y="4030663"/>
            <a:ext cx="2273300" cy="39052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Connecteur droit avec flèche 68"/>
          <p:cNvCxnSpPr>
            <a:cxnSpLocks noChangeShapeType="1"/>
          </p:cNvCxnSpPr>
          <p:nvPr/>
        </p:nvCxnSpPr>
        <p:spPr bwMode="auto">
          <a:xfrm flipH="1">
            <a:off x="2681288" y="3429000"/>
            <a:ext cx="2322512" cy="601663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8" name="Connecteur droit avec flèche 73"/>
          <p:cNvCxnSpPr>
            <a:cxnSpLocks noChangeShapeType="1"/>
            <a:stCxn id="20" idx="0"/>
          </p:cNvCxnSpPr>
          <p:nvPr/>
        </p:nvCxnSpPr>
        <p:spPr bwMode="auto">
          <a:xfrm flipH="1" flipV="1">
            <a:off x="2592388" y="1985963"/>
            <a:ext cx="1484312" cy="5397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9" name="Connecteur droit avec flèche 74"/>
          <p:cNvCxnSpPr>
            <a:cxnSpLocks noChangeShapeType="1"/>
            <a:stCxn id="20" idx="0"/>
          </p:cNvCxnSpPr>
          <p:nvPr/>
        </p:nvCxnSpPr>
        <p:spPr bwMode="auto">
          <a:xfrm flipH="1">
            <a:off x="3132138" y="2525713"/>
            <a:ext cx="944562" cy="280987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Connecteur droit avec flèche 84"/>
          <p:cNvCxnSpPr>
            <a:cxnSpLocks noChangeShapeType="1"/>
          </p:cNvCxnSpPr>
          <p:nvPr/>
        </p:nvCxnSpPr>
        <p:spPr bwMode="auto">
          <a:xfrm flipH="1" flipV="1">
            <a:off x="3132138" y="2836863"/>
            <a:ext cx="1884362" cy="5397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51"/>
          <p:cNvSpPr/>
          <p:nvPr/>
        </p:nvSpPr>
        <p:spPr>
          <a:xfrm>
            <a:off x="6145213" y="6138863"/>
            <a:ext cx="16494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0" i="1" dirty="0">
                <a:solidFill>
                  <a:schemeClr val="accent1">
                    <a:lumMod val="75000"/>
                  </a:schemeClr>
                </a:solidFill>
              </a:rPr>
              <a:t>http://www.cirad.fr</a:t>
            </a:r>
          </a:p>
        </p:txBody>
      </p:sp>
      <p:sp>
        <p:nvSpPr>
          <p:cNvPr id="95" name="ZoneTexte 4"/>
          <p:cNvSpPr txBox="1">
            <a:spLocks noChangeArrowheads="1"/>
          </p:cNvSpPr>
          <p:nvPr/>
        </p:nvSpPr>
        <p:spPr bwMode="auto">
          <a:xfrm>
            <a:off x="522288" y="616142"/>
            <a:ext cx="8054975" cy="3825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100" dirty="0" smtClean="0">
                <a:latin typeface="Calibri" pitchFamily="34" charset="0"/>
                <a:cs typeface="Calibri" pitchFamily="34" charset="0"/>
              </a:rPr>
              <a:t>Répartition de la valeur ajoutée</a:t>
            </a:r>
          </a:p>
        </p:txBody>
      </p:sp>
    </p:spTree>
    <p:extLst>
      <p:ext uri="{BB962C8B-B14F-4D97-AF65-F5344CB8AC3E}">
        <p14:creationId xmlns:p14="http://schemas.microsoft.com/office/powerpoint/2010/main" val="29240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e 551"/>
          <p:cNvGrpSpPr>
            <a:grpSpLocks/>
          </p:cNvGrpSpPr>
          <p:nvPr/>
        </p:nvGrpSpPr>
        <p:grpSpPr bwMode="auto">
          <a:xfrm>
            <a:off x="187325" y="1403350"/>
            <a:ext cx="8956675" cy="5221288"/>
            <a:chOff x="677863" y="1868450"/>
            <a:chExt cx="7500937" cy="4260850"/>
          </a:xfrm>
        </p:grpSpPr>
        <p:sp>
          <p:nvSpPr>
            <p:cNvPr id="12297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6065800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20"/>
                <a:gd name="T56" fmla="*/ 73 w 7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8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2166900"/>
              <a:ext cx="784225" cy="446088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8"/>
                <a:gd name="T184" fmla="*/ 0 h 850"/>
                <a:gd name="T185" fmla="*/ 1808 w 1808"/>
                <a:gd name="T186" fmla="*/ 850 h 8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9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782850"/>
              <a:ext cx="1381125" cy="769938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1472"/>
                <a:gd name="T188" fmla="*/ 3175 w 3175"/>
                <a:gd name="T189" fmla="*/ 1472 h 1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4333838"/>
              <a:ext cx="339725" cy="590550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1128"/>
                <a:gd name="T167" fmla="*/ 784 w 784"/>
                <a:gd name="T168" fmla="*/ 1128 h 1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1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897400"/>
              <a:ext cx="261937" cy="1130300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8"/>
                <a:gd name="T187" fmla="*/ 0 h 2158"/>
                <a:gd name="T188" fmla="*/ 598 w 598"/>
                <a:gd name="T189" fmla="*/ 2158 h 2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2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4179850"/>
              <a:ext cx="966787" cy="1203325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26"/>
                <a:gd name="T190" fmla="*/ 0 h 2292"/>
                <a:gd name="T191" fmla="*/ 2226 w 2226"/>
                <a:gd name="T192" fmla="*/ 2292 h 22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3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3125750"/>
              <a:ext cx="69850" cy="49213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"/>
                <a:gd name="T115" fmla="*/ 0 h 93"/>
                <a:gd name="T116" fmla="*/ 161 w 161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4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813265" y="3000338"/>
              <a:ext cx="82550" cy="16033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307"/>
                <a:gd name="T107" fmla="*/ 192 w 192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5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94228" y="2485988"/>
              <a:ext cx="171450" cy="269875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8"/>
                <a:gd name="T181" fmla="*/ 0 h 518"/>
                <a:gd name="T182" fmla="*/ 398 w 398"/>
                <a:gd name="T183" fmla="*/ 518 h 5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1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80" y="2789540"/>
              <a:ext cx="168845" cy="76433"/>
            </a:xfrm>
            <a:custGeom>
              <a:avLst/>
              <a:gdLst>
                <a:gd name="T0" fmla="*/ 37567961 w 382"/>
                <a:gd name="T1" fmla="*/ 5566719 h 148"/>
                <a:gd name="T2" fmla="*/ 34997797 w 382"/>
                <a:gd name="T3" fmla="*/ 8217758 h 148"/>
                <a:gd name="T4" fmla="*/ 34404614 w 382"/>
                <a:gd name="T5" fmla="*/ 11928904 h 148"/>
                <a:gd name="T6" fmla="*/ 33218248 w 382"/>
                <a:gd name="T7" fmla="*/ 14049632 h 148"/>
                <a:gd name="T8" fmla="*/ 32822497 w 382"/>
                <a:gd name="T9" fmla="*/ 16170361 h 148"/>
                <a:gd name="T10" fmla="*/ 34997797 w 382"/>
                <a:gd name="T11" fmla="*/ 19616351 h 148"/>
                <a:gd name="T12" fmla="*/ 30647640 w 382"/>
                <a:gd name="T13" fmla="*/ 22797186 h 148"/>
                <a:gd name="T14" fmla="*/ 21354588 w 382"/>
                <a:gd name="T15" fmla="*/ 25448226 h 148"/>
                <a:gd name="T16" fmla="*/ 15224882 w 382"/>
                <a:gd name="T17" fmla="*/ 25713381 h 148"/>
                <a:gd name="T18" fmla="*/ 10281987 w 382"/>
                <a:gd name="T19" fmla="*/ 25183070 h 148"/>
                <a:gd name="T20" fmla="*/ 791059 w 382"/>
                <a:gd name="T21" fmla="*/ 29424527 h 148"/>
                <a:gd name="T22" fmla="*/ 0 w 382"/>
                <a:gd name="T23" fmla="*/ 34196295 h 148"/>
                <a:gd name="T24" fmla="*/ 791059 w 382"/>
                <a:gd name="T25" fmla="*/ 34726091 h 148"/>
                <a:gd name="T26" fmla="*/ 2372732 w 382"/>
                <a:gd name="T27" fmla="*/ 34726091 h 148"/>
                <a:gd name="T28" fmla="*/ 10084111 w 382"/>
                <a:gd name="T29" fmla="*/ 34196295 h 148"/>
                <a:gd name="T30" fmla="*/ 22540954 w 382"/>
                <a:gd name="T31" fmla="*/ 33665984 h 148"/>
                <a:gd name="T32" fmla="*/ 24320503 w 382"/>
                <a:gd name="T33" fmla="*/ 35521557 h 148"/>
                <a:gd name="T34" fmla="*/ 27088542 w 382"/>
                <a:gd name="T35" fmla="*/ 37377130 h 148"/>
                <a:gd name="T36" fmla="*/ 31438699 w 382"/>
                <a:gd name="T37" fmla="*/ 38967547 h 148"/>
                <a:gd name="T38" fmla="*/ 36579470 w 382"/>
                <a:gd name="T39" fmla="*/ 39232703 h 148"/>
                <a:gd name="T40" fmla="*/ 41522810 w 382"/>
                <a:gd name="T41" fmla="*/ 39232703 h 148"/>
                <a:gd name="T42" fmla="*/ 46070399 w 382"/>
                <a:gd name="T43" fmla="*/ 39232703 h 148"/>
                <a:gd name="T44" fmla="*/ 50420555 w 382"/>
                <a:gd name="T45" fmla="*/ 39232703 h 148"/>
                <a:gd name="T46" fmla="*/ 54374961 w 382"/>
                <a:gd name="T47" fmla="*/ 37907441 h 148"/>
                <a:gd name="T48" fmla="*/ 59515732 w 382"/>
                <a:gd name="T49" fmla="*/ 35521557 h 148"/>
                <a:gd name="T50" fmla="*/ 66040745 w 382"/>
                <a:gd name="T51" fmla="*/ 32075566 h 148"/>
                <a:gd name="T52" fmla="*/ 69797719 w 382"/>
                <a:gd name="T53" fmla="*/ 27303799 h 148"/>
                <a:gd name="T54" fmla="*/ 73554248 w 382"/>
                <a:gd name="T55" fmla="*/ 19086041 h 148"/>
                <a:gd name="T56" fmla="*/ 74345307 w 382"/>
                <a:gd name="T57" fmla="*/ 13784477 h 148"/>
                <a:gd name="T58" fmla="*/ 71774699 w 382"/>
                <a:gd name="T59" fmla="*/ 11663749 h 148"/>
                <a:gd name="T60" fmla="*/ 70588333 w 382"/>
                <a:gd name="T61" fmla="*/ 8482914 h 148"/>
                <a:gd name="T62" fmla="*/ 68611353 w 382"/>
                <a:gd name="T63" fmla="*/ 5831874 h 148"/>
                <a:gd name="T64" fmla="*/ 66040745 w 382"/>
                <a:gd name="T65" fmla="*/ 4506612 h 148"/>
                <a:gd name="T66" fmla="*/ 63074830 w 382"/>
                <a:gd name="T67" fmla="*/ 2120728 h 148"/>
                <a:gd name="T68" fmla="*/ 40138568 w 382"/>
                <a:gd name="T69" fmla="*/ 47717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07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2638388"/>
              <a:ext cx="1281112" cy="1038225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36"/>
                <a:gd name="T181" fmla="*/ 0 h 1983"/>
                <a:gd name="T182" fmla="*/ 2936 w 2936"/>
                <a:gd name="T183" fmla="*/ 1983 h 19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8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2179600"/>
              <a:ext cx="220662" cy="273050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4"/>
                <a:gd name="T169" fmla="*/ 0 h 524"/>
                <a:gd name="T170" fmla="*/ 504 w 504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9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2597113"/>
              <a:ext cx="182562" cy="238125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8"/>
                <a:gd name="T151" fmla="*/ 0 h 451"/>
                <a:gd name="T152" fmla="*/ 438 w 438"/>
                <a:gd name="T153" fmla="*/ 451 h 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0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854288"/>
              <a:ext cx="250825" cy="274637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24"/>
                <a:gd name="T161" fmla="*/ 578 w 578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1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3022563"/>
              <a:ext cx="33338" cy="82550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160"/>
                <a:gd name="T122" fmla="*/ 79 w 79"/>
                <a:gd name="T123" fmla="*/ 160 h 1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12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4083013"/>
              <a:ext cx="473075" cy="212725"/>
              <a:chOff x="4488" y="2394"/>
              <a:chExt cx="358" cy="124"/>
            </a:xfrm>
          </p:grpSpPr>
          <p:sp>
            <p:nvSpPr>
              <p:cNvPr id="12797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2 w 512"/>
                  <a:gd name="T1" fmla="*/ 1 h 408"/>
                  <a:gd name="T2" fmla="*/ 2 w 512"/>
                  <a:gd name="T3" fmla="*/ 1 h 408"/>
                  <a:gd name="T4" fmla="*/ 2 w 512"/>
                  <a:gd name="T5" fmla="*/ 1 h 408"/>
                  <a:gd name="T6" fmla="*/ 1 w 512"/>
                  <a:gd name="T7" fmla="*/ 1 h 408"/>
                  <a:gd name="T8" fmla="*/ 1 w 512"/>
                  <a:gd name="T9" fmla="*/ 1 h 408"/>
                  <a:gd name="T10" fmla="*/ 1 w 512"/>
                  <a:gd name="T11" fmla="*/ 1 h 408"/>
                  <a:gd name="T12" fmla="*/ 1 w 512"/>
                  <a:gd name="T13" fmla="*/ 1 h 408"/>
                  <a:gd name="T14" fmla="*/ 1 w 512"/>
                  <a:gd name="T15" fmla="*/ 1 h 408"/>
                  <a:gd name="T16" fmla="*/ 1 w 512"/>
                  <a:gd name="T17" fmla="*/ 1 h 408"/>
                  <a:gd name="T18" fmla="*/ 1 w 512"/>
                  <a:gd name="T19" fmla="*/ 1 h 408"/>
                  <a:gd name="T20" fmla="*/ 1 w 512"/>
                  <a:gd name="T21" fmla="*/ 1 h 408"/>
                  <a:gd name="T22" fmla="*/ 1 w 512"/>
                  <a:gd name="T23" fmla="*/ 1 h 408"/>
                  <a:gd name="T24" fmla="*/ 1 w 512"/>
                  <a:gd name="T25" fmla="*/ 1 h 408"/>
                  <a:gd name="T26" fmla="*/ 1 w 512"/>
                  <a:gd name="T27" fmla="*/ 1 h 408"/>
                  <a:gd name="T28" fmla="*/ 1 w 512"/>
                  <a:gd name="T29" fmla="*/ 1 h 408"/>
                  <a:gd name="T30" fmla="*/ 0 w 512"/>
                  <a:gd name="T31" fmla="*/ 1 h 408"/>
                  <a:gd name="T32" fmla="*/ 0 w 512"/>
                  <a:gd name="T33" fmla="*/ 1 h 408"/>
                  <a:gd name="T34" fmla="*/ 0 w 512"/>
                  <a:gd name="T35" fmla="*/ 1 h 408"/>
                  <a:gd name="T36" fmla="*/ 0 w 512"/>
                  <a:gd name="T37" fmla="*/ 1 h 408"/>
                  <a:gd name="T38" fmla="*/ 0 w 512"/>
                  <a:gd name="T39" fmla="*/ 1 h 408"/>
                  <a:gd name="T40" fmla="*/ 0 w 512"/>
                  <a:gd name="T41" fmla="*/ 1 h 408"/>
                  <a:gd name="T42" fmla="*/ 0 w 512"/>
                  <a:gd name="T43" fmla="*/ 1 h 408"/>
                  <a:gd name="T44" fmla="*/ 0 w 512"/>
                  <a:gd name="T45" fmla="*/ 1 h 408"/>
                  <a:gd name="T46" fmla="*/ 0 w 512"/>
                  <a:gd name="T47" fmla="*/ 1 h 408"/>
                  <a:gd name="T48" fmla="*/ 0 w 512"/>
                  <a:gd name="T49" fmla="*/ 1 h 408"/>
                  <a:gd name="T50" fmla="*/ 0 w 512"/>
                  <a:gd name="T51" fmla="*/ 1 h 408"/>
                  <a:gd name="T52" fmla="*/ 0 w 512"/>
                  <a:gd name="T53" fmla="*/ 1 h 408"/>
                  <a:gd name="T54" fmla="*/ 0 w 512"/>
                  <a:gd name="T55" fmla="*/ 1 h 408"/>
                  <a:gd name="T56" fmla="*/ 1 w 512"/>
                  <a:gd name="T57" fmla="*/ 1 h 408"/>
                  <a:gd name="T58" fmla="*/ 1 w 512"/>
                  <a:gd name="T59" fmla="*/ 1 h 408"/>
                  <a:gd name="T60" fmla="*/ 1 w 512"/>
                  <a:gd name="T61" fmla="*/ 1 h 408"/>
                  <a:gd name="T62" fmla="*/ 1 w 512"/>
                  <a:gd name="T63" fmla="*/ 1 h 408"/>
                  <a:gd name="T64" fmla="*/ 1 w 512"/>
                  <a:gd name="T65" fmla="*/ 1 h 408"/>
                  <a:gd name="T66" fmla="*/ 1 w 512"/>
                  <a:gd name="T67" fmla="*/ 1 h 408"/>
                  <a:gd name="T68" fmla="*/ 1 w 512"/>
                  <a:gd name="T69" fmla="*/ 0 h 408"/>
                  <a:gd name="T70" fmla="*/ 1 w 512"/>
                  <a:gd name="T71" fmla="*/ 0 h 408"/>
                  <a:gd name="T72" fmla="*/ 1 w 512"/>
                  <a:gd name="T73" fmla="*/ 0 h 408"/>
                  <a:gd name="T74" fmla="*/ 1 w 512"/>
                  <a:gd name="T75" fmla="*/ 0 h 408"/>
                  <a:gd name="T76" fmla="*/ 1 w 512"/>
                  <a:gd name="T77" fmla="*/ 1 h 408"/>
                  <a:gd name="T78" fmla="*/ 1 w 512"/>
                  <a:gd name="T79" fmla="*/ 1 h 408"/>
                  <a:gd name="T80" fmla="*/ 1 w 512"/>
                  <a:gd name="T81" fmla="*/ 1 h 408"/>
                  <a:gd name="T82" fmla="*/ 1 w 512"/>
                  <a:gd name="T83" fmla="*/ 1 h 408"/>
                  <a:gd name="T84" fmla="*/ 1 w 512"/>
                  <a:gd name="T85" fmla="*/ 1 h 408"/>
                  <a:gd name="T86" fmla="*/ 1 w 512"/>
                  <a:gd name="T87" fmla="*/ 1 h 408"/>
                  <a:gd name="T88" fmla="*/ 1 w 512"/>
                  <a:gd name="T89" fmla="*/ 1 h 408"/>
                  <a:gd name="T90" fmla="*/ 1 w 512"/>
                  <a:gd name="T91" fmla="*/ 0 h 408"/>
                  <a:gd name="T92" fmla="*/ 1 w 512"/>
                  <a:gd name="T93" fmla="*/ 0 h 408"/>
                  <a:gd name="T94" fmla="*/ 1 w 512"/>
                  <a:gd name="T95" fmla="*/ 0 h 408"/>
                  <a:gd name="T96" fmla="*/ 2 w 512"/>
                  <a:gd name="T97" fmla="*/ 0 h 408"/>
                  <a:gd name="T98" fmla="*/ 2 w 512"/>
                  <a:gd name="T99" fmla="*/ 0 h 408"/>
                  <a:gd name="T100" fmla="*/ 2 w 512"/>
                  <a:gd name="T101" fmla="*/ 0 h 408"/>
                  <a:gd name="T102" fmla="*/ 2 w 512"/>
                  <a:gd name="T103" fmla="*/ 0 h 408"/>
                  <a:gd name="T104" fmla="*/ 2 w 512"/>
                  <a:gd name="T105" fmla="*/ 0 h 408"/>
                  <a:gd name="T106" fmla="*/ 2 w 512"/>
                  <a:gd name="T107" fmla="*/ 0 h 408"/>
                  <a:gd name="T108" fmla="*/ 2 w 512"/>
                  <a:gd name="T109" fmla="*/ 0 h 408"/>
                  <a:gd name="T110" fmla="*/ 2 w 512"/>
                  <a:gd name="T111" fmla="*/ 0 h 408"/>
                  <a:gd name="T112" fmla="*/ 2 w 512"/>
                  <a:gd name="T113" fmla="*/ 0 h 408"/>
                  <a:gd name="T114" fmla="*/ 2 w 512"/>
                  <a:gd name="T115" fmla="*/ 1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2"/>
                  <a:gd name="T175" fmla="*/ 0 h 408"/>
                  <a:gd name="T176" fmla="*/ 512 w 512"/>
                  <a:gd name="T177" fmla="*/ 408 h 4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8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 w 232"/>
                  <a:gd name="T1" fmla="*/ 0 h 289"/>
                  <a:gd name="T2" fmla="*/ 1 w 232"/>
                  <a:gd name="T3" fmla="*/ 0 h 289"/>
                  <a:gd name="T4" fmla="*/ 1 w 232"/>
                  <a:gd name="T5" fmla="*/ 0 h 289"/>
                  <a:gd name="T6" fmla="*/ 1 w 232"/>
                  <a:gd name="T7" fmla="*/ 0 h 289"/>
                  <a:gd name="T8" fmla="*/ 1 w 232"/>
                  <a:gd name="T9" fmla="*/ 1 h 289"/>
                  <a:gd name="T10" fmla="*/ 1 w 232"/>
                  <a:gd name="T11" fmla="*/ 1 h 289"/>
                  <a:gd name="T12" fmla="*/ 1 w 232"/>
                  <a:gd name="T13" fmla="*/ 1 h 289"/>
                  <a:gd name="T14" fmla="*/ 1 w 232"/>
                  <a:gd name="T15" fmla="*/ 1 h 289"/>
                  <a:gd name="T16" fmla="*/ 1 w 232"/>
                  <a:gd name="T17" fmla="*/ 1 h 289"/>
                  <a:gd name="T18" fmla="*/ 1 w 232"/>
                  <a:gd name="T19" fmla="*/ 1 h 289"/>
                  <a:gd name="T20" fmla="*/ 1 w 232"/>
                  <a:gd name="T21" fmla="*/ 1 h 289"/>
                  <a:gd name="T22" fmla="*/ 1 w 232"/>
                  <a:gd name="T23" fmla="*/ 1 h 289"/>
                  <a:gd name="T24" fmla="*/ 0 w 232"/>
                  <a:gd name="T25" fmla="*/ 1 h 289"/>
                  <a:gd name="T26" fmla="*/ 0 w 232"/>
                  <a:gd name="T27" fmla="*/ 1 h 289"/>
                  <a:gd name="T28" fmla="*/ 0 w 232"/>
                  <a:gd name="T29" fmla="*/ 1 h 289"/>
                  <a:gd name="T30" fmla="*/ 0 w 232"/>
                  <a:gd name="T31" fmla="*/ 0 h 289"/>
                  <a:gd name="T32" fmla="*/ 0 w 232"/>
                  <a:gd name="T33" fmla="*/ 0 h 289"/>
                  <a:gd name="T34" fmla="*/ 0 w 232"/>
                  <a:gd name="T35" fmla="*/ 0 h 289"/>
                  <a:gd name="T36" fmla="*/ 0 w 232"/>
                  <a:gd name="T37" fmla="*/ 0 h 289"/>
                  <a:gd name="T38" fmla="*/ 0 w 232"/>
                  <a:gd name="T39" fmla="*/ 0 h 289"/>
                  <a:gd name="T40" fmla="*/ 0 w 232"/>
                  <a:gd name="T41" fmla="*/ 0 h 289"/>
                  <a:gd name="T42" fmla="*/ 0 w 232"/>
                  <a:gd name="T43" fmla="*/ 0 h 289"/>
                  <a:gd name="T44" fmla="*/ 0 w 232"/>
                  <a:gd name="T45" fmla="*/ 0 h 289"/>
                  <a:gd name="T46" fmla="*/ 0 w 232"/>
                  <a:gd name="T47" fmla="*/ 0 h 289"/>
                  <a:gd name="T48" fmla="*/ 0 w 232"/>
                  <a:gd name="T49" fmla="*/ 0 h 289"/>
                  <a:gd name="T50" fmla="*/ 0 w 232"/>
                  <a:gd name="T51" fmla="*/ 0 h 289"/>
                  <a:gd name="T52" fmla="*/ 0 w 232"/>
                  <a:gd name="T53" fmla="*/ 0 h 289"/>
                  <a:gd name="T54" fmla="*/ 0 w 232"/>
                  <a:gd name="T55" fmla="*/ 0 h 289"/>
                  <a:gd name="T56" fmla="*/ 0 w 232"/>
                  <a:gd name="T57" fmla="*/ 0 h 289"/>
                  <a:gd name="T58" fmla="*/ 0 w 232"/>
                  <a:gd name="T59" fmla="*/ 0 h 289"/>
                  <a:gd name="T60" fmla="*/ 0 w 232"/>
                  <a:gd name="T61" fmla="*/ 0 h 289"/>
                  <a:gd name="T62" fmla="*/ 0 w 232"/>
                  <a:gd name="T63" fmla="*/ 0 h 289"/>
                  <a:gd name="T64" fmla="*/ 0 w 232"/>
                  <a:gd name="T65" fmla="*/ 0 h 289"/>
                  <a:gd name="T66" fmla="*/ 1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2"/>
                  <a:gd name="T103" fmla="*/ 0 h 289"/>
                  <a:gd name="T104" fmla="*/ 232 w 232"/>
                  <a:gd name="T105" fmla="*/ 289 h 2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13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958938"/>
              <a:ext cx="3065462" cy="107473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49"/>
                <a:gd name="T187" fmla="*/ 0 h 2048"/>
                <a:gd name="T188" fmla="*/ 7049 w 7049"/>
                <a:gd name="T189" fmla="*/ 2048 h 2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4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821203" y="2946363"/>
              <a:ext cx="280987" cy="247650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470"/>
                <a:gd name="T173" fmla="*/ 647 w 647"/>
                <a:gd name="T174" fmla="*/ 470 h 4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0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873" y="3684720"/>
              <a:ext cx="207399" cy="454716"/>
            </a:xfrm>
            <a:custGeom>
              <a:avLst/>
              <a:gdLst>
                <a:gd name="T0" fmla="*/ 71439072 w 479"/>
                <a:gd name="T1" fmla="*/ 98360443 h 868"/>
                <a:gd name="T2" fmla="*/ 62768489 w 479"/>
                <a:gd name="T3" fmla="*/ 101942359 h 868"/>
                <a:gd name="T4" fmla="*/ 59187114 w 479"/>
                <a:gd name="T5" fmla="*/ 107452757 h 868"/>
                <a:gd name="T6" fmla="*/ 59563964 w 479"/>
                <a:gd name="T7" fmla="*/ 117922408 h 868"/>
                <a:gd name="T8" fmla="*/ 66349864 w 479"/>
                <a:gd name="T9" fmla="*/ 135555890 h 868"/>
                <a:gd name="T10" fmla="*/ 67669272 w 479"/>
                <a:gd name="T11" fmla="*/ 146025541 h 868"/>
                <a:gd name="T12" fmla="*/ 68988680 w 479"/>
                <a:gd name="T13" fmla="*/ 152913276 h 868"/>
                <a:gd name="T14" fmla="*/ 60883372 w 479"/>
                <a:gd name="T15" fmla="*/ 144923252 h 868"/>
                <a:gd name="T16" fmla="*/ 58244556 w 479"/>
                <a:gd name="T17" fmla="*/ 135555890 h 868"/>
                <a:gd name="T18" fmla="*/ 50704956 w 479"/>
                <a:gd name="T19" fmla="*/ 128667631 h 868"/>
                <a:gd name="T20" fmla="*/ 39583548 w 479"/>
                <a:gd name="T21" fmla="*/ 120953179 h 868"/>
                <a:gd name="T22" fmla="*/ 36379457 w 479"/>
                <a:gd name="T23" fmla="*/ 111860865 h 868"/>
                <a:gd name="T24" fmla="*/ 29405132 w 479"/>
                <a:gd name="T25" fmla="*/ 131422830 h 868"/>
                <a:gd name="T26" fmla="*/ 29405132 w 479"/>
                <a:gd name="T27" fmla="*/ 144372107 h 868"/>
                <a:gd name="T28" fmla="*/ 24881199 w 479"/>
                <a:gd name="T29" fmla="*/ 158423674 h 868"/>
                <a:gd name="T30" fmla="*/ 24127065 w 479"/>
                <a:gd name="T31" fmla="*/ 171097904 h 868"/>
                <a:gd name="T32" fmla="*/ 29027848 w 479"/>
                <a:gd name="T33" fmla="*/ 179087928 h 868"/>
                <a:gd name="T34" fmla="*/ 32986507 w 479"/>
                <a:gd name="T35" fmla="*/ 188730862 h 868"/>
                <a:gd name="T36" fmla="*/ 34871190 w 479"/>
                <a:gd name="T37" fmla="*/ 201129519 h 868"/>
                <a:gd name="T38" fmla="*/ 42599648 w 479"/>
                <a:gd name="T39" fmla="*/ 214905513 h 868"/>
                <a:gd name="T40" fmla="*/ 52966923 w 479"/>
                <a:gd name="T41" fmla="*/ 227303646 h 868"/>
                <a:gd name="T42" fmla="*/ 64087897 w 479"/>
                <a:gd name="T43" fmla="*/ 234191906 h 868"/>
                <a:gd name="T44" fmla="*/ 56171014 w 479"/>
                <a:gd name="T45" fmla="*/ 238875586 h 868"/>
                <a:gd name="T46" fmla="*/ 50704956 w 479"/>
                <a:gd name="T47" fmla="*/ 238048869 h 868"/>
                <a:gd name="T48" fmla="*/ 43164923 w 479"/>
                <a:gd name="T49" fmla="*/ 231712279 h 868"/>
                <a:gd name="T50" fmla="*/ 37698865 w 479"/>
                <a:gd name="T51" fmla="*/ 226753026 h 868"/>
                <a:gd name="T52" fmla="*/ 25823757 w 479"/>
                <a:gd name="T53" fmla="*/ 209119543 h 868"/>
                <a:gd name="T54" fmla="*/ 15644907 w 479"/>
                <a:gd name="T55" fmla="*/ 201129519 h 868"/>
                <a:gd name="T56" fmla="*/ 13948650 w 479"/>
                <a:gd name="T57" fmla="*/ 189557579 h 868"/>
                <a:gd name="T58" fmla="*/ 15079633 w 479"/>
                <a:gd name="T59" fmla="*/ 179914645 h 868"/>
                <a:gd name="T60" fmla="*/ 16587466 w 479"/>
                <a:gd name="T61" fmla="*/ 169995614 h 868"/>
                <a:gd name="T62" fmla="*/ 22619232 w 479"/>
                <a:gd name="T63" fmla="*/ 137208800 h 868"/>
                <a:gd name="T64" fmla="*/ 20357266 w 479"/>
                <a:gd name="T65" fmla="*/ 111310245 h 868"/>
                <a:gd name="T66" fmla="*/ 11686683 w 479"/>
                <a:gd name="T67" fmla="*/ 87890792 h 868"/>
                <a:gd name="T68" fmla="*/ 12063533 w 479"/>
                <a:gd name="T69" fmla="*/ 78522906 h 868"/>
                <a:gd name="T70" fmla="*/ 13948650 w 479"/>
                <a:gd name="T71" fmla="*/ 73012508 h 868"/>
                <a:gd name="T72" fmla="*/ 10555700 w 479"/>
                <a:gd name="T73" fmla="*/ 55655123 h 868"/>
                <a:gd name="T74" fmla="*/ 4335508 w 479"/>
                <a:gd name="T75" fmla="*/ 43532037 h 868"/>
                <a:gd name="T76" fmla="*/ 188425 w 479"/>
                <a:gd name="T77" fmla="*/ 28103134 h 868"/>
                <a:gd name="T78" fmla="*/ 2073542 w 479"/>
                <a:gd name="T79" fmla="*/ 12123085 h 868"/>
                <a:gd name="T80" fmla="*/ 9236291 w 479"/>
                <a:gd name="T81" fmla="*/ 4408108 h 868"/>
                <a:gd name="T82" fmla="*/ 22619232 w 479"/>
                <a:gd name="T83" fmla="*/ 0 h 868"/>
                <a:gd name="T84" fmla="*/ 29405132 w 479"/>
                <a:gd name="T85" fmla="*/ 7714452 h 868"/>
                <a:gd name="T86" fmla="*/ 33740206 w 479"/>
                <a:gd name="T87" fmla="*/ 9918506 h 868"/>
                <a:gd name="T88" fmla="*/ 37133156 w 479"/>
                <a:gd name="T89" fmla="*/ 37470495 h 868"/>
                <a:gd name="T90" fmla="*/ 40149257 w 479"/>
                <a:gd name="T91" fmla="*/ 45736092 h 868"/>
                <a:gd name="T92" fmla="*/ 43542207 w 479"/>
                <a:gd name="T93" fmla="*/ 42705320 h 868"/>
                <a:gd name="T94" fmla="*/ 48631414 w 479"/>
                <a:gd name="T95" fmla="*/ 34715296 h 868"/>
                <a:gd name="T96" fmla="*/ 52966923 w 479"/>
                <a:gd name="T97" fmla="*/ 38848357 h 868"/>
                <a:gd name="T98" fmla="*/ 56171014 w 479"/>
                <a:gd name="T99" fmla="*/ 37470495 h 868"/>
                <a:gd name="T100" fmla="*/ 59563964 w 479"/>
                <a:gd name="T101" fmla="*/ 29756043 h 868"/>
                <a:gd name="T102" fmla="*/ 65218880 w 479"/>
                <a:gd name="T103" fmla="*/ 29756043 h 868"/>
                <a:gd name="T104" fmla="*/ 72946905 w 479"/>
                <a:gd name="T105" fmla="*/ 43256465 h 868"/>
                <a:gd name="T106" fmla="*/ 85576146 w 479"/>
                <a:gd name="T107" fmla="*/ 67777683 h 868"/>
                <a:gd name="T108" fmla="*/ 90100079 w 479"/>
                <a:gd name="T109" fmla="*/ 84584448 h 868"/>
                <a:gd name="T110" fmla="*/ 88214962 w 479"/>
                <a:gd name="T111" fmla="*/ 93125618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16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6072150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7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993988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8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990813"/>
              <a:ext cx="3175" cy="55562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9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3044788"/>
              <a:ext cx="23813" cy="57150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7"/>
                <a:gd name="T53" fmla="*/ 47 w 4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0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3040025"/>
              <a:ext cx="49212" cy="57150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1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2597113"/>
              <a:ext cx="874713" cy="45243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6"/>
                <a:gd name="T175" fmla="*/ 0 h 863"/>
                <a:gd name="T176" fmla="*/ 2006 w 2006"/>
                <a:gd name="T177" fmla="*/ 863 h 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2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900325"/>
              <a:ext cx="409575" cy="249238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0"/>
                <a:gd name="T109" fmla="*/ 0 h 468"/>
                <a:gd name="T110" fmla="*/ 950 w 950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3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903625"/>
              <a:ext cx="296863" cy="288925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549"/>
                <a:gd name="T188" fmla="*/ 671 w 671"/>
                <a:gd name="T189" fmla="*/ 549 h 5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4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768688"/>
              <a:ext cx="152400" cy="1698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327"/>
                <a:gd name="T185" fmla="*/ 358 w 358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459" y="2773994"/>
              <a:ext cx="126301" cy="55705"/>
            </a:xfrm>
            <a:custGeom>
              <a:avLst/>
              <a:gdLst>
                <a:gd name="T0" fmla="*/ 23243066 w 292"/>
                <a:gd name="T1" fmla="*/ 0 h 99"/>
                <a:gd name="T2" fmla="*/ 28223508 w 292"/>
                <a:gd name="T3" fmla="*/ 0 h 99"/>
                <a:gd name="T4" fmla="*/ 36524389 w 292"/>
                <a:gd name="T5" fmla="*/ 333086 h 99"/>
                <a:gd name="T6" fmla="*/ 46116765 w 292"/>
                <a:gd name="T7" fmla="*/ 1999673 h 99"/>
                <a:gd name="T8" fmla="*/ 53864454 w 292"/>
                <a:gd name="T9" fmla="*/ 2332759 h 99"/>
                <a:gd name="T10" fmla="*/ 53495516 w 292"/>
                <a:gd name="T11" fmla="*/ 6664614 h 99"/>
                <a:gd name="T12" fmla="*/ 52573387 w 292"/>
                <a:gd name="T13" fmla="*/ 10997045 h 99"/>
                <a:gd name="T14" fmla="*/ 51466575 w 292"/>
                <a:gd name="T15" fmla="*/ 18328409 h 99"/>
                <a:gd name="T16" fmla="*/ 24903070 w 292"/>
                <a:gd name="T17" fmla="*/ 23327014 h 99"/>
                <a:gd name="T18" fmla="*/ 18262194 w 292"/>
                <a:gd name="T19" fmla="*/ 29658541 h 99"/>
                <a:gd name="T20" fmla="*/ 14572819 w 292"/>
                <a:gd name="T21" fmla="*/ 31991300 h 99"/>
                <a:gd name="T22" fmla="*/ 12174939 w 292"/>
                <a:gd name="T23" fmla="*/ 32658050 h 99"/>
                <a:gd name="T24" fmla="*/ 10145568 w 292"/>
                <a:gd name="T25" fmla="*/ 32658050 h 99"/>
                <a:gd name="T26" fmla="*/ 8300880 w 292"/>
                <a:gd name="T27" fmla="*/ 31325127 h 99"/>
                <a:gd name="T28" fmla="*/ 6087255 w 292"/>
                <a:gd name="T29" fmla="*/ 28658705 h 99"/>
                <a:gd name="T30" fmla="*/ 3689376 w 292"/>
                <a:gd name="T31" fmla="*/ 25659773 h 99"/>
                <a:gd name="T32" fmla="*/ 1291067 w 292"/>
                <a:gd name="T33" fmla="*/ 22993927 h 99"/>
                <a:gd name="T34" fmla="*/ 184254 w 292"/>
                <a:gd name="T35" fmla="*/ 18995159 h 99"/>
                <a:gd name="T36" fmla="*/ 0 w 292"/>
                <a:gd name="T37" fmla="*/ 13995977 h 99"/>
                <a:gd name="T38" fmla="*/ 184254 w 292"/>
                <a:gd name="T39" fmla="*/ 8331200 h 99"/>
                <a:gd name="T40" fmla="*/ 553192 w 292"/>
                <a:gd name="T41" fmla="*/ 6664614 h 99"/>
                <a:gd name="T42" fmla="*/ 1660004 w 292"/>
                <a:gd name="T43" fmla="*/ 5998441 h 99"/>
                <a:gd name="T44" fmla="*/ 2766817 w 292"/>
                <a:gd name="T45" fmla="*/ 6998277 h 99"/>
                <a:gd name="T46" fmla="*/ 4611505 w 292"/>
                <a:gd name="T47" fmla="*/ 9331036 h 99"/>
                <a:gd name="T48" fmla="*/ 6456193 w 292"/>
                <a:gd name="T49" fmla="*/ 10663959 h 99"/>
                <a:gd name="T50" fmla="*/ 8300880 w 292"/>
                <a:gd name="T51" fmla="*/ 11330132 h 99"/>
                <a:gd name="T52" fmla="*/ 9961314 w 292"/>
                <a:gd name="T53" fmla="*/ 10997045 h 99"/>
                <a:gd name="T54" fmla="*/ 12359193 w 292"/>
                <a:gd name="T55" fmla="*/ 9664123 h 99"/>
                <a:gd name="T56" fmla="*/ 14941756 w 292"/>
                <a:gd name="T57" fmla="*/ 6331527 h 99"/>
                <a:gd name="T58" fmla="*/ 16233253 w 292"/>
                <a:gd name="T59" fmla="*/ 3665682 h 99"/>
                <a:gd name="T60" fmla="*/ 17340065 w 292"/>
                <a:gd name="T61" fmla="*/ 1999673 h 99"/>
                <a:gd name="T62" fmla="*/ 20106882 w 292"/>
                <a:gd name="T63" fmla="*/ 333086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26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3494050"/>
              <a:ext cx="19050" cy="57150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93"/>
                <a:gd name="T149" fmla="*/ 43 w 43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7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3498813"/>
              <a:ext cx="14287" cy="57150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8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4159213"/>
              <a:ext cx="44450" cy="57150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71"/>
                <a:gd name="T140" fmla="*/ 106 w 10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29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967375"/>
              <a:ext cx="65087" cy="55563"/>
              <a:chOff x="1654" y="3671"/>
              <a:chExt cx="49" cy="17"/>
            </a:xfrm>
          </p:grpSpPr>
          <p:sp>
            <p:nvSpPr>
              <p:cNvPr id="12795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3"/>
                  <a:gd name="T62" fmla="*/ 59 w 59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6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0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0 h 51"/>
                  <a:gd name="T36" fmla="*/ 0 w 67"/>
                  <a:gd name="T37" fmla="*/ 0 h 51"/>
                  <a:gd name="T38" fmla="*/ 0 w 67"/>
                  <a:gd name="T39" fmla="*/ 0 h 51"/>
                  <a:gd name="T40" fmla="*/ 0 w 67"/>
                  <a:gd name="T41" fmla="*/ 0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51"/>
                  <a:gd name="T68" fmla="*/ 67 w 67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30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762338"/>
              <a:ext cx="31750" cy="58737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34"/>
                <a:gd name="T95" fmla="*/ 80 w 80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1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768688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2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770275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"/>
                <a:gd name="T14" fmla="*/ 20 w 2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3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760750"/>
              <a:ext cx="7937" cy="57150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4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752813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5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781388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7"/>
                <a:gd name="T10" fmla="*/ 0 h 6"/>
                <a:gd name="T11" fmla="*/ 27 w 2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6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778213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37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803613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38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798850"/>
              <a:ext cx="11113" cy="58738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4"/>
                <a:gd name="T29" fmla="*/ 20 w 2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9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827425"/>
              <a:ext cx="17463" cy="55563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0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875050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8"/>
                <a:gd name="T38" fmla="*/ 40 w 4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1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900450"/>
              <a:ext cx="3175" cy="57150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2"/>
                <a:gd name="T47" fmla="*/ 11 w 11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2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930613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3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943313"/>
              <a:ext cx="15875" cy="58737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8"/>
                <a:gd name="T35" fmla="*/ 27 w 2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4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4008400"/>
              <a:ext cx="23812" cy="57150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49"/>
                <a:gd name="T74" fmla="*/ 47 w 47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5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984588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"/>
                <a:gd name="T32" fmla="*/ 26 w 2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6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3655975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18"/>
                <a:gd name="T44" fmla="*/ 39 w 3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47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3489288"/>
              <a:ext cx="131763" cy="195262"/>
              <a:chOff x="1199" y="2121"/>
              <a:chExt cx="97" cy="123"/>
            </a:xfrm>
          </p:grpSpPr>
          <p:sp>
            <p:nvSpPr>
              <p:cNvPr id="12785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5"/>
                  <a:gd name="T53" fmla="*/ 52 w 5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6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3"/>
                  <a:gd name="T35" fmla="*/ 33 w 33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7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0 w 67"/>
                  <a:gd name="T21" fmla="*/ 0 h 86"/>
                  <a:gd name="T22" fmla="*/ 0 w 67"/>
                  <a:gd name="T23" fmla="*/ 0 h 86"/>
                  <a:gd name="T24" fmla="*/ 0 w 67"/>
                  <a:gd name="T25" fmla="*/ 0 h 86"/>
                  <a:gd name="T26" fmla="*/ 0 w 67"/>
                  <a:gd name="T27" fmla="*/ 0 h 86"/>
                  <a:gd name="T28" fmla="*/ 0 w 67"/>
                  <a:gd name="T29" fmla="*/ 0 h 86"/>
                  <a:gd name="T30" fmla="*/ 0 w 67"/>
                  <a:gd name="T31" fmla="*/ 0 h 86"/>
                  <a:gd name="T32" fmla="*/ 0 w 67"/>
                  <a:gd name="T33" fmla="*/ 0 h 86"/>
                  <a:gd name="T34" fmla="*/ 0 w 67"/>
                  <a:gd name="T35" fmla="*/ 0 h 86"/>
                  <a:gd name="T36" fmla="*/ 0 w 67"/>
                  <a:gd name="T37" fmla="*/ 0 h 86"/>
                  <a:gd name="T38" fmla="*/ 0 w 67"/>
                  <a:gd name="T39" fmla="*/ 0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86"/>
                  <a:gd name="T89" fmla="*/ 67 w 67"/>
                  <a:gd name="T90" fmla="*/ 86 h 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8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0 h 86"/>
                  <a:gd name="T18" fmla="*/ 0 w 49"/>
                  <a:gd name="T19" fmla="*/ 0 h 86"/>
                  <a:gd name="T20" fmla="*/ 0 w 49"/>
                  <a:gd name="T21" fmla="*/ 0 h 86"/>
                  <a:gd name="T22" fmla="*/ 0 w 49"/>
                  <a:gd name="T23" fmla="*/ 0 h 86"/>
                  <a:gd name="T24" fmla="*/ 0 w 49"/>
                  <a:gd name="T25" fmla="*/ 0 h 86"/>
                  <a:gd name="T26" fmla="*/ 0 w 49"/>
                  <a:gd name="T27" fmla="*/ 0 h 86"/>
                  <a:gd name="T28" fmla="*/ 0 w 49"/>
                  <a:gd name="T29" fmla="*/ 0 h 86"/>
                  <a:gd name="T30" fmla="*/ 0 w 49"/>
                  <a:gd name="T31" fmla="*/ 0 h 86"/>
                  <a:gd name="T32" fmla="*/ 0 w 49"/>
                  <a:gd name="T33" fmla="*/ 0 h 86"/>
                  <a:gd name="T34" fmla="*/ 0 w 49"/>
                  <a:gd name="T35" fmla="*/ 0 h 86"/>
                  <a:gd name="T36" fmla="*/ 0 w 49"/>
                  <a:gd name="T37" fmla="*/ 0 h 86"/>
                  <a:gd name="T38" fmla="*/ 0 w 49"/>
                  <a:gd name="T39" fmla="*/ 0 h 86"/>
                  <a:gd name="T40" fmla="*/ 0 w 49"/>
                  <a:gd name="T41" fmla="*/ 0 h 86"/>
                  <a:gd name="T42" fmla="*/ 0 w 49"/>
                  <a:gd name="T43" fmla="*/ 0 h 86"/>
                  <a:gd name="T44" fmla="*/ 0 w 49"/>
                  <a:gd name="T45" fmla="*/ 0 h 86"/>
                  <a:gd name="T46" fmla="*/ 0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86"/>
                  <a:gd name="T83" fmla="*/ 49 w 4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9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0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0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48"/>
                  <a:gd name="T41" fmla="*/ 39 w 39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1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0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3"/>
                  <a:gd name="T41" fmla="*/ 16 w 1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2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37"/>
                  <a:gd name="T47" fmla="*/ 24 w 24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3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0 h 55"/>
                  <a:gd name="T14" fmla="*/ 0 w 34"/>
                  <a:gd name="T15" fmla="*/ 0 h 55"/>
                  <a:gd name="T16" fmla="*/ 0 w 34"/>
                  <a:gd name="T17" fmla="*/ 0 h 55"/>
                  <a:gd name="T18" fmla="*/ 0 w 34"/>
                  <a:gd name="T19" fmla="*/ 0 h 55"/>
                  <a:gd name="T20" fmla="*/ 0 w 34"/>
                  <a:gd name="T21" fmla="*/ 0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5"/>
                  <a:gd name="T53" fmla="*/ 34 w 3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4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2"/>
                  <a:gd name="T35" fmla="*/ 33 w 33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48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916450"/>
              <a:ext cx="12700" cy="57150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62"/>
                <a:gd name="T41" fmla="*/ 33 w 3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9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5006938"/>
              <a:ext cx="9525" cy="58737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0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916450"/>
              <a:ext cx="77788" cy="130175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1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889463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0"/>
                <a:gd name="T47" fmla="*/ 27 w 27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52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5410163"/>
              <a:ext cx="458787" cy="404812"/>
              <a:chOff x="5372" y="3323"/>
              <a:chExt cx="341" cy="253"/>
            </a:xfrm>
          </p:grpSpPr>
          <p:sp>
            <p:nvSpPr>
              <p:cNvPr id="12782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0 w 53"/>
                  <a:gd name="T17" fmla="*/ 0 h 33"/>
                  <a:gd name="T18" fmla="*/ 0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33"/>
                  <a:gd name="T50" fmla="*/ 53 w 53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3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1 h 358"/>
                  <a:gd name="T2" fmla="*/ 0 w 631"/>
                  <a:gd name="T3" fmla="*/ 1 h 358"/>
                  <a:gd name="T4" fmla="*/ 0 w 631"/>
                  <a:gd name="T5" fmla="*/ 1 h 358"/>
                  <a:gd name="T6" fmla="*/ 0 w 631"/>
                  <a:gd name="T7" fmla="*/ 1 h 358"/>
                  <a:gd name="T8" fmla="*/ 0 w 631"/>
                  <a:gd name="T9" fmla="*/ 1 h 358"/>
                  <a:gd name="T10" fmla="*/ 0 w 631"/>
                  <a:gd name="T11" fmla="*/ 1 h 358"/>
                  <a:gd name="T12" fmla="*/ 0 w 631"/>
                  <a:gd name="T13" fmla="*/ 1 h 358"/>
                  <a:gd name="T14" fmla="*/ 1 w 631"/>
                  <a:gd name="T15" fmla="*/ 1 h 358"/>
                  <a:gd name="T16" fmla="*/ 1 w 631"/>
                  <a:gd name="T17" fmla="*/ 1 h 358"/>
                  <a:gd name="T18" fmla="*/ 1 w 631"/>
                  <a:gd name="T19" fmla="*/ 1 h 358"/>
                  <a:gd name="T20" fmla="*/ 1 w 631"/>
                  <a:gd name="T21" fmla="*/ 1 h 358"/>
                  <a:gd name="T22" fmla="*/ 1 w 631"/>
                  <a:gd name="T23" fmla="*/ 1 h 358"/>
                  <a:gd name="T24" fmla="*/ 1 w 631"/>
                  <a:gd name="T25" fmla="*/ 1 h 358"/>
                  <a:gd name="T26" fmla="*/ 1 w 631"/>
                  <a:gd name="T27" fmla="*/ 1 h 358"/>
                  <a:gd name="T28" fmla="*/ 1 w 631"/>
                  <a:gd name="T29" fmla="*/ 1 h 358"/>
                  <a:gd name="T30" fmla="*/ 1 w 631"/>
                  <a:gd name="T31" fmla="*/ 0 h 358"/>
                  <a:gd name="T32" fmla="*/ 2 w 631"/>
                  <a:gd name="T33" fmla="*/ 0 h 358"/>
                  <a:gd name="T34" fmla="*/ 2 w 631"/>
                  <a:gd name="T35" fmla="*/ 0 h 358"/>
                  <a:gd name="T36" fmla="*/ 2 w 631"/>
                  <a:gd name="T37" fmla="*/ 0 h 358"/>
                  <a:gd name="T38" fmla="*/ 2 w 631"/>
                  <a:gd name="T39" fmla="*/ 0 h 358"/>
                  <a:gd name="T40" fmla="*/ 2 w 631"/>
                  <a:gd name="T41" fmla="*/ 0 h 358"/>
                  <a:gd name="T42" fmla="*/ 2 w 631"/>
                  <a:gd name="T43" fmla="*/ 0 h 358"/>
                  <a:gd name="T44" fmla="*/ 2 w 631"/>
                  <a:gd name="T45" fmla="*/ 0 h 358"/>
                  <a:gd name="T46" fmla="*/ 2 w 631"/>
                  <a:gd name="T47" fmla="*/ 0 h 358"/>
                  <a:gd name="T48" fmla="*/ 2 w 631"/>
                  <a:gd name="T49" fmla="*/ 0 h 358"/>
                  <a:gd name="T50" fmla="*/ 2 w 631"/>
                  <a:gd name="T51" fmla="*/ 0 h 358"/>
                  <a:gd name="T52" fmla="*/ 2 w 631"/>
                  <a:gd name="T53" fmla="*/ 0 h 358"/>
                  <a:gd name="T54" fmla="*/ 2 w 631"/>
                  <a:gd name="T55" fmla="*/ 1 h 358"/>
                  <a:gd name="T56" fmla="*/ 2 w 631"/>
                  <a:gd name="T57" fmla="*/ 1 h 358"/>
                  <a:gd name="T58" fmla="*/ 1 w 631"/>
                  <a:gd name="T59" fmla="*/ 1 h 358"/>
                  <a:gd name="T60" fmla="*/ 1 w 631"/>
                  <a:gd name="T61" fmla="*/ 1 h 358"/>
                  <a:gd name="T62" fmla="*/ 1 w 631"/>
                  <a:gd name="T63" fmla="*/ 1 h 358"/>
                  <a:gd name="T64" fmla="*/ 1 w 631"/>
                  <a:gd name="T65" fmla="*/ 1 h 358"/>
                  <a:gd name="T66" fmla="*/ 1 w 631"/>
                  <a:gd name="T67" fmla="*/ 1 h 358"/>
                  <a:gd name="T68" fmla="*/ 1 w 631"/>
                  <a:gd name="T69" fmla="*/ 1 h 358"/>
                  <a:gd name="T70" fmla="*/ 1 w 631"/>
                  <a:gd name="T71" fmla="*/ 1 h 358"/>
                  <a:gd name="T72" fmla="*/ 1 w 631"/>
                  <a:gd name="T73" fmla="*/ 1 h 358"/>
                  <a:gd name="T74" fmla="*/ 1 w 631"/>
                  <a:gd name="T75" fmla="*/ 1 h 358"/>
                  <a:gd name="T76" fmla="*/ 1 w 631"/>
                  <a:gd name="T77" fmla="*/ 1 h 358"/>
                  <a:gd name="T78" fmla="*/ 1 w 631"/>
                  <a:gd name="T79" fmla="*/ 1 h 358"/>
                  <a:gd name="T80" fmla="*/ 0 w 631"/>
                  <a:gd name="T81" fmla="*/ 1 h 358"/>
                  <a:gd name="T82" fmla="*/ 0 w 631"/>
                  <a:gd name="T83" fmla="*/ 1 h 358"/>
                  <a:gd name="T84" fmla="*/ 0 w 631"/>
                  <a:gd name="T85" fmla="*/ 1 h 358"/>
                  <a:gd name="T86" fmla="*/ 0 w 631"/>
                  <a:gd name="T87" fmla="*/ 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1"/>
                  <a:gd name="T133" fmla="*/ 0 h 358"/>
                  <a:gd name="T134" fmla="*/ 631 w 631"/>
                  <a:gd name="T135" fmla="*/ 358 h 3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4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0 w 359"/>
                  <a:gd name="T1" fmla="*/ 1 h 431"/>
                  <a:gd name="T2" fmla="*/ 0 w 359"/>
                  <a:gd name="T3" fmla="*/ 1 h 431"/>
                  <a:gd name="T4" fmla="*/ 1 w 359"/>
                  <a:gd name="T5" fmla="*/ 1 h 431"/>
                  <a:gd name="T6" fmla="*/ 1 w 359"/>
                  <a:gd name="T7" fmla="*/ 1 h 431"/>
                  <a:gd name="T8" fmla="*/ 1 w 359"/>
                  <a:gd name="T9" fmla="*/ 1 h 431"/>
                  <a:gd name="T10" fmla="*/ 1 w 359"/>
                  <a:gd name="T11" fmla="*/ 1 h 431"/>
                  <a:gd name="T12" fmla="*/ 1 w 359"/>
                  <a:gd name="T13" fmla="*/ 0 h 431"/>
                  <a:gd name="T14" fmla="*/ 1 w 359"/>
                  <a:gd name="T15" fmla="*/ 0 h 431"/>
                  <a:gd name="T16" fmla="*/ 1 w 359"/>
                  <a:gd name="T17" fmla="*/ 0 h 431"/>
                  <a:gd name="T18" fmla="*/ 1 w 359"/>
                  <a:gd name="T19" fmla="*/ 0 h 431"/>
                  <a:gd name="T20" fmla="*/ 1 w 359"/>
                  <a:gd name="T21" fmla="*/ 0 h 431"/>
                  <a:gd name="T22" fmla="*/ 1 w 359"/>
                  <a:gd name="T23" fmla="*/ 0 h 431"/>
                  <a:gd name="T24" fmla="*/ 1 w 359"/>
                  <a:gd name="T25" fmla="*/ 0 h 431"/>
                  <a:gd name="T26" fmla="*/ 1 w 359"/>
                  <a:gd name="T27" fmla="*/ 0 h 431"/>
                  <a:gd name="T28" fmla="*/ 1 w 359"/>
                  <a:gd name="T29" fmla="*/ 0 h 431"/>
                  <a:gd name="T30" fmla="*/ 1 w 359"/>
                  <a:gd name="T31" fmla="*/ 0 h 431"/>
                  <a:gd name="T32" fmla="*/ 1 w 359"/>
                  <a:gd name="T33" fmla="*/ 0 h 431"/>
                  <a:gd name="T34" fmla="*/ 1 w 359"/>
                  <a:gd name="T35" fmla="*/ 1 h 431"/>
                  <a:gd name="T36" fmla="*/ 1 w 359"/>
                  <a:gd name="T37" fmla="*/ 1 h 431"/>
                  <a:gd name="T38" fmla="*/ 1 w 359"/>
                  <a:gd name="T39" fmla="*/ 1 h 431"/>
                  <a:gd name="T40" fmla="*/ 1 w 359"/>
                  <a:gd name="T41" fmla="*/ 1 h 431"/>
                  <a:gd name="T42" fmla="*/ 1 w 359"/>
                  <a:gd name="T43" fmla="*/ 1 h 431"/>
                  <a:gd name="T44" fmla="*/ 1 w 359"/>
                  <a:gd name="T45" fmla="*/ 1 h 431"/>
                  <a:gd name="T46" fmla="*/ 1 w 359"/>
                  <a:gd name="T47" fmla="*/ 1 h 431"/>
                  <a:gd name="T48" fmla="*/ 1 w 359"/>
                  <a:gd name="T49" fmla="*/ 1 h 431"/>
                  <a:gd name="T50" fmla="*/ 1 w 359"/>
                  <a:gd name="T51" fmla="*/ 1 h 431"/>
                  <a:gd name="T52" fmla="*/ 1 w 359"/>
                  <a:gd name="T53" fmla="*/ 1 h 431"/>
                  <a:gd name="T54" fmla="*/ 1 w 359"/>
                  <a:gd name="T55" fmla="*/ 1 h 431"/>
                  <a:gd name="T56" fmla="*/ 1 w 359"/>
                  <a:gd name="T57" fmla="*/ 1 h 431"/>
                  <a:gd name="T58" fmla="*/ 1 w 359"/>
                  <a:gd name="T59" fmla="*/ 1 h 431"/>
                  <a:gd name="T60" fmla="*/ 1 w 359"/>
                  <a:gd name="T61" fmla="*/ 1 h 431"/>
                  <a:gd name="T62" fmla="*/ 1 w 359"/>
                  <a:gd name="T63" fmla="*/ 1 h 431"/>
                  <a:gd name="T64" fmla="*/ 1 w 359"/>
                  <a:gd name="T65" fmla="*/ 1 h 431"/>
                  <a:gd name="T66" fmla="*/ 1 w 359"/>
                  <a:gd name="T67" fmla="*/ 1 h 431"/>
                  <a:gd name="T68" fmla="*/ 1 w 359"/>
                  <a:gd name="T69" fmla="*/ 1 h 431"/>
                  <a:gd name="T70" fmla="*/ 1 w 359"/>
                  <a:gd name="T71" fmla="*/ 1 h 431"/>
                  <a:gd name="T72" fmla="*/ 1 w 359"/>
                  <a:gd name="T73" fmla="*/ 1 h 431"/>
                  <a:gd name="T74" fmla="*/ 1 w 359"/>
                  <a:gd name="T75" fmla="*/ 1 h 431"/>
                  <a:gd name="T76" fmla="*/ 0 w 359"/>
                  <a:gd name="T77" fmla="*/ 2 h 431"/>
                  <a:gd name="T78" fmla="*/ 0 w 359"/>
                  <a:gd name="T79" fmla="*/ 2 h 431"/>
                  <a:gd name="T80" fmla="*/ 0 w 359"/>
                  <a:gd name="T81" fmla="*/ 2 h 431"/>
                  <a:gd name="T82" fmla="*/ 0 w 359"/>
                  <a:gd name="T83" fmla="*/ 2 h 431"/>
                  <a:gd name="T84" fmla="*/ 0 w 359"/>
                  <a:gd name="T85" fmla="*/ 2 h 431"/>
                  <a:gd name="T86" fmla="*/ 0 w 359"/>
                  <a:gd name="T87" fmla="*/ 2 h 431"/>
                  <a:gd name="T88" fmla="*/ 0 w 359"/>
                  <a:gd name="T89" fmla="*/ 2 h 431"/>
                  <a:gd name="T90" fmla="*/ 0 w 359"/>
                  <a:gd name="T91" fmla="*/ 1 h 431"/>
                  <a:gd name="T92" fmla="*/ 0 w 359"/>
                  <a:gd name="T93" fmla="*/ 1 h 431"/>
                  <a:gd name="T94" fmla="*/ 0 w 359"/>
                  <a:gd name="T95" fmla="*/ 1 h 431"/>
                  <a:gd name="T96" fmla="*/ 0 w 359"/>
                  <a:gd name="T97" fmla="*/ 1 h 431"/>
                  <a:gd name="T98" fmla="*/ 0 w 359"/>
                  <a:gd name="T99" fmla="*/ 1 h 431"/>
                  <a:gd name="T100" fmla="*/ 0 w 359"/>
                  <a:gd name="T101" fmla="*/ 1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9"/>
                  <a:gd name="T154" fmla="*/ 0 h 431"/>
                  <a:gd name="T155" fmla="*/ 359 w 359"/>
                  <a:gd name="T156" fmla="*/ 431 h 4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53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4067138"/>
              <a:ext cx="9525" cy="57150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4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968838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4"/>
                <a:gd name="T38" fmla="*/ 33 w 3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5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978363"/>
              <a:ext cx="17463" cy="58737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6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405602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7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4000463"/>
              <a:ext cx="6350" cy="57150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5"/>
                <a:gd name="T47" fmla="*/ 16 w 16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8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889338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9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4587838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4"/>
                <a:gd name="T71" fmla="*/ 67 w 67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0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4602125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8"/>
                <a:gd name="T71" fmla="*/ 34 w 34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1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4378288"/>
              <a:ext cx="25400" cy="55562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3"/>
                <a:gd name="T35" fmla="*/ 53 w 5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2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4352888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3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684675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7150"/>
                <a:gd name="T17" fmla="*/ 73 w 73"/>
                <a:gd name="T18" fmla="*/ 57150 h 57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4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673563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"/>
                <a:gd name="T23" fmla="*/ 53 w 5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5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4659275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66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4665625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1588"/>
                <a:gd name="T10" fmla="*/ 0 h 13"/>
                <a:gd name="T11" fmla="*/ 1588 w 158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7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4659275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  <a:gd name="T9" fmla="*/ 0 w 26"/>
                <a:gd name="T10" fmla="*/ 0 h 58738"/>
                <a:gd name="T11" fmla="*/ 26 w 26"/>
                <a:gd name="T12" fmla="*/ 58738 h 58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8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4640225"/>
              <a:ext cx="6350" cy="60325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9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4367175"/>
              <a:ext cx="1588" cy="5715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70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4038563"/>
              <a:ext cx="163512" cy="114300"/>
              <a:chOff x="5379" y="2466"/>
              <a:chExt cx="122" cy="71"/>
            </a:xfrm>
          </p:grpSpPr>
          <p:sp>
            <p:nvSpPr>
              <p:cNvPr id="12773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5"/>
                  <a:gd name="T44" fmla="*/ 19 w 19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4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8"/>
                  <a:gd name="T26" fmla="*/ 26 w 2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5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8"/>
                  <a:gd name="T11" fmla="*/ 13 w 1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6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4"/>
                  <a:gd name="T32" fmla="*/ 26 w 2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7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"/>
                  <a:gd name="T17" fmla="*/ 34 w 3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8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9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0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1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71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900450"/>
              <a:ext cx="6350" cy="57150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11"/>
                <a:gd name="T74" fmla="*/ 26 w 26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2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6040400"/>
              <a:ext cx="53975" cy="58738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62"/>
                <a:gd name="T86" fmla="*/ 126 w 1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3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878475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44"/>
                <a:gd name="T71" fmla="*/ 66 w 66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4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2649500"/>
              <a:ext cx="20637" cy="57150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6"/>
                <a:gd name="T38" fmla="*/ 46 w 4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5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682838"/>
              <a:ext cx="15875" cy="57150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6"/>
                <a:gd name="T47" fmla="*/ 39 w 39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6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913025"/>
              <a:ext cx="4762" cy="58738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5"/>
                <a:gd name="T41" fmla="*/ 11 w 1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7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3475000"/>
              <a:ext cx="14288" cy="58738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8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3409913"/>
              <a:ext cx="15875" cy="57150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37"/>
                <a:gd name="T38" fmla="*/ 26 w 2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9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3259100"/>
              <a:ext cx="1587" cy="60325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8"/>
                <a:gd name="T14" fmla="*/ 7 w 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0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2385975"/>
              <a:ext cx="9525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1"/>
                <a:gd name="T38" fmla="*/ 33 w 3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1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2154200"/>
              <a:ext cx="3175" cy="57150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2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932200"/>
              <a:ext cx="25400" cy="55563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3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794088"/>
              <a:ext cx="19050" cy="58737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68"/>
                <a:gd name="T77" fmla="*/ 47 w 4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84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981413"/>
              <a:ext cx="46037" cy="374650"/>
              <a:chOff x="3950" y="2430"/>
              <a:chExt cx="36" cy="234"/>
            </a:xfrm>
          </p:grpSpPr>
          <p:sp>
            <p:nvSpPr>
              <p:cNvPr id="12742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3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4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5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6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7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8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9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0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1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2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3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4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5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6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7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8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9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0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1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2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3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4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5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6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7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8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9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0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1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2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85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4481475"/>
              <a:ext cx="185738" cy="214313"/>
              <a:chOff x="5486" y="2743"/>
              <a:chExt cx="137" cy="132"/>
            </a:xfrm>
          </p:grpSpPr>
          <p:sp>
            <p:nvSpPr>
              <p:cNvPr id="12733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0 h 87"/>
                  <a:gd name="T4" fmla="*/ 0 w 40"/>
                  <a:gd name="T5" fmla="*/ 0 h 87"/>
                  <a:gd name="T6" fmla="*/ 0 w 40"/>
                  <a:gd name="T7" fmla="*/ 0 h 87"/>
                  <a:gd name="T8" fmla="*/ 0 w 40"/>
                  <a:gd name="T9" fmla="*/ 0 h 87"/>
                  <a:gd name="T10" fmla="*/ 0 w 40"/>
                  <a:gd name="T11" fmla="*/ 0 h 87"/>
                  <a:gd name="T12" fmla="*/ 0 w 40"/>
                  <a:gd name="T13" fmla="*/ 0 h 87"/>
                  <a:gd name="T14" fmla="*/ 0 w 40"/>
                  <a:gd name="T15" fmla="*/ 0 h 87"/>
                  <a:gd name="T16" fmla="*/ 0 w 40"/>
                  <a:gd name="T17" fmla="*/ 0 h 87"/>
                  <a:gd name="T18" fmla="*/ 0 w 40"/>
                  <a:gd name="T19" fmla="*/ 0 h 87"/>
                  <a:gd name="T20" fmla="*/ 0 w 40"/>
                  <a:gd name="T21" fmla="*/ 0 h 87"/>
                  <a:gd name="T22" fmla="*/ 0 w 40"/>
                  <a:gd name="T23" fmla="*/ 0 h 87"/>
                  <a:gd name="T24" fmla="*/ 0 w 40"/>
                  <a:gd name="T25" fmla="*/ 0 h 87"/>
                  <a:gd name="T26" fmla="*/ 0 w 40"/>
                  <a:gd name="T27" fmla="*/ 0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"/>
                  <a:gd name="T76" fmla="*/ 0 h 87"/>
                  <a:gd name="T77" fmla="*/ 40 w 40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4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0 w 61"/>
                  <a:gd name="T7" fmla="*/ 0 h 37"/>
                  <a:gd name="T8" fmla="*/ 0 w 61"/>
                  <a:gd name="T9" fmla="*/ 0 h 37"/>
                  <a:gd name="T10" fmla="*/ 0 w 61"/>
                  <a:gd name="T11" fmla="*/ 0 h 37"/>
                  <a:gd name="T12" fmla="*/ 0 w 61"/>
                  <a:gd name="T13" fmla="*/ 0 h 37"/>
                  <a:gd name="T14" fmla="*/ 0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37"/>
                  <a:gd name="T44" fmla="*/ 61 w 61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5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6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0 w 74"/>
                  <a:gd name="T1" fmla="*/ 0 h 80"/>
                  <a:gd name="T2" fmla="*/ 0 w 74"/>
                  <a:gd name="T3" fmla="*/ 0 h 80"/>
                  <a:gd name="T4" fmla="*/ 0 w 74"/>
                  <a:gd name="T5" fmla="*/ 0 h 80"/>
                  <a:gd name="T6" fmla="*/ 0 w 74"/>
                  <a:gd name="T7" fmla="*/ 0 h 80"/>
                  <a:gd name="T8" fmla="*/ 0 w 74"/>
                  <a:gd name="T9" fmla="*/ 0 h 80"/>
                  <a:gd name="T10" fmla="*/ 0 w 74"/>
                  <a:gd name="T11" fmla="*/ 0 h 80"/>
                  <a:gd name="T12" fmla="*/ 0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0 h 80"/>
                  <a:gd name="T40" fmla="*/ 0 w 74"/>
                  <a:gd name="T41" fmla="*/ 0 h 80"/>
                  <a:gd name="T42" fmla="*/ 0 w 74"/>
                  <a:gd name="T43" fmla="*/ 0 h 80"/>
                  <a:gd name="T44" fmla="*/ 0 w 74"/>
                  <a:gd name="T45" fmla="*/ 0 h 80"/>
                  <a:gd name="T46" fmla="*/ 0 w 74"/>
                  <a:gd name="T47" fmla="*/ 0 h 80"/>
                  <a:gd name="T48" fmla="*/ 0 w 74"/>
                  <a:gd name="T49" fmla="*/ 0 h 80"/>
                  <a:gd name="T50" fmla="*/ 0 w 74"/>
                  <a:gd name="T51" fmla="*/ 0 h 80"/>
                  <a:gd name="T52" fmla="*/ 0 w 74"/>
                  <a:gd name="T53" fmla="*/ 0 h 80"/>
                  <a:gd name="T54" fmla="*/ 0 w 74"/>
                  <a:gd name="T55" fmla="*/ 0 h 80"/>
                  <a:gd name="T56" fmla="*/ 0 w 74"/>
                  <a:gd name="T57" fmla="*/ 0 h 80"/>
                  <a:gd name="T58" fmla="*/ 0 w 74"/>
                  <a:gd name="T59" fmla="*/ 0 h 80"/>
                  <a:gd name="T60" fmla="*/ 0 w 74"/>
                  <a:gd name="T61" fmla="*/ 0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4"/>
                  <a:gd name="T94" fmla="*/ 0 h 80"/>
                  <a:gd name="T95" fmla="*/ 74 w 74"/>
                  <a:gd name="T96" fmla="*/ 80 h 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7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0 w 86"/>
                  <a:gd name="T1" fmla="*/ 0 h 80"/>
                  <a:gd name="T2" fmla="*/ 0 w 86"/>
                  <a:gd name="T3" fmla="*/ 0 h 80"/>
                  <a:gd name="T4" fmla="*/ 0 w 86"/>
                  <a:gd name="T5" fmla="*/ 0 h 80"/>
                  <a:gd name="T6" fmla="*/ 0 w 86"/>
                  <a:gd name="T7" fmla="*/ 0 h 80"/>
                  <a:gd name="T8" fmla="*/ 0 w 86"/>
                  <a:gd name="T9" fmla="*/ 0 h 80"/>
                  <a:gd name="T10" fmla="*/ 0 w 86"/>
                  <a:gd name="T11" fmla="*/ 0 h 80"/>
                  <a:gd name="T12" fmla="*/ 0 w 86"/>
                  <a:gd name="T13" fmla="*/ 0 h 80"/>
                  <a:gd name="T14" fmla="*/ 0 w 86"/>
                  <a:gd name="T15" fmla="*/ 0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0 h 80"/>
                  <a:gd name="T34" fmla="*/ 0 w 86"/>
                  <a:gd name="T35" fmla="*/ 0 h 80"/>
                  <a:gd name="T36" fmla="*/ 0 w 86"/>
                  <a:gd name="T37" fmla="*/ 0 h 80"/>
                  <a:gd name="T38" fmla="*/ 0 w 86"/>
                  <a:gd name="T39" fmla="*/ 0 h 80"/>
                  <a:gd name="T40" fmla="*/ 0 w 86"/>
                  <a:gd name="T41" fmla="*/ 0 h 80"/>
                  <a:gd name="T42" fmla="*/ 0 w 86"/>
                  <a:gd name="T43" fmla="*/ 0 h 80"/>
                  <a:gd name="T44" fmla="*/ 0 w 86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"/>
                  <a:gd name="T70" fmla="*/ 0 h 80"/>
                  <a:gd name="T71" fmla="*/ 86 w 86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8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0 w 74"/>
                  <a:gd name="T19" fmla="*/ 0 h 31"/>
                  <a:gd name="T20" fmla="*/ 0 w 74"/>
                  <a:gd name="T21" fmla="*/ 0 h 31"/>
                  <a:gd name="T22" fmla="*/ 0 w 74"/>
                  <a:gd name="T23" fmla="*/ 0 h 31"/>
                  <a:gd name="T24" fmla="*/ 0 w 74"/>
                  <a:gd name="T25" fmla="*/ 0 h 31"/>
                  <a:gd name="T26" fmla="*/ 0 w 74"/>
                  <a:gd name="T27" fmla="*/ 0 h 31"/>
                  <a:gd name="T28" fmla="*/ 0 w 74"/>
                  <a:gd name="T29" fmla="*/ 0 h 31"/>
                  <a:gd name="T30" fmla="*/ 0 w 74"/>
                  <a:gd name="T31" fmla="*/ 0 h 31"/>
                  <a:gd name="T32" fmla="*/ 0 w 74"/>
                  <a:gd name="T33" fmla="*/ 0 h 31"/>
                  <a:gd name="T34" fmla="*/ 0 w 74"/>
                  <a:gd name="T35" fmla="*/ 0 h 31"/>
                  <a:gd name="T36" fmla="*/ 0 w 74"/>
                  <a:gd name="T37" fmla="*/ 0 h 31"/>
                  <a:gd name="T38" fmla="*/ 0 w 74"/>
                  <a:gd name="T39" fmla="*/ 0 h 31"/>
                  <a:gd name="T40" fmla="*/ 0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31"/>
                  <a:gd name="T89" fmla="*/ 74 w 74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9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"/>
                  <a:gd name="T14" fmla="*/ 20 w 2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0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0 w 100"/>
                  <a:gd name="T5" fmla="*/ 0 h 65"/>
                  <a:gd name="T6" fmla="*/ 0 w 100"/>
                  <a:gd name="T7" fmla="*/ 0 h 65"/>
                  <a:gd name="T8" fmla="*/ 0 w 100"/>
                  <a:gd name="T9" fmla="*/ 0 h 65"/>
                  <a:gd name="T10" fmla="*/ 0 w 100"/>
                  <a:gd name="T11" fmla="*/ 0 h 65"/>
                  <a:gd name="T12" fmla="*/ 0 w 100"/>
                  <a:gd name="T13" fmla="*/ 0 h 65"/>
                  <a:gd name="T14" fmla="*/ 0 w 100"/>
                  <a:gd name="T15" fmla="*/ 0 h 65"/>
                  <a:gd name="T16" fmla="*/ 0 w 100"/>
                  <a:gd name="T17" fmla="*/ 0 h 65"/>
                  <a:gd name="T18" fmla="*/ 0 w 100"/>
                  <a:gd name="T19" fmla="*/ 0 h 65"/>
                  <a:gd name="T20" fmla="*/ 0 w 100"/>
                  <a:gd name="T21" fmla="*/ 0 h 65"/>
                  <a:gd name="T22" fmla="*/ 0 w 100"/>
                  <a:gd name="T23" fmla="*/ 0 h 65"/>
                  <a:gd name="T24" fmla="*/ 0 w 100"/>
                  <a:gd name="T25" fmla="*/ 0 h 65"/>
                  <a:gd name="T26" fmla="*/ 0 w 100"/>
                  <a:gd name="T27" fmla="*/ 0 h 65"/>
                  <a:gd name="T28" fmla="*/ 0 w 100"/>
                  <a:gd name="T29" fmla="*/ 0 h 65"/>
                  <a:gd name="T30" fmla="*/ 0 w 100"/>
                  <a:gd name="T31" fmla="*/ 0 h 65"/>
                  <a:gd name="T32" fmla="*/ 0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65"/>
                  <a:gd name="T74" fmla="*/ 100 w 100"/>
                  <a:gd name="T75" fmla="*/ 65 h 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1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0 w 79"/>
                  <a:gd name="T1" fmla="*/ 0 h 104"/>
                  <a:gd name="T2" fmla="*/ 0 w 79"/>
                  <a:gd name="T3" fmla="*/ 0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0 h 104"/>
                  <a:gd name="T18" fmla="*/ 0 w 79"/>
                  <a:gd name="T19" fmla="*/ 0 h 104"/>
                  <a:gd name="T20" fmla="*/ 0 w 79"/>
                  <a:gd name="T21" fmla="*/ 0 h 104"/>
                  <a:gd name="T22" fmla="*/ 0 w 79"/>
                  <a:gd name="T23" fmla="*/ 0 h 104"/>
                  <a:gd name="T24" fmla="*/ 0 w 79"/>
                  <a:gd name="T25" fmla="*/ 0 h 104"/>
                  <a:gd name="T26" fmla="*/ 0 w 79"/>
                  <a:gd name="T27" fmla="*/ 0 h 104"/>
                  <a:gd name="T28" fmla="*/ 0 w 79"/>
                  <a:gd name="T29" fmla="*/ 0 h 104"/>
                  <a:gd name="T30" fmla="*/ 0 w 79"/>
                  <a:gd name="T31" fmla="*/ 0 h 104"/>
                  <a:gd name="T32" fmla="*/ 0 w 79"/>
                  <a:gd name="T33" fmla="*/ 0 h 104"/>
                  <a:gd name="T34" fmla="*/ 0 w 79"/>
                  <a:gd name="T35" fmla="*/ 0 h 104"/>
                  <a:gd name="T36" fmla="*/ 0 w 79"/>
                  <a:gd name="T37" fmla="*/ 0 h 104"/>
                  <a:gd name="T38" fmla="*/ 0 w 79"/>
                  <a:gd name="T39" fmla="*/ 0 h 104"/>
                  <a:gd name="T40" fmla="*/ 0 w 79"/>
                  <a:gd name="T41" fmla="*/ 0 h 104"/>
                  <a:gd name="T42" fmla="*/ 0 w 79"/>
                  <a:gd name="T43" fmla="*/ 0 h 104"/>
                  <a:gd name="T44" fmla="*/ 0 w 79"/>
                  <a:gd name="T45" fmla="*/ 0 h 104"/>
                  <a:gd name="T46" fmla="*/ 0 w 79"/>
                  <a:gd name="T47" fmla="*/ 0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104"/>
                  <a:gd name="T74" fmla="*/ 79 w 79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86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4219538"/>
              <a:ext cx="11113" cy="55562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7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4359238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5"/>
                <a:gd name="T44" fmla="*/ 39 w 3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8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686013"/>
              <a:ext cx="728662" cy="331787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8"/>
                <a:gd name="T178" fmla="*/ 0 h 630"/>
                <a:gd name="T179" fmla="*/ 1688 w 1688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9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4652925"/>
              <a:ext cx="328612" cy="415925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8"/>
                <a:gd name="T181" fmla="*/ 0 h 795"/>
                <a:gd name="T182" fmla="*/ 758 w 758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0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4083013"/>
              <a:ext cx="119063" cy="215900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414"/>
                <a:gd name="T167" fmla="*/ 273 w 273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91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917913"/>
              <a:ext cx="323850" cy="401637"/>
              <a:chOff x="1486" y="2412"/>
              <a:chExt cx="244" cy="256"/>
            </a:xfrm>
          </p:grpSpPr>
          <p:sp>
            <p:nvSpPr>
              <p:cNvPr id="12729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0 w 54"/>
                  <a:gd name="T23" fmla="*/ 0 h 22"/>
                  <a:gd name="T24" fmla="*/ 0 w 54"/>
                  <a:gd name="T25" fmla="*/ 0 h 22"/>
                  <a:gd name="T26" fmla="*/ 0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22"/>
                  <a:gd name="T56" fmla="*/ 54 w 54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0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4"/>
                  <a:gd name="T32" fmla="*/ 6 w 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1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2"/>
                  <a:gd name="T14" fmla="*/ 27 w 2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2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1 h 672"/>
                  <a:gd name="T2" fmla="*/ 0 w 743"/>
                  <a:gd name="T3" fmla="*/ 1 h 672"/>
                  <a:gd name="T4" fmla="*/ 0 w 743"/>
                  <a:gd name="T5" fmla="*/ 1 h 672"/>
                  <a:gd name="T6" fmla="*/ 1 w 743"/>
                  <a:gd name="T7" fmla="*/ 1 h 672"/>
                  <a:gd name="T8" fmla="*/ 1 w 743"/>
                  <a:gd name="T9" fmla="*/ 1 h 672"/>
                  <a:gd name="T10" fmla="*/ 1 w 743"/>
                  <a:gd name="T11" fmla="*/ 2 h 672"/>
                  <a:gd name="T12" fmla="*/ 1 w 743"/>
                  <a:gd name="T13" fmla="*/ 2 h 672"/>
                  <a:gd name="T14" fmla="*/ 1 w 743"/>
                  <a:gd name="T15" fmla="*/ 2 h 672"/>
                  <a:gd name="T16" fmla="*/ 1 w 743"/>
                  <a:gd name="T17" fmla="*/ 2 h 672"/>
                  <a:gd name="T18" fmla="*/ 1 w 743"/>
                  <a:gd name="T19" fmla="*/ 2 h 672"/>
                  <a:gd name="T20" fmla="*/ 1 w 743"/>
                  <a:gd name="T21" fmla="*/ 3 h 672"/>
                  <a:gd name="T22" fmla="*/ 1 w 743"/>
                  <a:gd name="T23" fmla="*/ 3 h 672"/>
                  <a:gd name="T24" fmla="*/ 2 w 743"/>
                  <a:gd name="T25" fmla="*/ 3 h 672"/>
                  <a:gd name="T26" fmla="*/ 2 w 743"/>
                  <a:gd name="T27" fmla="*/ 3 h 672"/>
                  <a:gd name="T28" fmla="*/ 2 w 743"/>
                  <a:gd name="T29" fmla="*/ 3 h 672"/>
                  <a:gd name="T30" fmla="*/ 2 w 743"/>
                  <a:gd name="T31" fmla="*/ 2 h 672"/>
                  <a:gd name="T32" fmla="*/ 2 w 743"/>
                  <a:gd name="T33" fmla="*/ 2 h 672"/>
                  <a:gd name="T34" fmla="*/ 2 w 743"/>
                  <a:gd name="T35" fmla="*/ 2 h 672"/>
                  <a:gd name="T36" fmla="*/ 2 w 743"/>
                  <a:gd name="T37" fmla="*/ 2 h 672"/>
                  <a:gd name="T38" fmla="*/ 3 w 743"/>
                  <a:gd name="T39" fmla="*/ 2 h 672"/>
                  <a:gd name="T40" fmla="*/ 3 w 743"/>
                  <a:gd name="T41" fmla="*/ 2 h 672"/>
                  <a:gd name="T42" fmla="*/ 3 w 743"/>
                  <a:gd name="T43" fmla="*/ 2 h 672"/>
                  <a:gd name="T44" fmla="*/ 3 w 743"/>
                  <a:gd name="T45" fmla="*/ 1 h 672"/>
                  <a:gd name="T46" fmla="*/ 3 w 743"/>
                  <a:gd name="T47" fmla="*/ 1 h 672"/>
                  <a:gd name="T48" fmla="*/ 3 w 743"/>
                  <a:gd name="T49" fmla="*/ 1 h 672"/>
                  <a:gd name="T50" fmla="*/ 3 w 743"/>
                  <a:gd name="T51" fmla="*/ 1 h 672"/>
                  <a:gd name="T52" fmla="*/ 3 w 743"/>
                  <a:gd name="T53" fmla="*/ 1 h 672"/>
                  <a:gd name="T54" fmla="*/ 3 w 743"/>
                  <a:gd name="T55" fmla="*/ 1 h 672"/>
                  <a:gd name="T56" fmla="*/ 3 w 743"/>
                  <a:gd name="T57" fmla="*/ 1 h 672"/>
                  <a:gd name="T58" fmla="*/ 3 w 743"/>
                  <a:gd name="T59" fmla="*/ 1 h 672"/>
                  <a:gd name="T60" fmla="*/ 3 w 743"/>
                  <a:gd name="T61" fmla="*/ 1 h 672"/>
                  <a:gd name="T62" fmla="*/ 2 w 743"/>
                  <a:gd name="T63" fmla="*/ 1 h 672"/>
                  <a:gd name="T64" fmla="*/ 2 w 743"/>
                  <a:gd name="T65" fmla="*/ 0 h 672"/>
                  <a:gd name="T66" fmla="*/ 2 w 743"/>
                  <a:gd name="T67" fmla="*/ 0 h 672"/>
                  <a:gd name="T68" fmla="*/ 2 w 743"/>
                  <a:gd name="T69" fmla="*/ 0 h 672"/>
                  <a:gd name="T70" fmla="*/ 2 w 743"/>
                  <a:gd name="T71" fmla="*/ 0 h 672"/>
                  <a:gd name="T72" fmla="*/ 2 w 743"/>
                  <a:gd name="T73" fmla="*/ 0 h 672"/>
                  <a:gd name="T74" fmla="*/ 2 w 743"/>
                  <a:gd name="T75" fmla="*/ 0 h 672"/>
                  <a:gd name="T76" fmla="*/ 2 w 743"/>
                  <a:gd name="T77" fmla="*/ 0 h 672"/>
                  <a:gd name="T78" fmla="*/ 2 w 743"/>
                  <a:gd name="T79" fmla="*/ 0 h 672"/>
                  <a:gd name="T80" fmla="*/ 1 w 743"/>
                  <a:gd name="T81" fmla="*/ 0 h 672"/>
                  <a:gd name="T82" fmla="*/ 1 w 743"/>
                  <a:gd name="T83" fmla="*/ 0 h 672"/>
                  <a:gd name="T84" fmla="*/ 1 w 743"/>
                  <a:gd name="T85" fmla="*/ 0 h 672"/>
                  <a:gd name="T86" fmla="*/ 1 w 743"/>
                  <a:gd name="T87" fmla="*/ 0 h 672"/>
                  <a:gd name="T88" fmla="*/ 1 w 743"/>
                  <a:gd name="T89" fmla="*/ 0 h 672"/>
                  <a:gd name="T90" fmla="*/ 1 w 743"/>
                  <a:gd name="T91" fmla="*/ 0 h 672"/>
                  <a:gd name="T92" fmla="*/ 1 w 743"/>
                  <a:gd name="T93" fmla="*/ 0 h 672"/>
                  <a:gd name="T94" fmla="*/ 1 w 743"/>
                  <a:gd name="T95" fmla="*/ 0 h 672"/>
                  <a:gd name="T96" fmla="*/ 0 w 743"/>
                  <a:gd name="T97" fmla="*/ 0 h 672"/>
                  <a:gd name="T98" fmla="*/ 0 w 743"/>
                  <a:gd name="T99" fmla="*/ 1 h 672"/>
                  <a:gd name="T100" fmla="*/ 0 w 743"/>
                  <a:gd name="T101" fmla="*/ 1 h 672"/>
                  <a:gd name="T102" fmla="*/ 0 w 743"/>
                  <a:gd name="T103" fmla="*/ 1 h 672"/>
                  <a:gd name="T104" fmla="*/ 0 w 743"/>
                  <a:gd name="T105" fmla="*/ 1 h 672"/>
                  <a:gd name="T106" fmla="*/ 0 w 743"/>
                  <a:gd name="T107" fmla="*/ 1 h 672"/>
                  <a:gd name="T108" fmla="*/ 0 w 743"/>
                  <a:gd name="T109" fmla="*/ 0 h 672"/>
                  <a:gd name="T110" fmla="*/ 0 w 743"/>
                  <a:gd name="T111" fmla="*/ 0 h 672"/>
                  <a:gd name="T112" fmla="*/ 0 w 743"/>
                  <a:gd name="T113" fmla="*/ 0 h 672"/>
                  <a:gd name="T114" fmla="*/ 0 w 743"/>
                  <a:gd name="T115" fmla="*/ 0 h 672"/>
                  <a:gd name="T116" fmla="*/ 0 w 743"/>
                  <a:gd name="T117" fmla="*/ 0 h 672"/>
                  <a:gd name="T118" fmla="*/ 0 w 743"/>
                  <a:gd name="T119" fmla="*/ 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3"/>
                  <a:gd name="T181" fmla="*/ 0 h 672"/>
                  <a:gd name="T182" fmla="*/ 743 w 743"/>
                  <a:gd name="T183" fmla="*/ 672 h 6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92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5457788"/>
              <a:ext cx="31750" cy="11112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23"/>
                <a:gd name="T77" fmla="*/ 79 w 79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3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5591138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  <a:gd name="T9" fmla="*/ 0 w 1588"/>
                <a:gd name="T10" fmla="*/ 0 h 6"/>
                <a:gd name="T11" fmla="*/ 1588 w 158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4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5589550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95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5589550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0"/>
                <a:gd name="T29" fmla="*/ 5 w 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6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5059325"/>
              <a:ext cx="22225" cy="28575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5"/>
                <a:gd name="T50" fmla="*/ 53 w 53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7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986300"/>
              <a:ext cx="26987" cy="39688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75"/>
                <a:gd name="T83" fmla="*/ 65 w 65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8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962488"/>
              <a:ext cx="17463" cy="30162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2"/>
                <a:gd name="T29" fmla="*/ 40 w 4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9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840250"/>
              <a:ext cx="68262" cy="138113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259"/>
                <a:gd name="T113" fmla="*/ 159 w 159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0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806913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01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791038"/>
              <a:ext cx="6350" cy="15875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2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778338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03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711663"/>
              <a:ext cx="46038" cy="66675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23"/>
                <a:gd name="T53" fmla="*/ 100 w 100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4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4654513"/>
              <a:ext cx="1587" cy="50800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9"/>
                <a:gd name="T23" fmla="*/ 5 w 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5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4648163"/>
              <a:ext cx="7937" cy="36512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8"/>
                <a:gd name="T17" fmla="*/ 14 w 1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6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4629113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43"/>
                <a:gd name="T17" fmla="*/ 1587 w 158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7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4648163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08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4632288"/>
              <a:ext cx="1587" cy="15875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31"/>
                <a:gd name="T17" fmla="*/ 1587 w 158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9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5621300"/>
              <a:ext cx="96837" cy="87313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167"/>
                <a:gd name="T101" fmla="*/ 225 w 225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0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840250"/>
              <a:ext cx="3175" cy="17463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1"/>
                <a:gd name="T29" fmla="*/ 7 w 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1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762463"/>
              <a:ext cx="15875" cy="15875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31"/>
                <a:gd name="T50" fmla="*/ 33 w 33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2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675150"/>
              <a:ext cx="3175" cy="9525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3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678325"/>
              <a:ext cx="36512" cy="22225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42"/>
                <a:gd name="T77" fmla="*/ 87 w 8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4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5141875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1"/>
                <a:gd name="T17" fmla="*/ 7 w 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5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4648163"/>
              <a:ext cx="1019175" cy="908050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1474836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147483647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32"/>
                <a:gd name="T178" fmla="*/ 0 h 1731"/>
                <a:gd name="T179" fmla="*/ 2332 w 2332"/>
                <a:gd name="T180" fmla="*/ 1731 h 17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6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3314663"/>
              <a:ext cx="668337" cy="581025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5"/>
                <a:gd name="T184" fmla="*/ 0 h 1109"/>
                <a:gd name="T185" fmla="*/ 1535 w 1535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69E13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7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954550"/>
              <a:ext cx="211138" cy="265113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505"/>
                <a:gd name="T140" fmla="*/ 486 w 486"/>
                <a:gd name="T141" fmla="*/ 505 h 5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8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4159213"/>
              <a:ext cx="73025" cy="109537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08"/>
                <a:gd name="T170" fmla="*/ 166 w 166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4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872" y="3718402"/>
              <a:ext cx="67803" cy="58297"/>
            </a:xfrm>
            <a:custGeom>
              <a:avLst/>
              <a:gdLst>
                <a:gd name="T0" fmla="*/ 27754727 w 164"/>
                <a:gd name="T1" fmla="*/ 33173415 h 104"/>
                <a:gd name="T2" fmla="*/ 24308226 w 164"/>
                <a:gd name="T3" fmla="*/ 32535215 h 104"/>
                <a:gd name="T4" fmla="*/ 19954527 w 164"/>
                <a:gd name="T5" fmla="*/ 30940844 h 104"/>
                <a:gd name="T6" fmla="*/ 17414798 w 164"/>
                <a:gd name="T7" fmla="*/ 29983544 h 104"/>
                <a:gd name="T8" fmla="*/ 14512189 w 164"/>
                <a:gd name="T9" fmla="*/ 29664444 h 104"/>
                <a:gd name="T10" fmla="*/ 13242538 w 164"/>
                <a:gd name="T11" fmla="*/ 29664444 h 104"/>
                <a:gd name="T12" fmla="*/ 11610007 w 164"/>
                <a:gd name="T13" fmla="*/ 29983544 h 104"/>
                <a:gd name="T14" fmla="*/ 9977050 w 164"/>
                <a:gd name="T15" fmla="*/ 30621744 h 104"/>
                <a:gd name="T16" fmla="*/ 8525959 w 164"/>
                <a:gd name="T17" fmla="*/ 31259380 h 104"/>
                <a:gd name="T18" fmla="*/ 7437747 w 164"/>
                <a:gd name="T19" fmla="*/ 31897580 h 104"/>
                <a:gd name="T20" fmla="*/ 6167670 w 164"/>
                <a:gd name="T21" fmla="*/ 31897580 h 104"/>
                <a:gd name="T22" fmla="*/ 4898018 w 164"/>
                <a:gd name="T23" fmla="*/ 31578480 h 104"/>
                <a:gd name="T24" fmla="*/ 3446501 w 164"/>
                <a:gd name="T25" fmla="*/ 30621744 h 104"/>
                <a:gd name="T26" fmla="*/ 1995410 w 164"/>
                <a:gd name="T27" fmla="*/ 29345909 h 104"/>
                <a:gd name="T28" fmla="*/ 1088212 w 164"/>
                <a:gd name="T29" fmla="*/ 28070073 h 104"/>
                <a:gd name="T30" fmla="*/ 544319 w 164"/>
                <a:gd name="T31" fmla="*/ 27431873 h 104"/>
                <a:gd name="T32" fmla="*/ 181440 w 164"/>
                <a:gd name="T33" fmla="*/ 26793673 h 104"/>
                <a:gd name="T34" fmla="*/ 0 w 164"/>
                <a:gd name="T35" fmla="*/ 25836938 h 104"/>
                <a:gd name="T36" fmla="*/ 0 w 164"/>
                <a:gd name="T37" fmla="*/ 25199303 h 104"/>
                <a:gd name="T38" fmla="*/ 0 w 164"/>
                <a:gd name="T39" fmla="*/ 24242002 h 104"/>
                <a:gd name="T40" fmla="*/ 181440 w 164"/>
                <a:gd name="T41" fmla="*/ 23604367 h 104"/>
                <a:gd name="T42" fmla="*/ 544319 w 164"/>
                <a:gd name="T43" fmla="*/ 22647067 h 104"/>
                <a:gd name="T44" fmla="*/ 1088212 w 164"/>
                <a:gd name="T45" fmla="*/ 22328532 h 104"/>
                <a:gd name="T46" fmla="*/ 2176850 w 164"/>
                <a:gd name="T47" fmla="*/ 21371232 h 104"/>
                <a:gd name="T48" fmla="*/ 3627941 w 164"/>
                <a:gd name="T49" fmla="*/ 21052131 h 104"/>
                <a:gd name="T50" fmla="*/ 7256308 w 164"/>
                <a:gd name="T51" fmla="*/ 21052131 h 104"/>
                <a:gd name="T52" fmla="*/ 11065688 w 164"/>
                <a:gd name="T53" fmla="*/ 21371232 h 104"/>
                <a:gd name="T54" fmla="*/ 12698219 w 164"/>
                <a:gd name="T55" fmla="*/ 21371232 h 104"/>
                <a:gd name="T56" fmla="*/ 14330750 w 164"/>
                <a:gd name="T57" fmla="*/ 21371232 h 104"/>
                <a:gd name="T58" fmla="*/ 15782267 w 164"/>
                <a:gd name="T59" fmla="*/ 21371232 h 104"/>
                <a:gd name="T60" fmla="*/ 17051918 w 164"/>
                <a:gd name="T61" fmla="*/ 21371232 h 104"/>
                <a:gd name="T62" fmla="*/ 17051918 w 164"/>
                <a:gd name="T63" fmla="*/ 17862825 h 104"/>
                <a:gd name="T64" fmla="*/ 17051918 w 164"/>
                <a:gd name="T65" fmla="*/ 13715654 h 104"/>
                <a:gd name="T66" fmla="*/ 17051918 w 164"/>
                <a:gd name="T67" fmla="*/ 9250513 h 104"/>
                <a:gd name="T68" fmla="*/ 17051918 w 164"/>
                <a:gd name="T69" fmla="*/ 5741542 h 104"/>
                <a:gd name="T70" fmla="*/ 14330750 w 164"/>
                <a:gd name="T71" fmla="*/ 5422442 h 104"/>
                <a:gd name="T72" fmla="*/ 12153900 w 164"/>
                <a:gd name="T73" fmla="*/ 4784806 h 104"/>
                <a:gd name="T74" fmla="*/ 11247128 w 164"/>
                <a:gd name="T75" fmla="*/ 4146606 h 104"/>
                <a:gd name="T76" fmla="*/ 10339930 w 164"/>
                <a:gd name="T77" fmla="*/ 3189871 h 104"/>
                <a:gd name="T78" fmla="*/ 9433157 w 164"/>
                <a:gd name="T79" fmla="*/ 1914036 h 104"/>
                <a:gd name="T80" fmla="*/ 8525959 w 164"/>
                <a:gd name="T81" fmla="*/ 0 h 104"/>
                <a:gd name="T82" fmla="*/ 26485076 w 164"/>
                <a:gd name="T83" fmla="*/ 0 h 104"/>
                <a:gd name="T84" fmla="*/ 26666089 w 164"/>
                <a:gd name="T85" fmla="*/ 1914036 h 104"/>
                <a:gd name="T86" fmla="*/ 26847529 w 164"/>
                <a:gd name="T87" fmla="*/ 4146606 h 104"/>
                <a:gd name="T88" fmla="*/ 27210408 w 164"/>
                <a:gd name="T89" fmla="*/ 6060642 h 104"/>
                <a:gd name="T90" fmla="*/ 27573288 w 164"/>
                <a:gd name="T91" fmla="*/ 7974113 h 104"/>
                <a:gd name="T92" fmla="*/ 28299046 w 164"/>
                <a:gd name="T93" fmla="*/ 11163983 h 104"/>
                <a:gd name="T94" fmla="*/ 28842939 w 164"/>
                <a:gd name="T95" fmla="*/ 14672954 h 104"/>
                <a:gd name="T96" fmla="*/ 29568698 w 164"/>
                <a:gd name="T97" fmla="*/ 17224625 h 104"/>
                <a:gd name="T98" fmla="*/ 29750137 w 164"/>
                <a:gd name="T99" fmla="*/ 19776296 h 104"/>
                <a:gd name="T100" fmla="*/ 29568698 w 164"/>
                <a:gd name="T101" fmla="*/ 20733596 h 104"/>
                <a:gd name="T102" fmla="*/ 29024379 w 164"/>
                <a:gd name="T103" fmla="*/ 21690332 h 104"/>
                <a:gd name="T104" fmla="*/ 28480486 w 164"/>
                <a:gd name="T105" fmla="*/ 22647067 h 104"/>
                <a:gd name="T106" fmla="*/ 27754727 w 164"/>
                <a:gd name="T107" fmla="*/ 23285267 h 104"/>
                <a:gd name="T108" fmla="*/ 27754727 w 164"/>
                <a:gd name="T109" fmla="*/ 33173415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20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6072150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1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6051513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8"/>
                <a:gd name="T62" fmla="*/ 80 w 8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2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6030875"/>
              <a:ext cx="22225" cy="60325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27"/>
                <a:gd name="T44" fmla="*/ 46 w 46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3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6024525"/>
              <a:ext cx="25400" cy="60325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39"/>
                <a:gd name="T95" fmla="*/ 54 w 54"/>
                <a:gd name="T96" fmla="*/ 39 h 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4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6015000"/>
              <a:ext cx="28575" cy="58738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"/>
                <a:gd name="T59" fmla="*/ 60 w 6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5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6002300"/>
              <a:ext cx="33338" cy="57150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2"/>
                <a:gd name="T77" fmla="*/ 79 w 7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6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983250"/>
              <a:ext cx="30163" cy="57150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9"/>
                <a:gd name="T59" fmla="*/ 66 w 6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7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673688"/>
              <a:ext cx="25400" cy="60325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80"/>
                <a:gd name="T119" fmla="*/ 53 w 5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8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768938"/>
              <a:ext cx="17463" cy="53975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3"/>
                <a:gd name="T41" fmla="*/ 41 w 4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9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791163"/>
              <a:ext cx="7937" cy="58737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4"/>
                <a:gd name="T35" fmla="*/ 20 w 2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0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853075"/>
              <a:ext cx="17463" cy="60325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3"/>
                <a:gd name="T50" fmla="*/ 39 w 39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1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865775"/>
              <a:ext cx="26988" cy="58738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62"/>
                <a:gd name="T80" fmla="*/ 55 w 55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2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899113"/>
              <a:ext cx="11112" cy="58737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43"/>
                <a:gd name="T56" fmla="*/ 35 w 35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3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932450"/>
              <a:ext cx="20637" cy="55563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1"/>
                <a:gd name="T50" fmla="*/ 53 w 53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4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946738"/>
              <a:ext cx="17463" cy="57150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38"/>
                <a:gd name="T77" fmla="*/ 43 w 43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5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975313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6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6045163"/>
              <a:ext cx="34925" cy="57150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22"/>
                <a:gd name="T59" fmla="*/ 73 w 7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7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986425"/>
              <a:ext cx="123825" cy="100013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93"/>
                <a:gd name="T110" fmla="*/ 281 w 28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8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752813"/>
              <a:ext cx="52388" cy="58737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56"/>
                <a:gd name="T92" fmla="*/ 120 w 120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9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3614700"/>
              <a:ext cx="250825" cy="109538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"/>
                <a:gd name="T160" fmla="*/ 0 h 204"/>
                <a:gd name="T161" fmla="*/ 574 w 574"/>
                <a:gd name="T162" fmla="*/ 204 h 2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8" y="3718402"/>
              <a:ext cx="87746" cy="68661"/>
            </a:xfrm>
            <a:custGeom>
              <a:avLst/>
              <a:gdLst>
                <a:gd name="T0" fmla="*/ 7562083 w 207"/>
                <a:gd name="T1" fmla="*/ 37821880 h 129"/>
                <a:gd name="T2" fmla="*/ 9221979 w 207"/>
                <a:gd name="T3" fmla="*/ 35476219 h 129"/>
                <a:gd name="T4" fmla="*/ 11066547 w 207"/>
                <a:gd name="T5" fmla="*/ 33716974 h 129"/>
                <a:gd name="T6" fmla="*/ 12911114 w 207"/>
                <a:gd name="T7" fmla="*/ 32251207 h 129"/>
                <a:gd name="T8" fmla="*/ 14939924 w 207"/>
                <a:gd name="T9" fmla="*/ 30785440 h 129"/>
                <a:gd name="T10" fmla="*/ 19366457 w 207"/>
                <a:gd name="T11" fmla="*/ 29026195 h 129"/>
                <a:gd name="T12" fmla="*/ 23792990 w 207"/>
                <a:gd name="T13" fmla="*/ 26974012 h 129"/>
                <a:gd name="T14" fmla="*/ 28035281 w 207"/>
                <a:gd name="T15" fmla="*/ 25507704 h 129"/>
                <a:gd name="T16" fmla="*/ 31908658 w 207"/>
                <a:gd name="T17" fmla="*/ 23748459 h 129"/>
                <a:gd name="T18" fmla="*/ 33568554 w 207"/>
                <a:gd name="T19" fmla="*/ 22575628 h 129"/>
                <a:gd name="T20" fmla="*/ 35228880 w 207"/>
                <a:gd name="T21" fmla="*/ 21403340 h 129"/>
                <a:gd name="T22" fmla="*/ 36888776 w 207"/>
                <a:gd name="T23" fmla="*/ 19644094 h 129"/>
                <a:gd name="T24" fmla="*/ 38179758 w 207"/>
                <a:gd name="T25" fmla="*/ 17884849 h 129"/>
                <a:gd name="T26" fmla="*/ 36519862 w 207"/>
                <a:gd name="T27" fmla="*/ 15832667 h 129"/>
                <a:gd name="T28" fmla="*/ 34675295 w 207"/>
                <a:gd name="T29" fmla="*/ 13779943 h 129"/>
                <a:gd name="T30" fmla="*/ 33015399 w 207"/>
                <a:gd name="T31" fmla="*/ 12314176 h 129"/>
                <a:gd name="T32" fmla="*/ 31170831 w 207"/>
                <a:gd name="T33" fmla="*/ 10554931 h 129"/>
                <a:gd name="T34" fmla="*/ 27666367 w 207"/>
                <a:gd name="T35" fmla="*/ 8502748 h 129"/>
                <a:gd name="T36" fmla="*/ 23792990 w 207"/>
                <a:gd name="T37" fmla="*/ 6743503 h 129"/>
                <a:gd name="T38" fmla="*/ 19735371 w 207"/>
                <a:gd name="T39" fmla="*/ 5277736 h 129"/>
                <a:gd name="T40" fmla="*/ 15677751 w 207"/>
                <a:gd name="T41" fmla="*/ 3811428 h 129"/>
                <a:gd name="T42" fmla="*/ 11620132 w 207"/>
                <a:gd name="T43" fmla="*/ 2052182 h 129"/>
                <a:gd name="T44" fmla="*/ 7562083 w 207"/>
                <a:gd name="T45" fmla="*/ 0 h 129"/>
                <a:gd name="T46" fmla="*/ 0 w 207"/>
                <a:gd name="T47" fmla="*/ 0 h 129"/>
                <a:gd name="T48" fmla="*/ 184242 w 207"/>
                <a:gd name="T49" fmla="*/ 1759245 h 129"/>
                <a:gd name="T50" fmla="*/ 368914 w 207"/>
                <a:gd name="T51" fmla="*/ 3811428 h 129"/>
                <a:gd name="T52" fmla="*/ 737827 w 207"/>
                <a:gd name="T53" fmla="*/ 5570673 h 129"/>
                <a:gd name="T54" fmla="*/ 1106741 w 207"/>
                <a:gd name="T55" fmla="*/ 7329918 h 129"/>
                <a:gd name="T56" fmla="*/ 1844568 w 207"/>
                <a:gd name="T57" fmla="*/ 10261994 h 129"/>
                <a:gd name="T58" fmla="*/ 2397723 w 207"/>
                <a:gd name="T59" fmla="*/ 13487006 h 129"/>
                <a:gd name="T60" fmla="*/ 3135550 w 207"/>
                <a:gd name="T61" fmla="*/ 15832667 h 129"/>
                <a:gd name="T62" fmla="*/ 3319792 w 207"/>
                <a:gd name="T63" fmla="*/ 18177786 h 129"/>
                <a:gd name="T64" fmla="*/ 3135550 w 207"/>
                <a:gd name="T65" fmla="*/ 19057679 h 129"/>
                <a:gd name="T66" fmla="*/ 2582395 w 207"/>
                <a:gd name="T67" fmla="*/ 19937031 h 129"/>
                <a:gd name="T68" fmla="*/ 2028810 w 207"/>
                <a:gd name="T69" fmla="*/ 20816924 h 129"/>
                <a:gd name="T70" fmla="*/ 1290983 w 207"/>
                <a:gd name="T71" fmla="*/ 21403340 h 129"/>
                <a:gd name="T72" fmla="*/ 0 w 207"/>
                <a:gd name="T73" fmla="*/ 30491962 h 129"/>
                <a:gd name="T74" fmla="*/ 737827 w 207"/>
                <a:gd name="T75" fmla="*/ 31078377 h 129"/>
                <a:gd name="T76" fmla="*/ 2397723 w 207"/>
                <a:gd name="T77" fmla="*/ 32251207 h 129"/>
                <a:gd name="T78" fmla="*/ 3504464 w 207"/>
                <a:gd name="T79" fmla="*/ 33130559 h 129"/>
                <a:gd name="T80" fmla="*/ 4611204 w 207"/>
                <a:gd name="T81" fmla="*/ 34303389 h 129"/>
                <a:gd name="T82" fmla="*/ 6086429 w 207"/>
                <a:gd name="T83" fmla="*/ 35769698 h 129"/>
                <a:gd name="T84" fmla="*/ 7562083 w 207"/>
                <a:gd name="T85" fmla="*/ 3782188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41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778213"/>
              <a:ext cx="33338" cy="84137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54"/>
                <a:gd name="T101" fmla="*/ 72 w 72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2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778213"/>
              <a:ext cx="93663" cy="146050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71"/>
                <a:gd name="T110" fmla="*/ 214 w 214"/>
                <a:gd name="T111" fmla="*/ 271 h 2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3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889338"/>
              <a:ext cx="71438" cy="57150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4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851238"/>
              <a:ext cx="142875" cy="87312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2"/>
                <a:gd name="T106" fmla="*/ 0 h 169"/>
                <a:gd name="T107" fmla="*/ 332 w 33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5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881400"/>
              <a:ext cx="125412" cy="122238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35"/>
                <a:gd name="T101" fmla="*/ 286 w 286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6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994113"/>
              <a:ext cx="84137" cy="100012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91"/>
                <a:gd name="T125" fmla="*/ 205 w 20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7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4048088"/>
              <a:ext cx="142875" cy="79375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154"/>
                <a:gd name="T149" fmla="*/ 329 w 329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8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5302213"/>
              <a:ext cx="133350" cy="155575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293"/>
                <a:gd name="T131" fmla="*/ 306 w 30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9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919250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0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2149438"/>
              <a:ext cx="449262" cy="361950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7"/>
                <a:gd name="T181" fmla="*/ 0 h 690"/>
                <a:gd name="T182" fmla="*/ 1037 w 1037"/>
                <a:gd name="T183" fmla="*/ 690 h 6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1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990813"/>
              <a:ext cx="49212" cy="90487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73"/>
                <a:gd name="T137" fmla="*/ 120 w 120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0470" y="2829700"/>
              <a:ext cx="83758" cy="58297"/>
            </a:xfrm>
            <a:custGeom>
              <a:avLst/>
              <a:gdLst>
                <a:gd name="T0" fmla="*/ 35395174 w 200"/>
                <a:gd name="T1" fmla="*/ 19758145 h 98"/>
                <a:gd name="T2" fmla="*/ 34510473 w 200"/>
                <a:gd name="T3" fmla="*/ 20117765 h 98"/>
                <a:gd name="T4" fmla="*/ 32917339 w 200"/>
                <a:gd name="T5" fmla="*/ 21554449 h 98"/>
                <a:gd name="T6" fmla="*/ 31324626 w 200"/>
                <a:gd name="T7" fmla="*/ 23350752 h 98"/>
                <a:gd name="T8" fmla="*/ 29378116 w 200"/>
                <a:gd name="T9" fmla="*/ 26224719 h 98"/>
                <a:gd name="T10" fmla="*/ 27431186 w 200"/>
                <a:gd name="T11" fmla="*/ 28739065 h 98"/>
                <a:gd name="T12" fmla="*/ 25661364 w 200"/>
                <a:gd name="T13" fmla="*/ 31254010 h 98"/>
                <a:gd name="T14" fmla="*/ 24245759 w 200"/>
                <a:gd name="T15" fmla="*/ 33409335 h 98"/>
                <a:gd name="T16" fmla="*/ 23537746 w 200"/>
                <a:gd name="T17" fmla="*/ 35205639 h 98"/>
                <a:gd name="T18" fmla="*/ 22475937 w 200"/>
                <a:gd name="T19" fmla="*/ 35205639 h 98"/>
                <a:gd name="T20" fmla="*/ 21591237 w 200"/>
                <a:gd name="T21" fmla="*/ 35205639 h 98"/>
                <a:gd name="T22" fmla="*/ 20529007 w 200"/>
                <a:gd name="T23" fmla="*/ 34846618 h 98"/>
                <a:gd name="T24" fmla="*/ 19644307 w 200"/>
                <a:gd name="T25" fmla="*/ 34127977 h 98"/>
                <a:gd name="T26" fmla="*/ 18759606 w 200"/>
                <a:gd name="T27" fmla="*/ 33409335 h 98"/>
                <a:gd name="T28" fmla="*/ 18228702 w 200"/>
                <a:gd name="T29" fmla="*/ 31613031 h 98"/>
                <a:gd name="T30" fmla="*/ 17874485 w 200"/>
                <a:gd name="T31" fmla="*/ 29457706 h 98"/>
                <a:gd name="T32" fmla="*/ 17697797 w 200"/>
                <a:gd name="T33" fmla="*/ 26583740 h 98"/>
                <a:gd name="T34" fmla="*/ 16104663 w 200"/>
                <a:gd name="T35" fmla="*/ 28739065 h 98"/>
                <a:gd name="T36" fmla="*/ 14511950 w 200"/>
                <a:gd name="T37" fmla="*/ 30894989 h 98"/>
                <a:gd name="T38" fmla="*/ 13803937 w 200"/>
                <a:gd name="T39" fmla="*/ 32331673 h 98"/>
                <a:gd name="T40" fmla="*/ 12742128 w 200"/>
                <a:gd name="T41" fmla="*/ 33409335 h 98"/>
                <a:gd name="T42" fmla="*/ 11857427 w 200"/>
                <a:gd name="T43" fmla="*/ 34486998 h 98"/>
                <a:gd name="T44" fmla="*/ 10618510 w 200"/>
                <a:gd name="T45" fmla="*/ 35205639 h 98"/>
                <a:gd name="T46" fmla="*/ 6902179 w 200"/>
                <a:gd name="T47" fmla="*/ 35205639 h 98"/>
                <a:gd name="T48" fmla="*/ 6017058 w 200"/>
                <a:gd name="T49" fmla="*/ 35205639 h 98"/>
                <a:gd name="T50" fmla="*/ 4955249 w 200"/>
                <a:gd name="T51" fmla="*/ 34127977 h 98"/>
                <a:gd name="T52" fmla="*/ 3893440 w 200"/>
                <a:gd name="T53" fmla="*/ 33050314 h 98"/>
                <a:gd name="T54" fmla="*/ 2654522 w 200"/>
                <a:gd name="T55" fmla="*/ 31972652 h 98"/>
                <a:gd name="T56" fmla="*/ 1592713 w 200"/>
                <a:gd name="T57" fmla="*/ 30535369 h 98"/>
                <a:gd name="T58" fmla="*/ 708013 w 200"/>
                <a:gd name="T59" fmla="*/ 29098685 h 98"/>
                <a:gd name="T60" fmla="*/ 177108 w 200"/>
                <a:gd name="T61" fmla="*/ 27661402 h 98"/>
                <a:gd name="T62" fmla="*/ 0 w 200"/>
                <a:gd name="T63" fmla="*/ 26583740 h 98"/>
                <a:gd name="T64" fmla="*/ 884701 w 200"/>
                <a:gd name="T65" fmla="*/ 25506077 h 98"/>
                <a:gd name="T66" fmla="*/ 1769822 w 200"/>
                <a:gd name="T67" fmla="*/ 24069394 h 98"/>
                <a:gd name="T68" fmla="*/ 2477835 w 200"/>
                <a:gd name="T69" fmla="*/ 21554449 h 98"/>
                <a:gd name="T70" fmla="*/ 3539644 w 200"/>
                <a:gd name="T71" fmla="*/ 19039503 h 98"/>
                <a:gd name="T72" fmla="*/ 4070548 w 200"/>
                <a:gd name="T73" fmla="*/ 16166136 h 98"/>
                <a:gd name="T74" fmla="*/ 4778140 w 200"/>
                <a:gd name="T75" fmla="*/ 13292170 h 98"/>
                <a:gd name="T76" fmla="*/ 5309465 w 200"/>
                <a:gd name="T77" fmla="*/ 10058583 h 98"/>
                <a:gd name="T78" fmla="*/ 5840370 w 200"/>
                <a:gd name="T79" fmla="*/ 6825595 h 98"/>
                <a:gd name="T80" fmla="*/ 11680319 w 200"/>
                <a:gd name="T81" fmla="*/ 5029291 h 98"/>
                <a:gd name="T82" fmla="*/ 18228702 w 200"/>
                <a:gd name="T83" fmla="*/ 3232987 h 98"/>
                <a:gd name="T84" fmla="*/ 25661364 w 200"/>
                <a:gd name="T85" fmla="*/ 1436684 h 98"/>
                <a:gd name="T86" fmla="*/ 34156257 w 200"/>
                <a:gd name="T87" fmla="*/ 0 h 98"/>
                <a:gd name="T88" fmla="*/ 29378116 w 200"/>
                <a:gd name="T89" fmla="*/ 11136245 h 98"/>
                <a:gd name="T90" fmla="*/ 29378116 w 200"/>
                <a:gd name="T91" fmla="*/ 12213908 h 98"/>
                <a:gd name="T92" fmla="*/ 29023900 w 200"/>
                <a:gd name="T93" fmla="*/ 13292170 h 98"/>
                <a:gd name="T94" fmla="*/ 28670103 w 200"/>
                <a:gd name="T95" fmla="*/ 14010212 h 98"/>
                <a:gd name="T96" fmla="*/ 28492995 w 200"/>
                <a:gd name="T97" fmla="*/ 14728853 h 98"/>
                <a:gd name="T98" fmla="*/ 27785403 w 200"/>
                <a:gd name="T99" fmla="*/ 16166136 h 98"/>
                <a:gd name="T100" fmla="*/ 27608294 w 200"/>
                <a:gd name="T101" fmla="*/ 16884178 h 98"/>
                <a:gd name="T102" fmla="*/ 27608294 w 200"/>
                <a:gd name="T103" fmla="*/ 17602820 h 98"/>
                <a:gd name="T104" fmla="*/ 27785403 w 200"/>
                <a:gd name="T105" fmla="*/ 17961841 h 98"/>
                <a:gd name="T106" fmla="*/ 28139199 w 200"/>
                <a:gd name="T107" fmla="*/ 17961841 h 98"/>
                <a:gd name="T108" fmla="*/ 28847212 w 200"/>
                <a:gd name="T109" fmla="*/ 18321461 h 98"/>
                <a:gd name="T110" fmla="*/ 31324626 w 200"/>
                <a:gd name="T111" fmla="*/ 19039503 h 98"/>
                <a:gd name="T112" fmla="*/ 35395174 w 200"/>
                <a:gd name="T113" fmla="*/ 1975814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53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2649500"/>
              <a:ext cx="84138" cy="73025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42"/>
                <a:gd name="T113" fmla="*/ 186 w 186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69372" y="2711811"/>
              <a:ext cx="85087" cy="58296"/>
            </a:xfrm>
            <a:custGeom>
              <a:avLst/>
              <a:gdLst>
                <a:gd name="T0" fmla="*/ 36870849 w 192"/>
                <a:gd name="T1" fmla="*/ 18070830 h 105"/>
                <a:gd name="T2" fmla="*/ 36294592 w 192"/>
                <a:gd name="T3" fmla="*/ 18367466 h 105"/>
                <a:gd name="T4" fmla="*/ 35334454 w 192"/>
                <a:gd name="T5" fmla="*/ 18663557 h 105"/>
                <a:gd name="T6" fmla="*/ 34566257 w 192"/>
                <a:gd name="T7" fmla="*/ 18959649 h 105"/>
                <a:gd name="T8" fmla="*/ 33990437 w 192"/>
                <a:gd name="T9" fmla="*/ 19848467 h 105"/>
                <a:gd name="T10" fmla="*/ 32262103 w 192"/>
                <a:gd name="T11" fmla="*/ 21330013 h 105"/>
                <a:gd name="T12" fmla="*/ 30725708 w 192"/>
                <a:gd name="T13" fmla="*/ 23403741 h 105"/>
                <a:gd name="T14" fmla="*/ 29573631 w 192"/>
                <a:gd name="T15" fmla="*/ 25477470 h 105"/>
                <a:gd name="T16" fmla="*/ 28229175 w 192"/>
                <a:gd name="T17" fmla="*/ 27551199 h 105"/>
                <a:gd name="T18" fmla="*/ 27460978 w 192"/>
                <a:gd name="T19" fmla="*/ 29328291 h 105"/>
                <a:gd name="T20" fmla="*/ 26692781 w 192"/>
                <a:gd name="T21" fmla="*/ 31105929 h 105"/>
                <a:gd name="T22" fmla="*/ 23044171 w 192"/>
                <a:gd name="T23" fmla="*/ 28736109 h 105"/>
                <a:gd name="T24" fmla="*/ 19587502 w 192"/>
                <a:gd name="T25" fmla="*/ 26365744 h 105"/>
                <a:gd name="T26" fmla="*/ 16515150 w 192"/>
                <a:gd name="T27" fmla="*/ 23699833 h 105"/>
                <a:gd name="T28" fmla="*/ 13250420 w 192"/>
                <a:gd name="T29" fmla="*/ 21033377 h 105"/>
                <a:gd name="T30" fmla="*/ 10178069 w 192"/>
                <a:gd name="T31" fmla="*/ 18070830 h 105"/>
                <a:gd name="T32" fmla="*/ 6913339 w 192"/>
                <a:gd name="T33" fmla="*/ 15701010 h 105"/>
                <a:gd name="T34" fmla="*/ 3648609 w 192"/>
                <a:gd name="T35" fmla="*/ 13035099 h 105"/>
                <a:gd name="T36" fmla="*/ 0 w 192"/>
                <a:gd name="T37" fmla="*/ 10961370 h 105"/>
                <a:gd name="T38" fmla="*/ 0 w 192"/>
                <a:gd name="T39" fmla="*/ 3851366 h 105"/>
                <a:gd name="T40" fmla="*/ 1344455 w 192"/>
                <a:gd name="T41" fmla="*/ 2073729 h 105"/>
                <a:gd name="T42" fmla="*/ 3072790 w 192"/>
                <a:gd name="T43" fmla="*/ 1184910 h 105"/>
                <a:gd name="T44" fmla="*/ 5568884 w 192"/>
                <a:gd name="T45" fmla="*/ 296091 h 105"/>
                <a:gd name="T46" fmla="*/ 7681536 w 192"/>
                <a:gd name="T47" fmla="*/ 0 h 105"/>
                <a:gd name="T48" fmla="*/ 11522086 w 192"/>
                <a:gd name="T49" fmla="*/ 592727 h 105"/>
                <a:gd name="T50" fmla="*/ 17859167 w 192"/>
                <a:gd name="T51" fmla="*/ 1481001 h 105"/>
                <a:gd name="T52" fmla="*/ 21315836 w 192"/>
                <a:gd name="T53" fmla="*/ 2073729 h 105"/>
                <a:gd name="T54" fmla="*/ 24580566 w 192"/>
                <a:gd name="T55" fmla="*/ 2073729 h 105"/>
                <a:gd name="T56" fmla="*/ 27460978 w 192"/>
                <a:gd name="T57" fmla="*/ 2073729 h 105"/>
                <a:gd name="T58" fmla="*/ 29381253 w 192"/>
                <a:gd name="T59" fmla="*/ 1777637 h 105"/>
                <a:gd name="T60" fmla="*/ 29765570 w 192"/>
                <a:gd name="T61" fmla="*/ 3258639 h 105"/>
                <a:gd name="T62" fmla="*/ 30533768 w 192"/>
                <a:gd name="T63" fmla="*/ 5036276 h 105"/>
                <a:gd name="T64" fmla="*/ 30917647 w 192"/>
                <a:gd name="T65" fmla="*/ 5925094 h 105"/>
                <a:gd name="T66" fmla="*/ 31493905 w 192"/>
                <a:gd name="T67" fmla="*/ 6813913 h 105"/>
                <a:gd name="T68" fmla="*/ 31685845 w 192"/>
                <a:gd name="T69" fmla="*/ 7998823 h 105"/>
                <a:gd name="T70" fmla="*/ 31877785 w 192"/>
                <a:gd name="T71" fmla="*/ 9183733 h 105"/>
                <a:gd name="T72" fmla="*/ 32645982 w 192"/>
                <a:gd name="T73" fmla="*/ 9479824 h 105"/>
                <a:gd name="T74" fmla="*/ 33990437 w 192"/>
                <a:gd name="T75" fmla="*/ 9775916 h 105"/>
                <a:gd name="T76" fmla="*/ 34566257 w 192"/>
                <a:gd name="T77" fmla="*/ 10072551 h 105"/>
                <a:gd name="T78" fmla="*/ 35142514 w 192"/>
                <a:gd name="T79" fmla="*/ 10072551 h 105"/>
                <a:gd name="T80" fmla="*/ 36102652 w 192"/>
                <a:gd name="T81" fmla="*/ 9775916 h 105"/>
                <a:gd name="T82" fmla="*/ 36870849 w 192"/>
                <a:gd name="T83" fmla="*/ 9183733 h 105"/>
                <a:gd name="T84" fmla="*/ 36870849 w 192"/>
                <a:gd name="T85" fmla="*/ 18070830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55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3267038"/>
              <a:ext cx="33337" cy="131762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254"/>
                <a:gd name="T71" fmla="*/ 80 w 80"/>
                <a:gd name="T72" fmla="*/ 254 h 2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6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3319425"/>
              <a:ext cx="69850" cy="130175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259"/>
                <a:gd name="T155" fmla="*/ 167 w 167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7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806915" y="2573300"/>
              <a:ext cx="96838" cy="144463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273"/>
                <a:gd name="T140" fmla="*/ 225 w 225"/>
                <a:gd name="T141" fmla="*/ 273 h 2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8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3484525"/>
              <a:ext cx="306388" cy="390525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"/>
                <a:gd name="T163" fmla="*/ 0 h 248"/>
                <a:gd name="T164" fmla="*/ 232 w 23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9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3544850"/>
              <a:ext cx="414337" cy="468313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0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3151150"/>
              <a:ext cx="493712" cy="579438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370"/>
                <a:gd name="T146" fmla="*/ 373 w 373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1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3286088"/>
              <a:ext cx="384175" cy="436562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826"/>
                <a:gd name="T176" fmla="*/ 877 w 877"/>
                <a:gd name="T177" fmla="*/ 826 h 8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7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002" y="3152276"/>
              <a:ext cx="94393" cy="235778"/>
            </a:xfrm>
            <a:custGeom>
              <a:avLst/>
              <a:gdLst>
                <a:gd name="T0" fmla="*/ 21293328 w 206"/>
                <a:gd name="T1" fmla="*/ 119183960 h 455"/>
                <a:gd name="T2" fmla="*/ 25840985 w 206"/>
                <a:gd name="T3" fmla="*/ 113508608 h 455"/>
                <a:gd name="T4" fmla="*/ 28941867 w 206"/>
                <a:gd name="T5" fmla="*/ 109184381 h 455"/>
                <a:gd name="T6" fmla="*/ 30389097 w 206"/>
                <a:gd name="T7" fmla="*/ 105400813 h 455"/>
                <a:gd name="T8" fmla="*/ 31423027 w 206"/>
                <a:gd name="T9" fmla="*/ 100806257 h 455"/>
                <a:gd name="T10" fmla="*/ 31836327 w 206"/>
                <a:gd name="T11" fmla="*/ 95130905 h 455"/>
                <a:gd name="T12" fmla="*/ 31629449 w 206"/>
                <a:gd name="T13" fmla="*/ 90536349 h 455"/>
                <a:gd name="T14" fmla="*/ 32249626 w 206"/>
                <a:gd name="T15" fmla="*/ 89455552 h 455"/>
                <a:gd name="T16" fmla="*/ 34730331 w 206"/>
                <a:gd name="T17" fmla="*/ 88914894 h 455"/>
                <a:gd name="T18" fmla="*/ 38244967 w 206"/>
                <a:gd name="T19" fmla="*/ 87834097 h 455"/>
                <a:gd name="T20" fmla="*/ 40518796 w 206"/>
                <a:gd name="T21" fmla="*/ 85942313 h 455"/>
                <a:gd name="T22" fmla="*/ 41966025 w 206"/>
                <a:gd name="T23" fmla="*/ 82158745 h 455"/>
                <a:gd name="T24" fmla="*/ 42586202 w 206"/>
                <a:gd name="T25" fmla="*/ 75672405 h 455"/>
                <a:gd name="T26" fmla="*/ 41759148 w 206"/>
                <a:gd name="T27" fmla="*/ 71618508 h 455"/>
                <a:gd name="T28" fmla="*/ 39898619 w 206"/>
                <a:gd name="T29" fmla="*/ 71348179 h 455"/>
                <a:gd name="T30" fmla="*/ 36590860 w 206"/>
                <a:gd name="T31" fmla="*/ 69186065 h 455"/>
                <a:gd name="T32" fmla="*/ 32043204 w 206"/>
                <a:gd name="T33" fmla="*/ 65402497 h 455"/>
                <a:gd name="T34" fmla="*/ 28941867 w 206"/>
                <a:gd name="T35" fmla="*/ 62429916 h 455"/>
                <a:gd name="T36" fmla="*/ 26874916 w 206"/>
                <a:gd name="T37" fmla="*/ 61618929 h 455"/>
                <a:gd name="T38" fmla="*/ 24600632 w 206"/>
                <a:gd name="T39" fmla="*/ 59997474 h 455"/>
                <a:gd name="T40" fmla="*/ 20879574 w 206"/>
                <a:gd name="T41" fmla="*/ 57294702 h 455"/>
                <a:gd name="T42" fmla="*/ 19639221 w 206"/>
                <a:gd name="T43" fmla="*/ 55673247 h 455"/>
                <a:gd name="T44" fmla="*/ 19639221 w 206"/>
                <a:gd name="T45" fmla="*/ 53781463 h 455"/>
                <a:gd name="T46" fmla="*/ 21499751 w 206"/>
                <a:gd name="T47" fmla="*/ 48916578 h 455"/>
                <a:gd name="T48" fmla="*/ 24600632 w 206"/>
                <a:gd name="T49" fmla="*/ 42700568 h 455"/>
                <a:gd name="T50" fmla="*/ 27701514 w 206"/>
                <a:gd name="T51" fmla="*/ 37836203 h 455"/>
                <a:gd name="T52" fmla="*/ 28115268 w 206"/>
                <a:gd name="T53" fmla="*/ 34863102 h 455"/>
                <a:gd name="T54" fmla="*/ 26047862 w 206"/>
                <a:gd name="T55" fmla="*/ 31349863 h 455"/>
                <a:gd name="T56" fmla="*/ 23774034 w 206"/>
                <a:gd name="T57" fmla="*/ 28377282 h 455"/>
                <a:gd name="T58" fmla="*/ 22326804 w 206"/>
                <a:gd name="T59" fmla="*/ 25133852 h 455"/>
                <a:gd name="T60" fmla="*/ 22119927 w 206"/>
                <a:gd name="T61" fmla="*/ 22701929 h 455"/>
                <a:gd name="T62" fmla="*/ 22946980 w 206"/>
                <a:gd name="T63" fmla="*/ 21079955 h 455"/>
                <a:gd name="T64" fmla="*/ 23980456 w 206"/>
                <a:gd name="T65" fmla="*/ 19458500 h 455"/>
                <a:gd name="T66" fmla="*/ 25427686 w 206"/>
                <a:gd name="T67" fmla="*/ 18648032 h 455"/>
                <a:gd name="T68" fmla="*/ 26047862 w 206"/>
                <a:gd name="T69" fmla="*/ 9999579 h 455"/>
                <a:gd name="T70" fmla="*/ 22740103 w 206"/>
                <a:gd name="T71" fmla="*/ 8648453 h 455"/>
                <a:gd name="T72" fmla="*/ 17985569 w 206"/>
                <a:gd name="T73" fmla="*/ 5675352 h 455"/>
                <a:gd name="T74" fmla="*/ 10956752 w 206"/>
                <a:gd name="T75" fmla="*/ 0 h 455"/>
                <a:gd name="T76" fmla="*/ 9716400 w 206"/>
                <a:gd name="T77" fmla="*/ 2973101 h 455"/>
                <a:gd name="T78" fmla="*/ 7028817 w 206"/>
                <a:gd name="T79" fmla="*/ 11891363 h 455"/>
                <a:gd name="T80" fmla="*/ 5788464 w 206"/>
                <a:gd name="T81" fmla="*/ 18917841 h 455"/>
                <a:gd name="T82" fmla="*/ 4548112 w 206"/>
                <a:gd name="T83" fmla="*/ 26755827 h 455"/>
                <a:gd name="T84" fmla="*/ 4134358 w 206"/>
                <a:gd name="T85" fmla="*/ 35944418 h 455"/>
                <a:gd name="T86" fmla="*/ 4134358 w 206"/>
                <a:gd name="T87" fmla="*/ 46484656 h 455"/>
                <a:gd name="T88" fmla="*/ 2480705 w 206"/>
                <a:gd name="T89" fmla="*/ 50808362 h 455"/>
                <a:gd name="T90" fmla="*/ 1653652 w 206"/>
                <a:gd name="T91" fmla="*/ 55673247 h 455"/>
                <a:gd name="T92" fmla="*/ 0 w 206"/>
                <a:gd name="T93" fmla="*/ 63510713 h 455"/>
                <a:gd name="T94" fmla="*/ 4548112 w 206"/>
                <a:gd name="T95" fmla="*/ 69997053 h 455"/>
                <a:gd name="T96" fmla="*/ 8476047 w 206"/>
                <a:gd name="T97" fmla="*/ 75942734 h 455"/>
                <a:gd name="T98" fmla="*/ 11370052 w 206"/>
                <a:gd name="T99" fmla="*/ 82428554 h 455"/>
                <a:gd name="T100" fmla="*/ 13644335 w 206"/>
                <a:gd name="T101" fmla="*/ 88914894 h 455"/>
                <a:gd name="T102" fmla="*/ 15504864 w 206"/>
                <a:gd name="T103" fmla="*/ 95941892 h 455"/>
                <a:gd name="T104" fmla="*/ 16951639 w 206"/>
                <a:gd name="T105" fmla="*/ 103779358 h 455"/>
                <a:gd name="T106" fmla="*/ 19225922 w 206"/>
                <a:gd name="T107" fmla="*/ 12296752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63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607594" y="3470238"/>
              <a:ext cx="203994" cy="207961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8"/>
                <a:gd name="T124" fmla="*/ 0 h 406"/>
                <a:gd name="T125" fmla="*/ 518 w 518"/>
                <a:gd name="T126" fmla="*/ 406 h 4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4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2270088"/>
              <a:ext cx="190500" cy="93662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6"/>
                <a:gd name="T136" fmla="*/ 0 h 178"/>
                <a:gd name="T137" fmla="*/ 446 w 446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5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2533613"/>
              <a:ext cx="14288" cy="57150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3"/>
                <a:gd name="T41" fmla="*/ 28 w 2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6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2197063"/>
              <a:ext cx="234950" cy="395287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757"/>
                <a:gd name="T149" fmla="*/ 531 w 531"/>
                <a:gd name="T150" fmla="*/ 757 h 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7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2511388"/>
              <a:ext cx="26988" cy="57150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1"/>
                <a:gd name="T71" fmla="*/ 60 w 6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8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35490" y="2673313"/>
              <a:ext cx="28575" cy="57150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9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3201950"/>
              <a:ext cx="50800" cy="57150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74"/>
                <a:gd name="T80" fmla="*/ 113 w 113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0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994113"/>
              <a:ext cx="325437" cy="244475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1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4162388"/>
              <a:ext cx="500062" cy="552450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2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4262400"/>
              <a:ext cx="55562" cy="55563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81"/>
                <a:gd name="T80" fmla="*/ 125 w 125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3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4262400"/>
              <a:ext cx="152400" cy="201613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388"/>
                <a:gd name="T146" fmla="*/ 355 w 355"/>
                <a:gd name="T147" fmla="*/ 388 h 3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4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4667213"/>
              <a:ext cx="260350" cy="520700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5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906925"/>
              <a:ext cx="238125" cy="287338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549"/>
                <a:gd name="T152" fmla="*/ 545 w 54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1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6483" y="4708153"/>
              <a:ext cx="198092" cy="435283"/>
            </a:xfrm>
            <a:custGeom>
              <a:avLst/>
              <a:gdLst>
                <a:gd name="T0" fmla="*/ 21242815 w 452"/>
                <a:gd name="T1" fmla="*/ 71337991 h 832"/>
                <a:gd name="T2" fmla="*/ 26174082 w 452"/>
                <a:gd name="T3" fmla="*/ 67784998 h 832"/>
                <a:gd name="T4" fmla="*/ 31295230 w 452"/>
                <a:gd name="T5" fmla="*/ 65598622 h 832"/>
                <a:gd name="T6" fmla="*/ 36416379 w 452"/>
                <a:gd name="T7" fmla="*/ 63411722 h 832"/>
                <a:gd name="T8" fmla="*/ 40778436 w 452"/>
                <a:gd name="T9" fmla="*/ 59311874 h 832"/>
                <a:gd name="T10" fmla="*/ 44002943 w 452"/>
                <a:gd name="T11" fmla="*/ 54665169 h 832"/>
                <a:gd name="T12" fmla="*/ 44002943 w 452"/>
                <a:gd name="T13" fmla="*/ 48925277 h 832"/>
                <a:gd name="T14" fmla="*/ 50262076 w 452"/>
                <a:gd name="T15" fmla="*/ 48652372 h 832"/>
                <a:gd name="T16" fmla="*/ 53486148 w 452"/>
                <a:gd name="T17" fmla="*/ 47285756 h 832"/>
                <a:gd name="T18" fmla="*/ 56521210 w 452"/>
                <a:gd name="T19" fmla="*/ 44279096 h 832"/>
                <a:gd name="T20" fmla="*/ 60693820 w 452"/>
                <a:gd name="T21" fmla="*/ 36352304 h 832"/>
                <a:gd name="T22" fmla="*/ 66383743 w 452"/>
                <a:gd name="T23" fmla="*/ 20499242 h 832"/>
                <a:gd name="T24" fmla="*/ 71694338 w 452"/>
                <a:gd name="T25" fmla="*/ 0 h 832"/>
                <a:gd name="T26" fmla="*/ 73022204 w 452"/>
                <a:gd name="T27" fmla="*/ 5193037 h 832"/>
                <a:gd name="T28" fmla="*/ 77194815 w 452"/>
                <a:gd name="T29" fmla="*/ 12846401 h 832"/>
                <a:gd name="T30" fmla="*/ 84971261 w 452"/>
                <a:gd name="T31" fmla="*/ 23232998 h 832"/>
                <a:gd name="T32" fmla="*/ 83453948 w 452"/>
                <a:gd name="T33" fmla="*/ 28152607 h 832"/>
                <a:gd name="T34" fmla="*/ 84212604 w 452"/>
                <a:gd name="T35" fmla="*/ 37718920 h 832"/>
                <a:gd name="T36" fmla="*/ 85729917 w 452"/>
                <a:gd name="T37" fmla="*/ 50565321 h 832"/>
                <a:gd name="T38" fmla="*/ 84971261 w 452"/>
                <a:gd name="T39" fmla="*/ 56305213 h 832"/>
                <a:gd name="T40" fmla="*/ 81177979 w 452"/>
                <a:gd name="T41" fmla="*/ 63958578 h 832"/>
                <a:gd name="T42" fmla="*/ 77574143 w 452"/>
                <a:gd name="T43" fmla="*/ 71337991 h 832"/>
                <a:gd name="T44" fmla="*/ 76815486 w 452"/>
                <a:gd name="T45" fmla="*/ 77351311 h 832"/>
                <a:gd name="T46" fmla="*/ 74539517 w 452"/>
                <a:gd name="T47" fmla="*/ 84184392 h 832"/>
                <a:gd name="T48" fmla="*/ 72642876 w 452"/>
                <a:gd name="T49" fmla="*/ 86917625 h 832"/>
                <a:gd name="T50" fmla="*/ 71504891 w 452"/>
                <a:gd name="T51" fmla="*/ 90744568 h 832"/>
                <a:gd name="T52" fmla="*/ 69797697 w 452"/>
                <a:gd name="T53" fmla="*/ 99491121 h 832"/>
                <a:gd name="T54" fmla="*/ 64107774 w 452"/>
                <a:gd name="T55" fmla="*/ 116710275 h 832"/>
                <a:gd name="T56" fmla="*/ 60883266 w 452"/>
                <a:gd name="T57" fmla="*/ 128463488 h 832"/>
                <a:gd name="T58" fmla="*/ 60314492 w 452"/>
                <a:gd name="T59" fmla="*/ 136663185 h 832"/>
                <a:gd name="T60" fmla="*/ 58797179 w 452"/>
                <a:gd name="T61" fmla="*/ 145136310 h 832"/>
                <a:gd name="T62" fmla="*/ 53296702 w 452"/>
                <a:gd name="T63" fmla="*/ 164542887 h 832"/>
                <a:gd name="T64" fmla="*/ 49313538 w 452"/>
                <a:gd name="T65" fmla="*/ 174109200 h 832"/>
                <a:gd name="T66" fmla="*/ 45899584 w 452"/>
                <a:gd name="T67" fmla="*/ 179028809 h 832"/>
                <a:gd name="T68" fmla="*/ 44002943 w 452"/>
                <a:gd name="T69" fmla="*/ 180395425 h 832"/>
                <a:gd name="T70" fmla="*/ 43244287 w 452"/>
                <a:gd name="T71" fmla="*/ 195155298 h 832"/>
                <a:gd name="T72" fmla="*/ 40778436 w 452"/>
                <a:gd name="T73" fmla="*/ 207454843 h 832"/>
                <a:gd name="T74" fmla="*/ 36226497 w 452"/>
                <a:gd name="T75" fmla="*/ 217294584 h 832"/>
                <a:gd name="T76" fmla="*/ 29777918 w 452"/>
                <a:gd name="T77" fmla="*/ 223854760 h 832"/>
                <a:gd name="T78" fmla="*/ 20863487 w 452"/>
                <a:gd name="T79" fmla="*/ 227134325 h 832"/>
                <a:gd name="T80" fmla="*/ 15173564 w 452"/>
                <a:gd name="T81" fmla="*/ 226041137 h 832"/>
                <a:gd name="T82" fmla="*/ 13845697 w 452"/>
                <a:gd name="T83" fmla="*/ 223307905 h 832"/>
                <a:gd name="T84" fmla="*/ 9483205 w 452"/>
                <a:gd name="T85" fmla="*/ 221394433 h 832"/>
                <a:gd name="T86" fmla="*/ 4931267 w 452"/>
                <a:gd name="T87" fmla="*/ 218114868 h 832"/>
                <a:gd name="T88" fmla="*/ 2275969 w 452"/>
                <a:gd name="T89" fmla="*/ 212374975 h 832"/>
                <a:gd name="T90" fmla="*/ 569210 w 452"/>
                <a:gd name="T91" fmla="*/ 205541372 h 832"/>
                <a:gd name="T92" fmla="*/ 0 w 452"/>
                <a:gd name="T93" fmla="*/ 193515254 h 832"/>
                <a:gd name="T94" fmla="*/ 758656 w 452"/>
                <a:gd name="T95" fmla="*/ 189688833 h 832"/>
                <a:gd name="T96" fmla="*/ 3603836 w 452"/>
                <a:gd name="T97" fmla="*/ 185315557 h 832"/>
                <a:gd name="T98" fmla="*/ 2086523 w 452"/>
                <a:gd name="T99" fmla="*/ 183675513 h 832"/>
                <a:gd name="T100" fmla="*/ 0 w 452"/>
                <a:gd name="T101" fmla="*/ 178209048 h 832"/>
                <a:gd name="T102" fmla="*/ 948538 w 452"/>
                <a:gd name="T103" fmla="*/ 171648873 h 832"/>
                <a:gd name="T104" fmla="*/ 1517313 w 452"/>
                <a:gd name="T105" fmla="*/ 166729263 h 832"/>
                <a:gd name="T106" fmla="*/ 948538 w 452"/>
                <a:gd name="T107" fmla="*/ 161536227 h 832"/>
                <a:gd name="T108" fmla="*/ 3413954 w 452"/>
                <a:gd name="T109" fmla="*/ 160442515 h 832"/>
                <a:gd name="T110" fmla="*/ 8155774 w 452"/>
                <a:gd name="T111" fmla="*/ 155249479 h 832"/>
                <a:gd name="T112" fmla="*/ 11949056 w 452"/>
                <a:gd name="T113" fmla="*/ 147049782 h 832"/>
                <a:gd name="T114" fmla="*/ 14414907 w 452"/>
                <a:gd name="T115" fmla="*/ 138303229 h 832"/>
                <a:gd name="T116" fmla="*/ 16311548 w 452"/>
                <a:gd name="T117" fmla="*/ 126277111 h 832"/>
                <a:gd name="T118" fmla="*/ 15742338 w 452"/>
                <a:gd name="T119" fmla="*/ 119716935 h 832"/>
                <a:gd name="T120" fmla="*/ 13276923 w 452"/>
                <a:gd name="T121" fmla="*/ 111517238 h 832"/>
                <a:gd name="T122" fmla="*/ 10621190 w 452"/>
                <a:gd name="T123" fmla="*/ 104410730 h 832"/>
                <a:gd name="T124" fmla="*/ 10052415 w 452"/>
                <a:gd name="T125" fmla="*/ 99217693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77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4406863"/>
              <a:ext cx="36513" cy="66675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26"/>
                <a:gd name="T65" fmla="*/ 80 w 80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8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4367175"/>
              <a:ext cx="55562" cy="60325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17"/>
                <a:gd name="T101" fmla="*/ 124 w 12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9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3067013"/>
              <a:ext cx="503238" cy="473075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6"/>
                <a:gd name="T166" fmla="*/ 0 h 900"/>
                <a:gd name="T167" fmla="*/ 1156 w 1156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0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724238"/>
              <a:ext cx="247650" cy="228600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6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588" y="3498170"/>
              <a:ext cx="120982" cy="120480"/>
            </a:xfrm>
            <a:custGeom>
              <a:avLst/>
              <a:gdLst>
                <a:gd name="T0" fmla="*/ 0 w 286"/>
                <a:gd name="T1" fmla="*/ 31081662 h 228"/>
                <a:gd name="T2" fmla="*/ 711666 w 286"/>
                <a:gd name="T3" fmla="*/ 30521804 h 228"/>
                <a:gd name="T4" fmla="*/ 1245732 w 286"/>
                <a:gd name="T5" fmla="*/ 30521804 h 228"/>
                <a:gd name="T6" fmla="*/ 1779798 w 286"/>
                <a:gd name="T7" fmla="*/ 30801733 h 228"/>
                <a:gd name="T8" fmla="*/ 1957399 w 286"/>
                <a:gd name="T9" fmla="*/ 31081662 h 228"/>
                <a:gd name="T10" fmla="*/ 2135421 w 286"/>
                <a:gd name="T11" fmla="*/ 32761767 h 228"/>
                <a:gd name="T12" fmla="*/ 2313443 w 286"/>
                <a:gd name="T13" fmla="*/ 34441871 h 228"/>
                <a:gd name="T14" fmla="*/ 2491465 w 286"/>
                <a:gd name="T15" fmla="*/ 35842046 h 228"/>
                <a:gd name="T16" fmla="*/ 2847509 w 286"/>
                <a:gd name="T17" fmla="*/ 36682363 h 228"/>
                <a:gd name="T18" fmla="*/ 3381153 w 286"/>
                <a:gd name="T19" fmla="*/ 37522150 h 228"/>
                <a:gd name="T20" fmla="*/ 4270841 w 286"/>
                <a:gd name="T21" fmla="*/ 38082538 h 228"/>
                <a:gd name="T22" fmla="*/ 5160951 w 286"/>
                <a:gd name="T23" fmla="*/ 38362467 h 228"/>
                <a:gd name="T24" fmla="*/ 6584706 w 286"/>
                <a:gd name="T25" fmla="*/ 38642396 h 228"/>
                <a:gd name="T26" fmla="*/ 8542104 w 286"/>
                <a:gd name="T27" fmla="*/ 38642396 h 228"/>
                <a:gd name="T28" fmla="*/ 10677525 w 286"/>
                <a:gd name="T29" fmla="*/ 38082538 h 228"/>
                <a:gd name="T30" fmla="*/ 17440253 w 286"/>
                <a:gd name="T31" fmla="*/ 36402433 h 228"/>
                <a:gd name="T32" fmla="*/ 22956826 w 286"/>
                <a:gd name="T33" fmla="*/ 34161942 h 228"/>
                <a:gd name="T34" fmla="*/ 25448291 w 286"/>
                <a:gd name="T35" fmla="*/ 33042225 h 228"/>
                <a:gd name="T36" fmla="*/ 27761734 w 286"/>
                <a:gd name="T37" fmla="*/ 31921979 h 228"/>
                <a:gd name="T38" fmla="*/ 29719132 w 286"/>
                <a:gd name="T39" fmla="*/ 30521804 h 228"/>
                <a:gd name="T40" fmla="*/ 31676953 w 286"/>
                <a:gd name="T41" fmla="*/ 28841700 h 228"/>
                <a:gd name="T42" fmla="*/ 33456329 w 286"/>
                <a:gd name="T43" fmla="*/ 26881667 h 228"/>
                <a:gd name="T44" fmla="*/ 35236128 w 286"/>
                <a:gd name="T45" fmla="*/ 24361775 h 228"/>
                <a:gd name="T46" fmla="*/ 37015504 w 286"/>
                <a:gd name="T47" fmla="*/ 21841354 h 228"/>
                <a:gd name="T48" fmla="*/ 38973325 w 286"/>
                <a:gd name="T49" fmla="*/ 18201217 h 228"/>
                <a:gd name="T50" fmla="*/ 40752701 w 286"/>
                <a:gd name="T51" fmla="*/ 14561079 h 228"/>
                <a:gd name="T52" fmla="*/ 42888544 w 286"/>
                <a:gd name="T53" fmla="*/ 10360554 h 228"/>
                <a:gd name="T54" fmla="*/ 45023965 w 286"/>
                <a:gd name="T55" fmla="*/ 5600171 h 228"/>
                <a:gd name="T56" fmla="*/ 47337407 w 286"/>
                <a:gd name="T57" fmla="*/ 0 h 228"/>
                <a:gd name="T58" fmla="*/ 48049073 w 286"/>
                <a:gd name="T59" fmla="*/ 1960033 h 228"/>
                <a:gd name="T60" fmla="*/ 48761162 w 286"/>
                <a:gd name="T61" fmla="*/ 3640137 h 228"/>
                <a:gd name="T62" fmla="*/ 49116784 w 286"/>
                <a:gd name="T63" fmla="*/ 5600171 h 228"/>
                <a:gd name="T64" fmla="*/ 49650850 w 286"/>
                <a:gd name="T65" fmla="*/ 7560204 h 228"/>
                <a:gd name="T66" fmla="*/ 50184916 w 286"/>
                <a:gd name="T67" fmla="*/ 11760729 h 228"/>
                <a:gd name="T68" fmla="*/ 50896582 w 286"/>
                <a:gd name="T69" fmla="*/ 17360900 h 228"/>
                <a:gd name="T70" fmla="*/ 43778232 w 286"/>
                <a:gd name="T71" fmla="*/ 55443437 h 228"/>
                <a:gd name="T72" fmla="*/ 40219057 w 286"/>
                <a:gd name="T73" fmla="*/ 63843958 h 228"/>
                <a:gd name="T74" fmla="*/ 9431793 w 286"/>
                <a:gd name="T75" fmla="*/ 58803646 h 228"/>
                <a:gd name="T76" fmla="*/ 0 w 286"/>
                <a:gd name="T77" fmla="*/ 31081662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82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3151150"/>
              <a:ext cx="222250" cy="263525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3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3111463"/>
              <a:ext cx="331788" cy="290512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4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3160675"/>
              <a:ext cx="365125" cy="423863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5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3428963"/>
              <a:ext cx="220663" cy="585787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6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938550"/>
              <a:ext cx="80963" cy="58738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112"/>
                <a:gd name="T98" fmla="*/ 180 w 18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7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4021100"/>
              <a:ext cx="74612" cy="100013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2"/>
                <a:gd name="T131" fmla="*/ 173 w 173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8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4071900"/>
              <a:ext cx="104775" cy="131763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3"/>
                <a:gd name="T163" fmla="*/ 0 h 252"/>
                <a:gd name="T164" fmla="*/ 233 w 233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9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990938"/>
              <a:ext cx="104775" cy="201612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380"/>
                <a:gd name="T185" fmla="*/ 246 w 246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0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906800"/>
              <a:ext cx="87313" cy="58738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38"/>
                <a:gd name="T107" fmla="*/ 193 w 193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1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984588"/>
              <a:ext cx="42863" cy="15557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301"/>
                <a:gd name="T119" fmla="*/ 99 w 99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2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946488"/>
              <a:ext cx="76200" cy="188912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57"/>
                <a:gd name="T185" fmla="*/ 173 w 173"/>
                <a:gd name="T186" fmla="*/ 357 h 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3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5151400"/>
              <a:ext cx="25400" cy="60325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74"/>
                <a:gd name="T56" fmla="*/ 50 w 5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4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5248238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5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962238"/>
              <a:ext cx="120650" cy="171450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"/>
                <a:gd name="T154" fmla="*/ 0 h 326"/>
                <a:gd name="T155" fmla="*/ 266 w 266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6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3376575"/>
              <a:ext cx="206375" cy="123825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7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3432138"/>
              <a:ext cx="73025" cy="65087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23"/>
                <a:gd name="T143" fmla="*/ 167 w 167"/>
                <a:gd name="T144" fmla="*/ 123 h 1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3503575"/>
              <a:ext cx="133350" cy="166688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4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734" y="3618650"/>
              <a:ext cx="200751" cy="269461"/>
            </a:xfrm>
            <a:custGeom>
              <a:avLst/>
              <a:gdLst>
                <a:gd name="T0" fmla="*/ 17223486 w 471"/>
                <a:gd name="T1" fmla="*/ 3257256 h 518"/>
                <a:gd name="T2" fmla="*/ 12276073 w 471"/>
                <a:gd name="T3" fmla="*/ 8686015 h 518"/>
                <a:gd name="T4" fmla="*/ 7329088 w 471"/>
                <a:gd name="T5" fmla="*/ 13300461 h 518"/>
                <a:gd name="T6" fmla="*/ 4946985 w 471"/>
                <a:gd name="T7" fmla="*/ 22257915 h 518"/>
                <a:gd name="T8" fmla="*/ 1465646 w 471"/>
                <a:gd name="T9" fmla="*/ 32029161 h 518"/>
                <a:gd name="T10" fmla="*/ 1282441 w 471"/>
                <a:gd name="T11" fmla="*/ 36915045 h 518"/>
                <a:gd name="T12" fmla="*/ 5497030 w 471"/>
                <a:gd name="T13" fmla="*/ 41529490 h 518"/>
                <a:gd name="T14" fmla="*/ 9161575 w 471"/>
                <a:gd name="T15" fmla="*/ 45601060 h 518"/>
                <a:gd name="T16" fmla="*/ 11360044 w 471"/>
                <a:gd name="T17" fmla="*/ 46686812 h 518"/>
                <a:gd name="T18" fmla="*/ 13742148 w 471"/>
                <a:gd name="T19" fmla="*/ 57272893 h 518"/>
                <a:gd name="T20" fmla="*/ 15391000 w 471"/>
                <a:gd name="T21" fmla="*/ 73830089 h 518"/>
                <a:gd name="T22" fmla="*/ 17223486 w 471"/>
                <a:gd name="T23" fmla="*/ 81158915 h 518"/>
                <a:gd name="T24" fmla="*/ 19055544 w 471"/>
                <a:gd name="T25" fmla="*/ 81973229 h 518"/>
                <a:gd name="T26" fmla="*/ 20521619 w 471"/>
                <a:gd name="T27" fmla="*/ 80616039 h 518"/>
                <a:gd name="T28" fmla="*/ 23453340 w 471"/>
                <a:gd name="T29" fmla="*/ 72744337 h 518"/>
                <a:gd name="T30" fmla="*/ 26567839 w 471"/>
                <a:gd name="T31" fmla="*/ 71115709 h 518"/>
                <a:gd name="T32" fmla="*/ 29316354 w 471"/>
                <a:gd name="T33" fmla="*/ 73830089 h 518"/>
                <a:gd name="T34" fmla="*/ 31698457 w 471"/>
                <a:gd name="T35" fmla="*/ 75187279 h 518"/>
                <a:gd name="T36" fmla="*/ 33530515 w 471"/>
                <a:gd name="T37" fmla="*/ 74372965 h 518"/>
                <a:gd name="T38" fmla="*/ 35179796 w 471"/>
                <a:gd name="T39" fmla="*/ 70301917 h 518"/>
                <a:gd name="T40" fmla="*/ 37195060 w 471"/>
                <a:gd name="T41" fmla="*/ 66230347 h 518"/>
                <a:gd name="T42" fmla="*/ 38844340 w 471"/>
                <a:gd name="T43" fmla="*/ 65416033 h 518"/>
                <a:gd name="T44" fmla="*/ 44157737 w 471"/>
                <a:gd name="T45" fmla="*/ 67044661 h 518"/>
                <a:gd name="T46" fmla="*/ 47455869 w 471"/>
                <a:gd name="T47" fmla="*/ 73558651 h 518"/>
                <a:gd name="T48" fmla="*/ 56434238 w 471"/>
                <a:gd name="T49" fmla="*/ 91202120 h 518"/>
                <a:gd name="T50" fmla="*/ 62480458 w 471"/>
                <a:gd name="T51" fmla="*/ 103688267 h 518"/>
                <a:gd name="T52" fmla="*/ 65595385 w 471"/>
                <a:gd name="T53" fmla="*/ 113731473 h 518"/>
                <a:gd name="T54" fmla="*/ 67061459 w 471"/>
                <a:gd name="T55" fmla="*/ 124045595 h 518"/>
                <a:gd name="T56" fmla="*/ 65778590 w 471"/>
                <a:gd name="T57" fmla="*/ 127574289 h 518"/>
                <a:gd name="T58" fmla="*/ 62114046 w 471"/>
                <a:gd name="T59" fmla="*/ 132188735 h 518"/>
                <a:gd name="T60" fmla="*/ 66511414 w 471"/>
                <a:gd name="T61" fmla="*/ 134631676 h 518"/>
                <a:gd name="T62" fmla="*/ 71825238 w 471"/>
                <a:gd name="T63" fmla="*/ 140603312 h 518"/>
                <a:gd name="T64" fmla="*/ 73474090 w 471"/>
                <a:gd name="T65" fmla="*/ 135445990 h 518"/>
                <a:gd name="T66" fmla="*/ 75672988 w 471"/>
                <a:gd name="T67" fmla="*/ 132731611 h 518"/>
                <a:gd name="T68" fmla="*/ 81353224 w 471"/>
                <a:gd name="T69" fmla="*/ 131102983 h 518"/>
                <a:gd name="T70" fmla="*/ 85750592 w 471"/>
                <a:gd name="T71" fmla="*/ 118888273 h 518"/>
                <a:gd name="T72" fmla="*/ 82269253 w 471"/>
                <a:gd name="T73" fmla="*/ 105045457 h 518"/>
                <a:gd name="T74" fmla="*/ 77138635 w 471"/>
                <a:gd name="T75" fmla="*/ 94187938 h 518"/>
                <a:gd name="T76" fmla="*/ 63213709 w 471"/>
                <a:gd name="T77" fmla="*/ 75187279 h 518"/>
                <a:gd name="T78" fmla="*/ 51120413 w 471"/>
                <a:gd name="T79" fmla="*/ 59172959 h 518"/>
                <a:gd name="T80" fmla="*/ 41042810 w 471"/>
                <a:gd name="T81" fmla="*/ 43972432 h 518"/>
                <a:gd name="T82" fmla="*/ 32797692 w 471"/>
                <a:gd name="T83" fmla="*/ 28500467 h 518"/>
                <a:gd name="T84" fmla="*/ 23269706 w 471"/>
                <a:gd name="T85" fmla="*/ 10857519 h 518"/>
                <a:gd name="T86" fmla="*/ 21071236 w 471"/>
                <a:gd name="T87" fmla="*/ 3800132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5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8162" y="3869974"/>
              <a:ext cx="132948" cy="130844"/>
            </a:xfrm>
            <a:custGeom>
              <a:avLst/>
              <a:gdLst>
                <a:gd name="T0" fmla="*/ 31484254 w 293"/>
                <a:gd name="T1" fmla="*/ 5320242 h 246"/>
                <a:gd name="T2" fmla="*/ 37076761 w 293"/>
                <a:gd name="T3" fmla="*/ 8400521 h 246"/>
                <a:gd name="T4" fmla="*/ 40598021 w 293"/>
                <a:gd name="T5" fmla="*/ 8400521 h 246"/>
                <a:gd name="T6" fmla="*/ 41840952 w 293"/>
                <a:gd name="T7" fmla="*/ 5040313 h 246"/>
                <a:gd name="T8" fmla="*/ 43498042 w 293"/>
                <a:gd name="T9" fmla="*/ 2800350 h 246"/>
                <a:gd name="T10" fmla="*/ 45362211 w 293"/>
                <a:gd name="T11" fmla="*/ 1680104 h 246"/>
                <a:gd name="T12" fmla="*/ 50747640 w 293"/>
                <a:gd name="T13" fmla="*/ 559858 h 246"/>
                <a:gd name="T14" fmla="*/ 60690179 w 293"/>
                <a:gd name="T15" fmla="*/ 22401213 h 246"/>
                <a:gd name="T16" fmla="*/ 55097671 w 293"/>
                <a:gd name="T17" fmla="*/ 29961946 h 246"/>
                <a:gd name="T18" fmla="*/ 49090550 w 293"/>
                <a:gd name="T19" fmla="*/ 39482713 h 246"/>
                <a:gd name="T20" fmla="*/ 46605142 w 293"/>
                <a:gd name="T21" fmla="*/ 44523025 h 246"/>
                <a:gd name="T22" fmla="*/ 44533894 w 293"/>
                <a:gd name="T23" fmla="*/ 49843267 h 246"/>
                <a:gd name="T24" fmla="*/ 43290962 w 293"/>
                <a:gd name="T25" fmla="*/ 55163508 h 246"/>
                <a:gd name="T26" fmla="*/ 42669724 w 293"/>
                <a:gd name="T27" fmla="*/ 60483750 h 246"/>
                <a:gd name="T28" fmla="*/ 40598021 w 293"/>
                <a:gd name="T29" fmla="*/ 60763679 h 246"/>
                <a:gd name="T30" fmla="*/ 38526772 w 293"/>
                <a:gd name="T31" fmla="*/ 61603996 h 246"/>
                <a:gd name="T32" fmla="*/ 35212592 w 293"/>
                <a:gd name="T33" fmla="*/ 64123887 h 246"/>
                <a:gd name="T34" fmla="*/ 31898412 w 293"/>
                <a:gd name="T35" fmla="*/ 66924237 h 246"/>
                <a:gd name="T36" fmla="*/ 27548836 w 293"/>
                <a:gd name="T37" fmla="*/ 68884271 h 246"/>
                <a:gd name="T38" fmla="*/ 21127555 w 293"/>
                <a:gd name="T39" fmla="*/ 67204167 h 246"/>
                <a:gd name="T40" fmla="*/ 14706275 w 293"/>
                <a:gd name="T41" fmla="*/ 64964204 h 246"/>
                <a:gd name="T42" fmla="*/ 12220868 w 293"/>
                <a:gd name="T43" fmla="*/ 63284100 h 246"/>
                <a:gd name="T44" fmla="*/ 10149619 w 293"/>
                <a:gd name="T45" fmla="*/ 61603996 h 246"/>
                <a:gd name="T46" fmla="*/ 8906688 w 293"/>
                <a:gd name="T47" fmla="*/ 59363504 h 246"/>
                <a:gd name="T48" fmla="*/ 8492529 w 293"/>
                <a:gd name="T49" fmla="*/ 57123542 h 246"/>
                <a:gd name="T50" fmla="*/ 9735460 w 293"/>
                <a:gd name="T51" fmla="*/ 49843267 h 246"/>
                <a:gd name="T52" fmla="*/ 9320846 w 293"/>
                <a:gd name="T53" fmla="*/ 45362813 h 246"/>
                <a:gd name="T54" fmla="*/ 8285450 w 293"/>
                <a:gd name="T55" fmla="*/ 41162817 h 246"/>
                <a:gd name="T56" fmla="*/ 4971270 w 293"/>
                <a:gd name="T57" fmla="*/ 33322154 h 246"/>
                <a:gd name="T58" fmla="*/ 1657090 w 293"/>
                <a:gd name="T59" fmla="*/ 25481492 h 246"/>
                <a:gd name="T60" fmla="*/ 414159 w 293"/>
                <a:gd name="T61" fmla="*/ 20721108 h 246"/>
                <a:gd name="T62" fmla="*/ 0 w 293"/>
                <a:gd name="T63" fmla="*/ 15400867 h 246"/>
                <a:gd name="T64" fmla="*/ 414159 w 293"/>
                <a:gd name="T65" fmla="*/ 12601046 h 246"/>
                <a:gd name="T66" fmla="*/ 1657090 w 293"/>
                <a:gd name="T67" fmla="*/ 10080625 h 246"/>
                <a:gd name="T68" fmla="*/ 3521259 w 293"/>
                <a:gd name="T69" fmla="*/ 8120592 h 246"/>
                <a:gd name="T70" fmla="*/ 5385428 w 293"/>
                <a:gd name="T71" fmla="*/ 6160558 h 246"/>
                <a:gd name="T72" fmla="*/ 9942540 w 293"/>
                <a:gd name="T73" fmla="*/ 3920067 h 246"/>
                <a:gd name="T74" fmla="*/ 13877958 w 293"/>
                <a:gd name="T75" fmla="*/ 3360208 h 246"/>
                <a:gd name="T76" fmla="*/ 19884624 w 293"/>
                <a:gd name="T77" fmla="*/ 3360208 h 246"/>
                <a:gd name="T78" fmla="*/ 27548836 w 293"/>
                <a:gd name="T79" fmla="*/ 3360208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6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65" y="3105638"/>
              <a:ext cx="86416" cy="130844"/>
            </a:xfrm>
            <a:custGeom>
              <a:avLst/>
              <a:gdLst>
                <a:gd name="T0" fmla="*/ 3306842 w 200"/>
                <a:gd name="T1" fmla="*/ 11480800 h 246"/>
                <a:gd name="T2" fmla="*/ 5144357 w 200"/>
                <a:gd name="T3" fmla="*/ 7280275 h 246"/>
                <a:gd name="T4" fmla="*/ 6981444 w 200"/>
                <a:gd name="T5" fmla="*/ 4480454 h 246"/>
                <a:gd name="T6" fmla="*/ 9185862 w 200"/>
                <a:gd name="T7" fmla="*/ 2520421 h 246"/>
                <a:gd name="T8" fmla="*/ 13411676 w 200"/>
                <a:gd name="T9" fmla="*/ 279929 h 246"/>
                <a:gd name="T10" fmla="*/ 16167306 w 200"/>
                <a:gd name="T11" fmla="*/ 3360208 h 246"/>
                <a:gd name="T12" fmla="*/ 19841909 w 200"/>
                <a:gd name="T13" fmla="*/ 9520767 h 246"/>
                <a:gd name="T14" fmla="*/ 22964870 w 200"/>
                <a:gd name="T15" fmla="*/ 14000692 h 246"/>
                <a:gd name="T16" fmla="*/ 25537049 w 200"/>
                <a:gd name="T17" fmla="*/ 16241183 h 246"/>
                <a:gd name="T18" fmla="*/ 27925347 w 200"/>
                <a:gd name="T19" fmla="*/ 17921288 h 246"/>
                <a:gd name="T20" fmla="*/ 30497526 w 200"/>
                <a:gd name="T21" fmla="*/ 18761075 h 246"/>
                <a:gd name="T22" fmla="*/ 33804368 w 200"/>
                <a:gd name="T23" fmla="*/ 26881667 h 246"/>
                <a:gd name="T24" fmla="*/ 35825335 w 200"/>
                <a:gd name="T25" fmla="*/ 38362467 h 246"/>
                <a:gd name="T26" fmla="*/ 36559998 w 200"/>
                <a:gd name="T27" fmla="*/ 46203129 h 246"/>
                <a:gd name="T28" fmla="*/ 36743878 w 200"/>
                <a:gd name="T29" fmla="*/ 51803300 h 246"/>
                <a:gd name="T30" fmla="*/ 36376547 w 200"/>
                <a:gd name="T31" fmla="*/ 55163508 h 246"/>
                <a:gd name="T32" fmla="*/ 35825335 w 200"/>
                <a:gd name="T33" fmla="*/ 57963329 h 246"/>
                <a:gd name="T34" fmla="*/ 34722911 w 200"/>
                <a:gd name="T35" fmla="*/ 59923892 h 246"/>
                <a:gd name="T36" fmla="*/ 32885825 w 200"/>
                <a:gd name="T37" fmla="*/ 61603996 h 246"/>
                <a:gd name="T38" fmla="*/ 30130194 w 200"/>
                <a:gd name="T39" fmla="*/ 62723712 h 246"/>
                <a:gd name="T40" fmla="*/ 25720929 w 200"/>
                <a:gd name="T41" fmla="*/ 62723712 h 246"/>
                <a:gd name="T42" fmla="*/ 21678995 w 200"/>
                <a:gd name="T43" fmla="*/ 64123887 h 246"/>
                <a:gd name="T44" fmla="*/ 20392692 w 200"/>
                <a:gd name="T45" fmla="*/ 65803992 h 246"/>
                <a:gd name="T46" fmla="*/ 19841909 w 200"/>
                <a:gd name="T47" fmla="*/ 67764025 h 246"/>
                <a:gd name="T48" fmla="*/ 18004393 w 200"/>
                <a:gd name="T49" fmla="*/ 68604342 h 246"/>
                <a:gd name="T50" fmla="*/ 15616095 w 200"/>
                <a:gd name="T51" fmla="*/ 67204167 h 246"/>
                <a:gd name="T52" fmla="*/ 14146340 w 200"/>
                <a:gd name="T53" fmla="*/ 64403817 h 246"/>
                <a:gd name="T54" fmla="*/ 13411676 w 200"/>
                <a:gd name="T55" fmla="*/ 60483750 h 246"/>
                <a:gd name="T56" fmla="*/ 13227796 w 200"/>
                <a:gd name="T57" fmla="*/ 53763333 h 246"/>
                <a:gd name="T58" fmla="*/ 13043916 w 200"/>
                <a:gd name="T59" fmla="*/ 47042917 h 246"/>
                <a:gd name="T60" fmla="*/ 12676584 w 200"/>
                <a:gd name="T61" fmla="*/ 43122850 h 246"/>
                <a:gd name="T62" fmla="*/ 11758041 w 200"/>
                <a:gd name="T63" fmla="*/ 39762642 h 246"/>
                <a:gd name="T64" fmla="*/ 10288286 w 200"/>
                <a:gd name="T65" fmla="*/ 37522150 h 246"/>
                <a:gd name="T66" fmla="*/ 7348776 w 200"/>
                <a:gd name="T67" fmla="*/ 35002258 h 246"/>
                <a:gd name="T68" fmla="*/ 3306842 w 200"/>
                <a:gd name="T69" fmla="*/ 32201908 h 246"/>
                <a:gd name="T70" fmla="*/ 1102424 w 200"/>
                <a:gd name="T71" fmla="*/ 29682017 h 246"/>
                <a:gd name="T72" fmla="*/ 183880 w 200"/>
                <a:gd name="T73" fmla="*/ 27441525 h 246"/>
                <a:gd name="T74" fmla="*/ 183880 w 200"/>
                <a:gd name="T75" fmla="*/ 24361775 h 246"/>
                <a:gd name="T76" fmla="*/ 918543 w 200"/>
                <a:gd name="T77" fmla="*/ 21841354 h 246"/>
                <a:gd name="T78" fmla="*/ 1837087 w 200"/>
                <a:gd name="T79" fmla="*/ 19041004 h 246"/>
                <a:gd name="T80" fmla="*/ 2388299 w 200"/>
                <a:gd name="T81" fmla="*/ 15680796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02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4403688"/>
              <a:ext cx="231775" cy="254000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8"/>
                <a:gd name="T133" fmla="*/ 0 h 487"/>
                <a:gd name="T134" fmla="*/ 538 w 538"/>
                <a:gd name="T135" fmla="*/ 487 h 4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03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4387813"/>
              <a:ext cx="106362" cy="128587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3"/>
                <a:gd name="T169" fmla="*/ 0 h 246"/>
                <a:gd name="T170" fmla="*/ 253 w 253"/>
                <a:gd name="T171" fmla="*/ 246 h 2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04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4021100"/>
              <a:ext cx="63500" cy="119063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28"/>
                <a:gd name="T125" fmla="*/ 141 w 141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505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732175"/>
              <a:ext cx="233362" cy="439738"/>
              <a:chOff x="5062" y="2295"/>
              <a:chExt cx="177" cy="279"/>
            </a:xfrm>
          </p:grpSpPr>
          <p:sp>
            <p:nvSpPr>
              <p:cNvPr id="1270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0 h 110"/>
                  <a:gd name="T2" fmla="*/ 0 w 60"/>
                  <a:gd name="T3" fmla="*/ 0 h 110"/>
                  <a:gd name="T4" fmla="*/ 0 w 60"/>
                  <a:gd name="T5" fmla="*/ 0 h 110"/>
                  <a:gd name="T6" fmla="*/ 0 w 60"/>
                  <a:gd name="T7" fmla="*/ 0 h 110"/>
                  <a:gd name="T8" fmla="*/ 0 w 60"/>
                  <a:gd name="T9" fmla="*/ 0 h 110"/>
                  <a:gd name="T10" fmla="*/ 0 w 60"/>
                  <a:gd name="T11" fmla="*/ 0 h 110"/>
                  <a:gd name="T12" fmla="*/ 0 w 60"/>
                  <a:gd name="T13" fmla="*/ 0 h 110"/>
                  <a:gd name="T14" fmla="*/ 0 w 60"/>
                  <a:gd name="T15" fmla="*/ 0 h 110"/>
                  <a:gd name="T16" fmla="*/ 0 w 60"/>
                  <a:gd name="T17" fmla="*/ 0 h 110"/>
                  <a:gd name="T18" fmla="*/ 0 w 60"/>
                  <a:gd name="T19" fmla="*/ 0 h 110"/>
                  <a:gd name="T20" fmla="*/ 0 w 60"/>
                  <a:gd name="T21" fmla="*/ 0 h 110"/>
                  <a:gd name="T22" fmla="*/ 0 w 60"/>
                  <a:gd name="T23" fmla="*/ 0 h 110"/>
                  <a:gd name="T24" fmla="*/ 0 w 60"/>
                  <a:gd name="T25" fmla="*/ 0 h 110"/>
                  <a:gd name="T26" fmla="*/ 0 w 60"/>
                  <a:gd name="T27" fmla="*/ 0 h 110"/>
                  <a:gd name="T28" fmla="*/ 0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0 h 110"/>
                  <a:gd name="T48" fmla="*/ 0 w 60"/>
                  <a:gd name="T49" fmla="*/ 0 h 110"/>
                  <a:gd name="T50" fmla="*/ 0 w 60"/>
                  <a:gd name="T51" fmla="*/ 0 h 110"/>
                  <a:gd name="T52" fmla="*/ 0 w 60"/>
                  <a:gd name="T53" fmla="*/ 0 h 110"/>
                  <a:gd name="T54" fmla="*/ 0 w 60"/>
                  <a:gd name="T55" fmla="*/ 0 h 110"/>
                  <a:gd name="T56" fmla="*/ 0 w 60"/>
                  <a:gd name="T57" fmla="*/ 0 h 110"/>
                  <a:gd name="T58" fmla="*/ 0 w 60"/>
                  <a:gd name="T59" fmla="*/ 0 h 110"/>
                  <a:gd name="T60" fmla="*/ 0 w 60"/>
                  <a:gd name="T61" fmla="*/ 0 h 110"/>
                  <a:gd name="T62" fmla="*/ 0 w 60"/>
                  <a:gd name="T63" fmla="*/ 0 h 110"/>
                  <a:gd name="T64" fmla="*/ 0 w 60"/>
                  <a:gd name="T65" fmla="*/ 0 h 110"/>
                  <a:gd name="T66" fmla="*/ 0 w 60"/>
                  <a:gd name="T67" fmla="*/ 0 h 110"/>
                  <a:gd name="T68" fmla="*/ 0 w 60"/>
                  <a:gd name="T69" fmla="*/ 0 h 110"/>
                  <a:gd name="T70" fmla="*/ 0 w 60"/>
                  <a:gd name="T71" fmla="*/ 0 h 110"/>
                  <a:gd name="T72" fmla="*/ 0 w 60"/>
                  <a:gd name="T73" fmla="*/ 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"/>
                  <a:gd name="T112" fmla="*/ 0 h 110"/>
                  <a:gd name="T113" fmla="*/ 60 w 60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"/>
                  <a:gd name="T73" fmla="*/ 0 h 75"/>
                  <a:gd name="T74" fmla="*/ 72 w 72"/>
                  <a:gd name="T75" fmla="*/ 75 h 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0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0 h 49"/>
                  <a:gd name="T26" fmla="*/ 0 w 15"/>
                  <a:gd name="T27" fmla="*/ 0 h 49"/>
                  <a:gd name="T28" fmla="*/ 0 w 15"/>
                  <a:gd name="T29" fmla="*/ 0 h 49"/>
                  <a:gd name="T30" fmla="*/ 0 w 15"/>
                  <a:gd name="T31" fmla="*/ 0 h 49"/>
                  <a:gd name="T32" fmla="*/ 0 w 15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9"/>
                  <a:gd name="T53" fmla="*/ 15 w 15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0 w 47"/>
                  <a:gd name="T19" fmla="*/ 0 h 40"/>
                  <a:gd name="T20" fmla="*/ 0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40"/>
                  <a:gd name="T47" fmla="*/ 47 w 47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31"/>
                  <a:gd name="T41" fmla="*/ 39 w 3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9"/>
                  <a:gd name="T23" fmla="*/ 34 w 3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0 w 126"/>
                  <a:gd name="T1" fmla="*/ 0 h 166"/>
                  <a:gd name="T2" fmla="*/ 0 w 126"/>
                  <a:gd name="T3" fmla="*/ 0 h 166"/>
                  <a:gd name="T4" fmla="*/ 0 w 126"/>
                  <a:gd name="T5" fmla="*/ 0 h 166"/>
                  <a:gd name="T6" fmla="*/ 1 w 126"/>
                  <a:gd name="T7" fmla="*/ 0 h 166"/>
                  <a:gd name="T8" fmla="*/ 1 w 126"/>
                  <a:gd name="T9" fmla="*/ 0 h 166"/>
                  <a:gd name="T10" fmla="*/ 1 w 126"/>
                  <a:gd name="T11" fmla="*/ 0 h 166"/>
                  <a:gd name="T12" fmla="*/ 1 w 126"/>
                  <a:gd name="T13" fmla="*/ 0 h 166"/>
                  <a:gd name="T14" fmla="*/ 1 w 126"/>
                  <a:gd name="T15" fmla="*/ 0 h 166"/>
                  <a:gd name="T16" fmla="*/ 0 w 126"/>
                  <a:gd name="T17" fmla="*/ 0 h 166"/>
                  <a:gd name="T18" fmla="*/ 0 w 126"/>
                  <a:gd name="T19" fmla="*/ 0 h 166"/>
                  <a:gd name="T20" fmla="*/ 0 w 126"/>
                  <a:gd name="T21" fmla="*/ 0 h 166"/>
                  <a:gd name="T22" fmla="*/ 0 w 126"/>
                  <a:gd name="T23" fmla="*/ 0 h 166"/>
                  <a:gd name="T24" fmla="*/ 0 w 126"/>
                  <a:gd name="T25" fmla="*/ 0 h 166"/>
                  <a:gd name="T26" fmla="*/ 0 w 126"/>
                  <a:gd name="T27" fmla="*/ 1 h 166"/>
                  <a:gd name="T28" fmla="*/ 0 w 126"/>
                  <a:gd name="T29" fmla="*/ 1 h 166"/>
                  <a:gd name="T30" fmla="*/ 0 w 126"/>
                  <a:gd name="T31" fmla="*/ 1 h 166"/>
                  <a:gd name="T32" fmla="*/ 0 w 126"/>
                  <a:gd name="T33" fmla="*/ 1 h 166"/>
                  <a:gd name="T34" fmla="*/ 0 w 126"/>
                  <a:gd name="T35" fmla="*/ 1 h 166"/>
                  <a:gd name="T36" fmla="*/ 0 w 126"/>
                  <a:gd name="T37" fmla="*/ 1 h 166"/>
                  <a:gd name="T38" fmla="*/ 0 w 126"/>
                  <a:gd name="T39" fmla="*/ 1 h 166"/>
                  <a:gd name="T40" fmla="*/ 0 w 126"/>
                  <a:gd name="T41" fmla="*/ 1 h 166"/>
                  <a:gd name="T42" fmla="*/ 0 w 126"/>
                  <a:gd name="T43" fmla="*/ 1 h 166"/>
                  <a:gd name="T44" fmla="*/ 0 w 126"/>
                  <a:gd name="T45" fmla="*/ 1 h 166"/>
                  <a:gd name="T46" fmla="*/ 0 w 126"/>
                  <a:gd name="T47" fmla="*/ 1 h 166"/>
                  <a:gd name="T48" fmla="*/ 0 w 126"/>
                  <a:gd name="T49" fmla="*/ 1 h 166"/>
                  <a:gd name="T50" fmla="*/ 0 w 126"/>
                  <a:gd name="T51" fmla="*/ 1 h 166"/>
                  <a:gd name="T52" fmla="*/ 0 w 126"/>
                  <a:gd name="T53" fmla="*/ 0 h 166"/>
                  <a:gd name="T54" fmla="*/ 0 w 126"/>
                  <a:gd name="T55" fmla="*/ 0 h 166"/>
                  <a:gd name="T56" fmla="*/ 0 w 126"/>
                  <a:gd name="T57" fmla="*/ 0 h 166"/>
                  <a:gd name="T58" fmla="*/ 0 w 126"/>
                  <a:gd name="T59" fmla="*/ 0 h 166"/>
                  <a:gd name="T60" fmla="*/ 0 w 126"/>
                  <a:gd name="T61" fmla="*/ 0 h 166"/>
                  <a:gd name="T62" fmla="*/ 0 w 126"/>
                  <a:gd name="T63" fmla="*/ 0 h 166"/>
                  <a:gd name="T64" fmla="*/ 0 w 126"/>
                  <a:gd name="T65" fmla="*/ 0 h 166"/>
                  <a:gd name="T66" fmla="*/ 0 w 126"/>
                  <a:gd name="T67" fmla="*/ 0 h 166"/>
                  <a:gd name="T68" fmla="*/ 0 w 126"/>
                  <a:gd name="T69" fmla="*/ 0 h 166"/>
                  <a:gd name="T70" fmla="*/ 0 w 126"/>
                  <a:gd name="T71" fmla="*/ 0 h 166"/>
                  <a:gd name="T72" fmla="*/ 0 w 126"/>
                  <a:gd name="T73" fmla="*/ 0 h 166"/>
                  <a:gd name="T74" fmla="*/ 0 w 126"/>
                  <a:gd name="T75" fmla="*/ 0 h 166"/>
                  <a:gd name="T76" fmla="*/ 0 w 126"/>
                  <a:gd name="T77" fmla="*/ 0 h 166"/>
                  <a:gd name="T78" fmla="*/ 0 w 126"/>
                  <a:gd name="T79" fmla="*/ 0 h 166"/>
                  <a:gd name="T80" fmla="*/ 0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6"/>
                  <a:gd name="T124" fmla="*/ 0 h 166"/>
                  <a:gd name="T125" fmla="*/ 126 w 126"/>
                  <a:gd name="T126" fmla="*/ 166 h 1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1 h 259"/>
                  <a:gd name="T2" fmla="*/ 0 w 259"/>
                  <a:gd name="T3" fmla="*/ 1 h 259"/>
                  <a:gd name="T4" fmla="*/ 0 w 259"/>
                  <a:gd name="T5" fmla="*/ 1 h 259"/>
                  <a:gd name="T6" fmla="*/ 0 w 259"/>
                  <a:gd name="T7" fmla="*/ 1 h 259"/>
                  <a:gd name="T8" fmla="*/ 0 w 259"/>
                  <a:gd name="T9" fmla="*/ 1 h 259"/>
                  <a:gd name="T10" fmla="*/ 0 w 259"/>
                  <a:gd name="T11" fmla="*/ 0 h 259"/>
                  <a:gd name="T12" fmla="*/ 0 w 259"/>
                  <a:gd name="T13" fmla="*/ 0 h 259"/>
                  <a:gd name="T14" fmla="*/ 0 w 259"/>
                  <a:gd name="T15" fmla="*/ 0 h 259"/>
                  <a:gd name="T16" fmla="*/ 0 w 259"/>
                  <a:gd name="T17" fmla="*/ 0 h 259"/>
                  <a:gd name="T18" fmla="*/ 0 w 259"/>
                  <a:gd name="T19" fmla="*/ 0 h 259"/>
                  <a:gd name="T20" fmla="*/ 0 w 259"/>
                  <a:gd name="T21" fmla="*/ 0 h 259"/>
                  <a:gd name="T22" fmla="*/ 0 w 259"/>
                  <a:gd name="T23" fmla="*/ 0 h 259"/>
                  <a:gd name="T24" fmla="*/ 0 w 259"/>
                  <a:gd name="T25" fmla="*/ 0 h 259"/>
                  <a:gd name="T26" fmla="*/ 0 w 259"/>
                  <a:gd name="T27" fmla="*/ 0 h 259"/>
                  <a:gd name="T28" fmla="*/ 1 w 259"/>
                  <a:gd name="T29" fmla="*/ 0 h 259"/>
                  <a:gd name="T30" fmla="*/ 1 w 259"/>
                  <a:gd name="T31" fmla="*/ 0 h 259"/>
                  <a:gd name="T32" fmla="*/ 1 w 259"/>
                  <a:gd name="T33" fmla="*/ 0 h 259"/>
                  <a:gd name="T34" fmla="*/ 1 w 259"/>
                  <a:gd name="T35" fmla="*/ 0 h 259"/>
                  <a:gd name="T36" fmla="*/ 1 w 259"/>
                  <a:gd name="T37" fmla="*/ 0 h 259"/>
                  <a:gd name="T38" fmla="*/ 1 w 259"/>
                  <a:gd name="T39" fmla="*/ 0 h 259"/>
                  <a:gd name="T40" fmla="*/ 1 w 259"/>
                  <a:gd name="T41" fmla="*/ 0 h 259"/>
                  <a:gd name="T42" fmla="*/ 1 w 259"/>
                  <a:gd name="T43" fmla="*/ 0 h 259"/>
                  <a:gd name="T44" fmla="*/ 1 w 259"/>
                  <a:gd name="T45" fmla="*/ 0 h 259"/>
                  <a:gd name="T46" fmla="*/ 1 w 259"/>
                  <a:gd name="T47" fmla="*/ 0 h 259"/>
                  <a:gd name="T48" fmla="*/ 1 w 259"/>
                  <a:gd name="T49" fmla="*/ 0 h 259"/>
                  <a:gd name="T50" fmla="*/ 1 w 259"/>
                  <a:gd name="T51" fmla="*/ 0 h 259"/>
                  <a:gd name="T52" fmla="*/ 1 w 259"/>
                  <a:gd name="T53" fmla="*/ 0 h 259"/>
                  <a:gd name="T54" fmla="*/ 1 w 259"/>
                  <a:gd name="T55" fmla="*/ 0 h 259"/>
                  <a:gd name="T56" fmla="*/ 1 w 259"/>
                  <a:gd name="T57" fmla="*/ 0 h 259"/>
                  <a:gd name="T58" fmla="*/ 1 w 259"/>
                  <a:gd name="T59" fmla="*/ 0 h 259"/>
                  <a:gd name="T60" fmla="*/ 1 w 259"/>
                  <a:gd name="T61" fmla="*/ 1 h 259"/>
                  <a:gd name="T62" fmla="*/ 1 w 259"/>
                  <a:gd name="T63" fmla="*/ 1 h 259"/>
                  <a:gd name="T64" fmla="*/ 1 w 259"/>
                  <a:gd name="T65" fmla="*/ 1 h 259"/>
                  <a:gd name="T66" fmla="*/ 1 w 259"/>
                  <a:gd name="T67" fmla="*/ 1 h 259"/>
                  <a:gd name="T68" fmla="*/ 1 w 259"/>
                  <a:gd name="T69" fmla="*/ 1 h 259"/>
                  <a:gd name="T70" fmla="*/ 1 w 259"/>
                  <a:gd name="T71" fmla="*/ 1 h 259"/>
                  <a:gd name="T72" fmla="*/ 1 w 259"/>
                  <a:gd name="T73" fmla="*/ 1 h 259"/>
                  <a:gd name="T74" fmla="*/ 1 w 259"/>
                  <a:gd name="T75" fmla="*/ 1 h 259"/>
                  <a:gd name="T76" fmla="*/ 1 w 259"/>
                  <a:gd name="T77" fmla="*/ 1 h 259"/>
                  <a:gd name="T78" fmla="*/ 1 w 259"/>
                  <a:gd name="T79" fmla="*/ 1 h 259"/>
                  <a:gd name="T80" fmla="*/ 1 w 259"/>
                  <a:gd name="T81" fmla="*/ 1 h 259"/>
                  <a:gd name="T82" fmla="*/ 0 w 259"/>
                  <a:gd name="T83" fmla="*/ 1 h 259"/>
                  <a:gd name="T84" fmla="*/ 0 w 259"/>
                  <a:gd name="T85" fmla="*/ 1 h 259"/>
                  <a:gd name="T86" fmla="*/ 0 w 259"/>
                  <a:gd name="T87" fmla="*/ 1 h 259"/>
                  <a:gd name="T88" fmla="*/ 0 w 259"/>
                  <a:gd name="T89" fmla="*/ 1 h 259"/>
                  <a:gd name="T90" fmla="*/ 0 w 259"/>
                  <a:gd name="T91" fmla="*/ 1 h 259"/>
                  <a:gd name="T92" fmla="*/ 0 w 259"/>
                  <a:gd name="T93" fmla="*/ 1 h 259"/>
                  <a:gd name="T94" fmla="*/ 0 w 259"/>
                  <a:gd name="T95" fmla="*/ 1 h 259"/>
                  <a:gd name="T96" fmla="*/ 0 w 259"/>
                  <a:gd name="T97" fmla="*/ 1 h 259"/>
                  <a:gd name="T98" fmla="*/ 0 w 259"/>
                  <a:gd name="T99" fmla="*/ 1 h 259"/>
                  <a:gd name="T100" fmla="*/ 0 w 259"/>
                  <a:gd name="T101" fmla="*/ 1 h 259"/>
                  <a:gd name="T102" fmla="*/ 0 w 259"/>
                  <a:gd name="T103" fmla="*/ 1 h 259"/>
                  <a:gd name="T104" fmla="*/ 0 w 259"/>
                  <a:gd name="T105" fmla="*/ 1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9"/>
                  <a:gd name="T160" fmla="*/ 0 h 259"/>
                  <a:gd name="T161" fmla="*/ 259 w 259"/>
                  <a:gd name="T162" fmla="*/ 259 h 2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0 w 72"/>
                  <a:gd name="T1" fmla="*/ 0 h 92"/>
                  <a:gd name="T2" fmla="*/ 0 w 72"/>
                  <a:gd name="T3" fmla="*/ 0 h 92"/>
                  <a:gd name="T4" fmla="*/ 0 w 72"/>
                  <a:gd name="T5" fmla="*/ 0 h 92"/>
                  <a:gd name="T6" fmla="*/ 0 w 72"/>
                  <a:gd name="T7" fmla="*/ 0 h 92"/>
                  <a:gd name="T8" fmla="*/ 0 w 72"/>
                  <a:gd name="T9" fmla="*/ 0 h 92"/>
                  <a:gd name="T10" fmla="*/ 0 w 72"/>
                  <a:gd name="T11" fmla="*/ 0 h 92"/>
                  <a:gd name="T12" fmla="*/ 0 w 72"/>
                  <a:gd name="T13" fmla="*/ 0 h 92"/>
                  <a:gd name="T14" fmla="*/ 0 w 72"/>
                  <a:gd name="T15" fmla="*/ 0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0 w 72"/>
                  <a:gd name="T29" fmla="*/ 0 h 92"/>
                  <a:gd name="T30" fmla="*/ 0 w 72"/>
                  <a:gd name="T31" fmla="*/ 0 h 92"/>
                  <a:gd name="T32" fmla="*/ 0 w 72"/>
                  <a:gd name="T33" fmla="*/ 0 h 92"/>
                  <a:gd name="T34" fmla="*/ 0 w 72"/>
                  <a:gd name="T35" fmla="*/ 0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92"/>
                  <a:gd name="T56" fmla="*/ 72 w 72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0 w 46"/>
                  <a:gd name="T7" fmla="*/ 0 h 62"/>
                  <a:gd name="T8" fmla="*/ 0 w 46"/>
                  <a:gd name="T9" fmla="*/ 0 h 62"/>
                  <a:gd name="T10" fmla="*/ 0 w 46"/>
                  <a:gd name="T11" fmla="*/ 0 h 62"/>
                  <a:gd name="T12" fmla="*/ 0 w 46"/>
                  <a:gd name="T13" fmla="*/ 0 h 62"/>
                  <a:gd name="T14" fmla="*/ 0 w 46"/>
                  <a:gd name="T15" fmla="*/ 0 h 62"/>
                  <a:gd name="T16" fmla="*/ 0 w 46"/>
                  <a:gd name="T17" fmla="*/ 0 h 62"/>
                  <a:gd name="T18" fmla="*/ 0 w 46"/>
                  <a:gd name="T19" fmla="*/ 0 h 62"/>
                  <a:gd name="T20" fmla="*/ 0 w 46"/>
                  <a:gd name="T21" fmla="*/ 0 h 62"/>
                  <a:gd name="T22" fmla="*/ 0 w 46"/>
                  <a:gd name="T23" fmla="*/ 0 h 62"/>
                  <a:gd name="T24" fmla="*/ 0 w 46"/>
                  <a:gd name="T25" fmla="*/ 0 h 62"/>
                  <a:gd name="T26" fmla="*/ 0 w 46"/>
                  <a:gd name="T27" fmla="*/ 0 h 62"/>
                  <a:gd name="T28" fmla="*/ 0 w 46"/>
                  <a:gd name="T29" fmla="*/ 0 h 62"/>
                  <a:gd name="T30" fmla="*/ 0 w 46"/>
                  <a:gd name="T31" fmla="*/ 0 h 62"/>
                  <a:gd name="T32" fmla="*/ 0 w 46"/>
                  <a:gd name="T33" fmla="*/ 0 h 62"/>
                  <a:gd name="T34" fmla="*/ 0 w 46"/>
                  <a:gd name="T35" fmla="*/ 0 h 62"/>
                  <a:gd name="T36" fmla="*/ 0 w 46"/>
                  <a:gd name="T37" fmla="*/ 0 h 62"/>
                  <a:gd name="T38" fmla="*/ 0 w 46"/>
                  <a:gd name="T39" fmla="*/ 0 h 62"/>
                  <a:gd name="T40" fmla="*/ 0 w 46"/>
                  <a:gd name="T41" fmla="*/ 0 h 62"/>
                  <a:gd name="T42" fmla="*/ 0 w 46"/>
                  <a:gd name="T43" fmla="*/ 0 h 62"/>
                  <a:gd name="T44" fmla="*/ 0 w 46"/>
                  <a:gd name="T45" fmla="*/ 0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62"/>
                  <a:gd name="T86" fmla="*/ 46 w 46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0 w 152"/>
                  <a:gd name="T1" fmla="*/ 0 h 296"/>
                  <a:gd name="T2" fmla="*/ 0 w 152"/>
                  <a:gd name="T3" fmla="*/ 0 h 296"/>
                  <a:gd name="T4" fmla="*/ 0 w 152"/>
                  <a:gd name="T5" fmla="*/ 0 h 296"/>
                  <a:gd name="T6" fmla="*/ 0 w 152"/>
                  <a:gd name="T7" fmla="*/ 0 h 296"/>
                  <a:gd name="T8" fmla="*/ 0 w 152"/>
                  <a:gd name="T9" fmla="*/ 0 h 296"/>
                  <a:gd name="T10" fmla="*/ 0 w 152"/>
                  <a:gd name="T11" fmla="*/ 0 h 296"/>
                  <a:gd name="T12" fmla="*/ 0 w 152"/>
                  <a:gd name="T13" fmla="*/ 0 h 296"/>
                  <a:gd name="T14" fmla="*/ 0 w 152"/>
                  <a:gd name="T15" fmla="*/ 0 h 296"/>
                  <a:gd name="T16" fmla="*/ 1 w 152"/>
                  <a:gd name="T17" fmla="*/ 0 h 296"/>
                  <a:gd name="T18" fmla="*/ 1 w 152"/>
                  <a:gd name="T19" fmla="*/ 0 h 296"/>
                  <a:gd name="T20" fmla="*/ 1 w 152"/>
                  <a:gd name="T21" fmla="*/ 0 h 296"/>
                  <a:gd name="T22" fmla="*/ 1 w 152"/>
                  <a:gd name="T23" fmla="*/ 0 h 296"/>
                  <a:gd name="T24" fmla="*/ 1 w 152"/>
                  <a:gd name="T25" fmla="*/ 0 h 296"/>
                  <a:gd name="T26" fmla="*/ 1 w 152"/>
                  <a:gd name="T27" fmla="*/ 1 h 296"/>
                  <a:gd name="T28" fmla="*/ 0 w 152"/>
                  <a:gd name="T29" fmla="*/ 1 h 296"/>
                  <a:gd name="T30" fmla="*/ 0 w 152"/>
                  <a:gd name="T31" fmla="*/ 1 h 296"/>
                  <a:gd name="T32" fmla="*/ 0 w 152"/>
                  <a:gd name="T33" fmla="*/ 1 h 296"/>
                  <a:gd name="T34" fmla="*/ 0 w 152"/>
                  <a:gd name="T35" fmla="*/ 1 h 296"/>
                  <a:gd name="T36" fmla="*/ 0 w 152"/>
                  <a:gd name="T37" fmla="*/ 1 h 296"/>
                  <a:gd name="T38" fmla="*/ 0 w 152"/>
                  <a:gd name="T39" fmla="*/ 1 h 296"/>
                  <a:gd name="T40" fmla="*/ 1 w 152"/>
                  <a:gd name="T41" fmla="*/ 1 h 296"/>
                  <a:gd name="T42" fmla="*/ 1 w 152"/>
                  <a:gd name="T43" fmla="*/ 1 h 296"/>
                  <a:gd name="T44" fmla="*/ 1 w 152"/>
                  <a:gd name="T45" fmla="*/ 1 h 296"/>
                  <a:gd name="T46" fmla="*/ 1 w 152"/>
                  <a:gd name="T47" fmla="*/ 1 h 296"/>
                  <a:gd name="T48" fmla="*/ 0 w 152"/>
                  <a:gd name="T49" fmla="*/ 1 h 296"/>
                  <a:gd name="T50" fmla="*/ 0 w 152"/>
                  <a:gd name="T51" fmla="*/ 1 h 296"/>
                  <a:gd name="T52" fmla="*/ 0 w 152"/>
                  <a:gd name="T53" fmla="*/ 1 h 296"/>
                  <a:gd name="T54" fmla="*/ 0 w 152"/>
                  <a:gd name="T55" fmla="*/ 1 h 296"/>
                  <a:gd name="T56" fmla="*/ 0 w 152"/>
                  <a:gd name="T57" fmla="*/ 1 h 296"/>
                  <a:gd name="T58" fmla="*/ 0 w 152"/>
                  <a:gd name="T59" fmla="*/ 1 h 296"/>
                  <a:gd name="T60" fmla="*/ 0 w 152"/>
                  <a:gd name="T61" fmla="*/ 1 h 296"/>
                  <a:gd name="T62" fmla="*/ 0 w 152"/>
                  <a:gd name="T63" fmla="*/ 1 h 296"/>
                  <a:gd name="T64" fmla="*/ 0 w 152"/>
                  <a:gd name="T65" fmla="*/ 1 h 296"/>
                  <a:gd name="T66" fmla="*/ 0 w 152"/>
                  <a:gd name="T67" fmla="*/ 1 h 296"/>
                  <a:gd name="T68" fmla="*/ 0 w 152"/>
                  <a:gd name="T69" fmla="*/ 1 h 296"/>
                  <a:gd name="T70" fmla="*/ 0 w 152"/>
                  <a:gd name="T71" fmla="*/ 1 h 296"/>
                  <a:gd name="T72" fmla="*/ 0 w 152"/>
                  <a:gd name="T73" fmla="*/ 1 h 296"/>
                  <a:gd name="T74" fmla="*/ 0 w 152"/>
                  <a:gd name="T75" fmla="*/ 1 h 296"/>
                  <a:gd name="T76" fmla="*/ 0 w 152"/>
                  <a:gd name="T77" fmla="*/ 1 h 296"/>
                  <a:gd name="T78" fmla="*/ 0 w 152"/>
                  <a:gd name="T79" fmla="*/ 1 h 296"/>
                  <a:gd name="T80" fmla="*/ 0 w 152"/>
                  <a:gd name="T81" fmla="*/ 0 h 296"/>
                  <a:gd name="T82" fmla="*/ 0 w 152"/>
                  <a:gd name="T83" fmla="*/ 0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2"/>
                  <a:gd name="T133" fmla="*/ 0 h 296"/>
                  <a:gd name="T134" fmla="*/ 152 w 152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8"/>
                  <a:gd name="T26" fmla="*/ 26 w 26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1"/>
                  <a:gd name="T47" fmla="*/ 34 w 34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7"/>
                  <a:gd name="T20" fmla="*/ 20 w 2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1"/>
                  <a:gd name="T11" fmla="*/ 27 w 2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3"/>
                  <a:gd name="T29" fmla="*/ 34 w 3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8"/>
                  <a:gd name="T23" fmla="*/ 34 w 3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0 w 59"/>
                  <a:gd name="T1" fmla="*/ 0 h 25"/>
                  <a:gd name="T2" fmla="*/ 0 w 59"/>
                  <a:gd name="T3" fmla="*/ 0 h 25"/>
                  <a:gd name="T4" fmla="*/ 0 w 59"/>
                  <a:gd name="T5" fmla="*/ 0 h 25"/>
                  <a:gd name="T6" fmla="*/ 0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0 w 59"/>
                  <a:gd name="T27" fmla="*/ 0 h 25"/>
                  <a:gd name="T28" fmla="*/ 0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25"/>
                  <a:gd name="T47" fmla="*/ 59 w 59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506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4551325"/>
              <a:ext cx="14288" cy="55563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3"/>
                <a:gd name="T56" fmla="*/ 33 w 3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07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4491000"/>
              <a:ext cx="22225" cy="58738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08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4370350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18"/>
                <a:gd name="T38" fmla="*/ 60 w 6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09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4340188"/>
              <a:ext cx="25400" cy="57150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0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4237000"/>
              <a:ext cx="7938" cy="57150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2"/>
                <a:gd name="T29" fmla="*/ 17 w 1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1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4371938"/>
              <a:ext cx="30163" cy="58737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29"/>
                <a:gd name="T56" fmla="*/ 72 w 7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2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4557675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7"/>
                <a:gd name="T47" fmla="*/ 46 w 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3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4376700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4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4371938"/>
              <a:ext cx="19050" cy="58737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31"/>
                <a:gd name="T38" fmla="*/ 43 w 4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5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4419563"/>
              <a:ext cx="30163" cy="57150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49"/>
                <a:gd name="T89" fmla="*/ 71 w 71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6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4622763"/>
              <a:ext cx="46037" cy="58737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6"/>
                <a:gd name="T77" fmla="*/ 112 w 11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7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4660863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8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4592600"/>
              <a:ext cx="36513" cy="55563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31"/>
                <a:gd name="T74" fmla="*/ 81 w 8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9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4578313"/>
              <a:ext cx="39688" cy="55562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49"/>
                <a:gd name="T50" fmla="*/ 89 w 8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0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4587838"/>
              <a:ext cx="36512" cy="58737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46"/>
                <a:gd name="T89" fmla="*/ 86 w 86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1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4592600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8"/>
                <a:gd name="T38" fmla="*/ 59 w 5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2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4584663"/>
              <a:ext cx="1588" cy="5556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3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4398925"/>
              <a:ext cx="20638" cy="58738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0"/>
                <a:gd name="T38" fmla="*/ 46 w 4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4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4371938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0"/>
                <a:gd name="T59" fmla="*/ 66 w 6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5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4356063"/>
              <a:ext cx="7938" cy="57150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8"/>
                <a:gd name="T47" fmla="*/ 20 w 20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6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4392575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27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4392575"/>
              <a:ext cx="7938" cy="57150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8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4237000"/>
              <a:ext cx="22225" cy="57150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0"/>
                <a:gd name="T44" fmla="*/ 53 w 5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9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4600538"/>
              <a:ext cx="11112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0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4557675"/>
              <a:ext cx="28575" cy="55563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68"/>
                <a:gd name="T80" fmla="*/ 65 w 65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1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4140163"/>
              <a:ext cx="274637" cy="368300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94"/>
                <a:gd name="T155" fmla="*/ 625 w 625"/>
                <a:gd name="T156" fmla="*/ 694 h 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2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4189375"/>
              <a:ext cx="254000" cy="257175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5"/>
                <a:gd name="T148" fmla="*/ 0 h 493"/>
                <a:gd name="T149" fmla="*/ 585 w 585"/>
                <a:gd name="T150" fmla="*/ 493 h 4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3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4595775"/>
              <a:ext cx="92075" cy="57150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2"/>
                <a:gd name="T73" fmla="*/ 0 h 105"/>
                <a:gd name="T74" fmla="*/ 212 w 21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4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4262400"/>
              <a:ext cx="42862" cy="88900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166"/>
                <a:gd name="T158" fmla="*/ 92 w 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5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4406863"/>
              <a:ext cx="71437" cy="55562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6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4330663"/>
              <a:ext cx="85725" cy="63500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7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4268750"/>
              <a:ext cx="166687" cy="230188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437"/>
                <a:gd name="T185" fmla="*/ 379 w 379"/>
                <a:gd name="T186" fmla="*/ 437 h 4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8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4510050"/>
              <a:ext cx="250825" cy="95250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184"/>
                <a:gd name="T164" fmla="*/ 578 w 578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9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4367175"/>
              <a:ext cx="214312" cy="252413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481"/>
                <a:gd name="T164" fmla="*/ 491 w 491"/>
                <a:gd name="T165" fmla="*/ 481 h 4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40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3198775"/>
              <a:ext cx="53975" cy="60325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117"/>
                <a:gd name="T80" fmla="*/ 133 w 133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6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679" y="2602990"/>
              <a:ext cx="219364" cy="178777"/>
            </a:xfrm>
            <a:custGeom>
              <a:avLst/>
              <a:gdLst>
                <a:gd name="T0" fmla="*/ 51933146 w 505"/>
                <a:gd name="T1" fmla="*/ 9902778 h 339"/>
                <a:gd name="T2" fmla="*/ 92410606 w 505"/>
                <a:gd name="T3" fmla="*/ 23657365 h 339"/>
                <a:gd name="T4" fmla="*/ 91264906 w 505"/>
                <a:gd name="T5" fmla="*/ 29984213 h 339"/>
                <a:gd name="T6" fmla="*/ 89928256 w 505"/>
                <a:gd name="T7" fmla="*/ 35485523 h 339"/>
                <a:gd name="T8" fmla="*/ 88019194 w 505"/>
                <a:gd name="T9" fmla="*/ 39886991 h 339"/>
                <a:gd name="T10" fmla="*/ 86109694 w 505"/>
                <a:gd name="T11" fmla="*/ 42087725 h 339"/>
                <a:gd name="T12" fmla="*/ 88019194 w 505"/>
                <a:gd name="T13" fmla="*/ 50615307 h 339"/>
                <a:gd name="T14" fmla="*/ 91073956 w 505"/>
                <a:gd name="T15" fmla="*/ 59142888 h 339"/>
                <a:gd name="T16" fmla="*/ 96420118 w 505"/>
                <a:gd name="T17" fmla="*/ 70971571 h 339"/>
                <a:gd name="T18" fmla="*/ 94129155 w 505"/>
                <a:gd name="T19" fmla="*/ 74547501 h 339"/>
                <a:gd name="T20" fmla="*/ 91455856 w 505"/>
                <a:gd name="T21" fmla="*/ 80324166 h 339"/>
                <a:gd name="T22" fmla="*/ 89355843 w 505"/>
                <a:gd name="T23" fmla="*/ 86376184 h 339"/>
                <a:gd name="T24" fmla="*/ 88592043 w 505"/>
                <a:gd name="T25" fmla="*/ 93253215 h 339"/>
                <a:gd name="T26" fmla="*/ 84582531 w 505"/>
                <a:gd name="T27" fmla="*/ 92978386 h 339"/>
                <a:gd name="T28" fmla="*/ 79045419 w 505"/>
                <a:gd name="T29" fmla="*/ 92152848 h 339"/>
                <a:gd name="T30" fmla="*/ 73508307 w 505"/>
                <a:gd name="T31" fmla="*/ 91052481 h 339"/>
                <a:gd name="T32" fmla="*/ 68353095 w 505"/>
                <a:gd name="T33" fmla="*/ 89677285 h 339"/>
                <a:gd name="T34" fmla="*/ 58043108 w 505"/>
                <a:gd name="T35" fmla="*/ 89401931 h 339"/>
                <a:gd name="T36" fmla="*/ 50405547 w 505"/>
                <a:gd name="T37" fmla="*/ 88301564 h 339"/>
                <a:gd name="T38" fmla="*/ 47350784 w 505"/>
                <a:gd name="T39" fmla="*/ 87201197 h 339"/>
                <a:gd name="T40" fmla="*/ 44296022 w 505"/>
                <a:gd name="T41" fmla="*/ 85275817 h 339"/>
                <a:gd name="T42" fmla="*/ 40668409 w 505"/>
                <a:gd name="T43" fmla="*/ 82524900 h 339"/>
                <a:gd name="T44" fmla="*/ 34367498 w 505"/>
                <a:gd name="T45" fmla="*/ 79499153 h 339"/>
                <a:gd name="T46" fmla="*/ 27876073 w 505"/>
                <a:gd name="T47" fmla="*/ 75097685 h 339"/>
                <a:gd name="T48" fmla="*/ 18711348 w 505"/>
                <a:gd name="T49" fmla="*/ 68495483 h 339"/>
                <a:gd name="T50" fmla="*/ 11837587 w 505"/>
                <a:gd name="T51" fmla="*/ 56667325 h 339"/>
                <a:gd name="T52" fmla="*/ 9928524 w 505"/>
                <a:gd name="T53" fmla="*/ 46489193 h 339"/>
                <a:gd name="T54" fmla="*/ 6873325 w 505"/>
                <a:gd name="T55" fmla="*/ 34110327 h 339"/>
                <a:gd name="T56" fmla="*/ 2863812 w 505"/>
                <a:gd name="T57" fmla="*/ 22831828 h 339"/>
                <a:gd name="T58" fmla="*/ 381900 w 505"/>
                <a:gd name="T59" fmla="*/ 17605347 h 339"/>
                <a:gd name="T60" fmla="*/ 954750 w 505"/>
                <a:gd name="T61" fmla="*/ 16780334 h 339"/>
                <a:gd name="T62" fmla="*/ 2100450 w 505"/>
                <a:gd name="T63" fmla="*/ 15404613 h 339"/>
                <a:gd name="T64" fmla="*/ 2100450 w 505"/>
                <a:gd name="T65" fmla="*/ 13203879 h 339"/>
                <a:gd name="T66" fmla="*/ 2100450 w 505"/>
                <a:gd name="T67" fmla="*/ 11828683 h 339"/>
                <a:gd name="T68" fmla="*/ 6491862 w 505"/>
                <a:gd name="T69" fmla="*/ 9352595 h 339"/>
                <a:gd name="T70" fmla="*/ 13938036 w 505"/>
                <a:gd name="T71" fmla="*/ 6052018 h 339"/>
                <a:gd name="T72" fmla="*/ 24438973 w 505"/>
                <a:gd name="T73" fmla="*/ 2200734 h 339"/>
                <a:gd name="T74" fmla="*/ 33030848 w 505"/>
                <a:gd name="T75" fmla="*/ 3025747 h 339"/>
                <a:gd name="T76" fmla="*/ 35895097 w 505"/>
                <a:gd name="T77" fmla="*/ 7702569 h 339"/>
                <a:gd name="T78" fmla="*/ 38377010 w 505"/>
                <a:gd name="T79" fmla="*/ 9627949 h 339"/>
                <a:gd name="T80" fmla="*/ 41813672 w 505"/>
                <a:gd name="T81" fmla="*/ 9902778 h 339"/>
                <a:gd name="T82" fmla="*/ 45632671 w 505"/>
                <a:gd name="T83" fmla="*/ 9902778 h 339"/>
                <a:gd name="T84" fmla="*/ 49451234 w 505"/>
                <a:gd name="T85" fmla="*/ 6602202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7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2494" y="2808972"/>
              <a:ext cx="144913" cy="69956"/>
            </a:xfrm>
            <a:custGeom>
              <a:avLst/>
              <a:gdLst>
                <a:gd name="T0" fmla="*/ 58253641 w 338"/>
                <a:gd name="T1" fmla="*/ 0 h 141"/>
                <a:gd name="T2" fmla="*/ 34728357 w 338"/>
                <a:gd name="T3" fmla="*/ 0 h 141"/>
                <a:gd name="T4" fmla="*/ 31367478 w 338"/>
                <a:gd name="T5" fmla="*/ 2053463 h 141"/>
                <a:gd name="T6" fmla="*/ 26886163 w 338"/>
                <a:gd name="T7" fmla="*/ 5390782 h 141"/>
                <a:gd name="T8" fmla="*/ 24645721 w 338"/>
                <a:gd name="T9" fmla="*/ 6931006 h 141"/>
                <a:gd name="T10" fmla="*/ 22218612 w 338"/>
                <a:gd name="T11" fmla="*/ 8214357 h 141"/>
                <a:gd name="T12" fmla="*/ 20911508 w 338"/>
                <a:gd name="T13" fmla="*/ 8727596 h 141"/>
                <a:gd name="T14" fmla="*/ 19604836 w 338"/>
                <a:gd name="T15" fmla="*/ 8984468 h 141"/>
                <a:gd name="T16" fmla="*/ 18484399 w 338"/>
                <a:gd name="T17" fmla="*/ 9240835 h 141"/>
                <a:gd name="T18" fmla="*/ 17363962 w 338"/>
                <a:gd name="T19" fmla="*/ 9497707 h 141"/>
                <a:gd name="T20" fmla="*/ 16430625 w 338"/>
                <a:gd name="T21" fmla="*/ 9240835 h 141"/>
                <a:gd name="T22" fmla="*/ 15683523 w 338"/>
                <a:gd name="T23" fmla="*/ 8984468 h 141"/>
                <a:gd name="T24" fmla="*/ 14563518 w 338"/>
                <a:gd name="T25" fmla="*/ 8214357 h 141"/>
                <a:gd name="T26" fmla="*/ 13816416 w 338"/>
                <a:gd name="T27" fmla="*/ 7701118 h 141"/>
                <a:gd name="T28" fmla="*/ 12323077 w 338"/>
                <a:gd name="T29" fmla="*/ 6160894 h 141"/>
                <a:gd name="T30" fmla="*/ 11015972 w 338"/>
                <a:gd name="T31" fmla="*/ 4620671 h 141"/>
                <a:gd name="T32" fmla="*/ 9148866 w 338"/>
                <a:gd name="T33" fmla="*/ 8727596 h 141"/>
                <a:gd name="T34" fmla="*/ 6908424 w 338"/>
                <a:gd name="T35" fmla="*/ 13091393 h 141"/>
                <a:gd name="T36" fmla="*/ 5601320 w 338"/>
                <a:gd name="T37" fmla="*/ 15401729 h 141"/>
                <a:gd name="T38" fmla="*/ 3920881 w 338"/>
                <a:gd name="T39" fmla="*/ 17455191 h 141"/>
                <a:gd name="T40" fmla="*/ 2053774 w 338"/>
                <a:gd name="T41" fmla="*/ 19252288 h 141"/>
                <a:gd name="T42" fmla="*/ 0 w 338"/>
                <a:gd name="T43" fmla="*/ 20535638 h 141"/>
                <a:gd name="T44" fmla="*/ 2240442 w 338"/>
                <a:gd name="T45" fmla="*/ 23102847 h 141"/>
                <a:gd name="T46" fmla="*/ 4294216 w 338"/>
                <a:gd name="T47" fmla="*/ 25669548 h 141"/>
                <a:gd name="T48" fmla="*/ 6161322 w 338"/>
                <a:gd name="T49" fmla="*/ 27723011 h 141"/>
                <a:gd name="T50" fmla="*/ 8215096 w 338"/>
                <a:gd name="T51" fmla="*/ 29776980 h 141"/>
                <a:gd name="T52" fmla="*/ 10269303 w 338"/>
                <a:gd name="T53" fmla="*/ 31317203 h 141"/>
                <a:gd name="T54" fmla="*/ 12323077 w 338"/>
                <a:gd name="T55" fmla="*/ 33113793 h 141"/>
                <a:gd name="T56" fmla="*/ 14750186 w 338"/>
                <a:gd name="T57" fmla="*/ 34654016 h 141"/>
                <a:gd name="T58" fmla="*/ 17363962 w 338"/>
                <a:gd name="T59" fmla="*/ 36194240 h 141"/>
                <a:gd name="T60" fmla="*/ 48358106 w 338"/>
                <a:gd name="T61" fmla="*/ 36194240 h 141"/>
                <a:gd name="T62" fmla="*/ 50225212 w 338"/>
                <a:gd name="T63" fmla="*/ 31830442 h 141"/>
                <a:gd name="T64" fmla="*/ 52465654 w 338"/>
                <a:gd name="T65" fmla="*/ 27466644 h 141"/>
                <a:gd name="T66" fmla="*/ 54519428 w 338"/>
                <a:gd name="T67" fmla="*/ 23616086 h 141"/>
                <a:gd name="T68" fmla="*/ 56760302 w 338"/>
                <a:gd name="T69" fmla="*/ 20022399 h 141"/>
                <a:gd name="T70" fmla="*/ 58814076 w 338"/>
                <a:gd name="T71" fmla="*/ 16428713 h 141"/>
                <a:gd name="T72" fmla="*/ 60494515 w 338"/>
                <a:gd name="T73" fmla="*/ 12321282 h 141"/>
                <a:gd name="T74" fmla="*/ 62174522 w 338"/>
                <a:gd name="T75" fmla="*/ 8727596 h 141"/>
                <a:gd name="T76" fmla="*/ 63108291 w 338"/>
                <a:gd name="T77" fmla="*/ 4620671 h 141"/>
                <a:gd name="T78" fmla="*/ 58253641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43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2463763"/>
              <a:ext cx="111125" cy="65087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129"/>
                <a:gd name="T179" fmla="*/ 259 w 259"/>
                <a:gd name="T180" fmla="*/ 129 h 1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9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170" y="2811563"/>
              <a:ext cx="180810" cy="142503"/>
            </a:xfrm>
            <a:custGeom>
              <a:avLst/>
              <a:gdLst>
                <a:gd name="T0" fmla="*/ 74469664 w 425"/>
                <a:gd name="T1" fmla="*/ 46905547 h 272"/>
                <a:gd name="T2" fmla="*/ 70906827 w 425"/>
                <a:gd name="T3" fmla="*/ 51872029 h 272"/>
                <a:gd name="T4" fmla="*/ 68234172 w 425"/>
                <a:gd name="T5" fmla="*/ 56838511 h 272"/>
                <a:gd name="T6" fmla="*/ 68412293 w 425"/>
                <a:gd name="T7" fmla="*/ 60977159 h 272"/>
                <a:gd name="T8" fmla="*/ 69303318 w 425"/>
                <a:gd name="T9" fmla="*/ 65391576 h 272"/>
                <a:gd name="T10" fmla="*/ 66809206 w 425"/>
                <a:gd name="T11" fmla="*/ 67323015 h 272"/>
                <a:gd name="T12" fmla="*/ 61820559 w 425"/>
                <a:gd name="T13" fmla="*/ 65667871 h 272"/>
                <a:gd name="T14" fmla="*/ 57722938 w 425"/>
                <a:gd name="T15" fmla="*/ 64840037 h 272"/>
                <a:gd name="T16" fmla="*/ 52556592 w 425"/>
                <a:gd name="T17" fmla="*/ 64840037 h 272"/>
                <a:gd name="T18" fmla="*/ 46855462 w 425"/>
                <a:gd name="T19" fmla="*/ 67047245 h 272"/>
                <a:gd name="T20" fmla="*/ 41332453 w 425"/>
                <a:gd name="T21" fmla="*/ 70082289 h 272"/>
                <a:gd name="T22" fmla="*/ 35096961 w 425"/>
                <a:gd name="T23" fmla="*/ 73669397 h 272"/>
                <a:gd name="T24" fmla="*/ 17815873 w 425"/>
                <a:gd name="T25" fmla="*/ 66219411 h 272"/>
                <a:gd name="T26" fmla="*/ 15143217 w 425"/>
                <a:gd name="T27" fmla="*/ 62356533 h 272"/>
                <a:gd name="T28" fmla="*/ 12470984 w 425"/>
                <a:gd name="T29" fmla="*/ 59045720 h 272"/>
                <a:gd name="T30" fmla="*/ 6591734 w 425"/>
                <a:gd name="T31" fmla="*/ 52975634 h 272"/>
                <a:gd name="T32" fmla="*/ 3919500 w 425"/>
                <a:gd name="T33" fmla="*/ 49664821 h 272"/>
                <a:gd name="T34" fmla="*/ 1959750 w 425"/>
                <a:gd name="T35" fmla="*/ 46077713 h 272"/>
                <a:gd name="T36" fmla="*/ 356241 w 425"/>
                <a:gd name="T37" fmla="*/ 41387000 h 272"/>
                <a:gd name="T38" fmla="*/ 0 w 425"/>
                <a:gd name="T39" fmla="*/ 35593209 h 272"/>
                <a:gd name="T40" fmla="*/ 8907725 w 425"/>
                <a:gd name="T41" fmla="*/ 18210259 h 272"/>
                <a:gd name="T42" fmla="*/ 12649105 w 425"/>
                <a:gd name="T43" fmla="*/ 9932964 h 272"/>
                <a:gd name="T44" fmla="*/ 14252614 w 425"/>
                <a:gd name="T45" fmla="*/ 6070086 h 272"/>
                <a:gd name="T46" fmla="*/ 15143217 w 425"/>
                <a:gd name="T47" fmla="*/ 1655669 h 272"/>
                <a:gd name="T48" fmla="*/ 21913494 w 425"/>
                <a:gd name="T49" fmla="*/ 2759273 h 272"/>
                <a:gd name="T50" fmla="*/ 27257960 w 425"/>
                <a:gd name="T51" fmla="*/ 4966482 h 272"/>
                <a:gd name="T52" fmla="*/ 32068486 w 425"/>
                <a:gd name="T53" fmla="*/ 7449460 h 272"/>
                <a:gd name="T54" fmla="*/ 36522349 w 425"/>
                <a:gd name="T55" fmla="*/ 8553590 h 272"/>
                <a:gd name="T56" fmla="*/ 38125858 w 425"/>
                <a:gd name="T57" fmla="*/ 8001525 h 272"/>
                <a:gd name="T58" fmla="*/ 39372703 w 425"/>
                <a:gd name="T59" fmla="*/ 7173691 h 272"/>
                <a:gd name="T60" fmla="*/ 41332453 w 425"/>
                <a:gd name="T61" fmla="*/ 4138648 h 272"/>
                <a:gd name="T62" fmla="*/ 43114083 w 425"/>
                <a:gd name="T63" fmla="*/ 1379374 h 272"/>
                <a:gd name="T64" fmla="*/ 44539471 w 425"/>
                <a:gd name="T65" fmla="*/ 552065 h 272"/>
                <a:gd name="T66" fmla="*/ 46142979 w 425"/>
                <a:gd name="T67" fmla="*/ 0 h 272"/>
                <a:gd name="T68" fmla="*/ 48993333 w 425"/>
                <a:gd name="T69" fmla="*/ 552065 h 272"/>
                <a:gd name="T70" fmla="*/ 51487446 w 425"/>
                <a:gd name="T71" fmla="*/ 1931439 h 272"/>
                <a:gd name="T72" fmla="*/ 53803437 w 425"/>
                <a:gd name="T73" fmla="*/ 4138648 h 272"/>
                <a:gd name="T74" fmla="*/ 55228825 w 425"/>
                <a:gd name="T75" fmla="*/ 7173691 h 272"/>
                <a:gd name="T76" fmla="*/ 57901059 w 425"/>
                <a:gd name="T77" fmla="*/ 14623676 h 272"/>
                <a:gd name="T78" fmla="*/ 60038930 w 425"/>
                <a:gd name="T79" fmla="*/ 22625202 h 272"/>
                <a:gd name="T80" fmla="*/ 62176800 w 425"/>
                <a:gd name="T81" fmla="*/ 31178267 h 272"/>
                <a:gd name="T82" fmla="*/ 63424068 w 425"/>
                <a:gd name="T83" fmla="*/ 34765375 h 272"/>
                <a:gd name="T84" fmla="*/ 65027576 w 425"/>
                <a:gd name="T85" fmla="*/ 38076188 h 272"/>
                <a:gd name="T86" fmla="*/ 66987327 w 425"/>
                <a:gd name="T87" fmla="*/ 40559691 h 272"/>
                <a:gd name="T88" fmla="*/ 69303318 w 425"/>
                <a:gd name="T89" fmla="*/ 43042670 h 272"/>
                <a:gd name="T90" fmla="*/ 72153672 w 425"/>
                <a:gd name="T91" fmla="*/ 44146274 h 272"/>
                <a:gd name="T92" fmla="*/ 75716931 w 425"/>
                <a:gd name="T93" fmla="*/ 44422044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45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849650"/>
              <a:ext cx="14287" cy="55563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46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803488"/>
              <a:ext cx="85725" cy="79375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2"/>
                <a:gd name="T85" fmla="*/ 0 h 154"/>
                <a:gd name="T86" fmla="*/ 192 w 192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47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686013"/>
              <a:ext cx="381000" cy="247650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48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3028913"/>
              <a:ext cx="47625" cy="63500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23"/>
                <a:gd name="T74" fmla="*/ 107 w 107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49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3043200"/>
              <a:ext cx="207962" cy="122238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234"/>
                <a:gd name="T134" fmla="*/ 471 w 471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0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971763"/>
              <a:ext cx="225425" cy="125412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241"/>
                <a:gd name="T98" fmla="*/ 525 w 525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1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987638"/>
              <a:ext cx="342900" cy="227012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430"/>
                <a:gd name="T167" fmla="*/ 784 w 784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2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874925"/>
              <a:ext cx="107950" cy="149225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284"/>
                <a:gd name="T143" fmla="*/ 246 w 246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3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982875"/>
              <a:ext cx="68263" cy="60325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7"/>
                <a:gd name="T101" fmla="*/ 160 w 16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4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3606763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5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946488"/>
              <a:ext cx="244475" cy="431800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6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933788"/>
              <a:ext cx="38100" cy="58737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97"/>
                <a:gd name="T89" fmla="*/ 86 w 8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7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3844888"/>
              <a:ext cx="363538" cy="376237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720"/>
                <a:gd name="T179" fmla="*/ 845 w 845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8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4364000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59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4371938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"/>
                <a:gd name="T17" fmla="*/ 33 w 3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60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4359238"/>
              <a:ext cx="4762" cy="57150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  <a:gd name="T9" fmla="*/ 0 w 13"/>
                <a:gd name="T10" fmla="*/ 0 h 30"/>
                <a:gd name="T11" fmla="*/ 13 w 1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561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4294150"/>
              <a:ext cx="417513" cy="201613"/>
              <a:chOff x="912" y="2626"/>
              <a:chExt cx="311" cy="127"/>
            </a:xfrm>
          </p:grpSpPr>
          <p:sp>
            <p:nvSpPr>
              <p:cNvPr id="12702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 w 352"/>
                  <a:gd name="T1" fmla="*/ 0 h 387"/>
                  <a:gd name="T2" fmla="*/ 1 w 352"/>
                  <a:gd name="T3" fmla="*/ 0 h 387"/>
                  <a:gd name="T4" fmla="*/ 1 w 352"/>
                  <a:gd name="T5" fmla="*/ 0 h 387"/>
                  <a:gd name="T6" fmla="*/ 1 w 352"/>
                  <a:gd name="T7" fmla="*/ 0 h 387"/>
                  <a:gd name="T8" fmla="*/ 1 w 352"/>
                  <a:gd name="T9" fmla="*/ 0 h 387"/>
                  <a:gd name="T10" fmla="*/ 1 w 352"/>
                  <a:gd name="T11" fmla="*/ 0 h 387"/>
                  <a:gd name="T12" fmla="*/ 0 w 352"/>
                  <a:gd name="T13" fmla="*/ 0 h 387"/>
                  <a:gd name="T14" fmla="*/ 0 w 352"/>
                  <a:gd name="T15" fmla="*/ 0 h 387"/>
                  <a:gd name="T16" fmla="*/ 0 w 352"/>
                  <a:gd name="T17" fmla="*/ 0 h 387"/>
                  <a:gd name="T18" fmla="*/ 0 w 352"/>
                  <a:gd name="T19" fmla="*/ 0 h 387"/>
                  <a:gd name="T20" fmla="*/ 0 w 352"/>
                  <a:gd name="T21" fmla="*/ 0 h 387"/>
                  <a:gd name="T22" fmla="*/ 0 w 352"/>
                  <a:gd name="T23" fmla="*/ 0 h 387"/>
                  <a:gd name="T24" fmla="*/ 0 w 352"/>
                  <a:gd name="T25" fmla="*/ 1 h 387"/>
                  <a:gd name="T26" fmla="*/ 0 w 352"/>
                  <a:gd name="T27" fmla="*/ 1 h 387"/>
                  <a:gd name="T28" fmla="*/ 0 w 352"/>
                  <a:gd name="T29" fmla="*/ 1 h 387"/>
                  <a:gd name="T30" fmla="*/ 0 w 352"/>
                  <a:gd name="T31" fmla="*/ 1 h 387"/>
                  <a:gd name="T32" fmla="*/ 0 w 352"/>
                  <a:gd name="T33" fmla="*/ 1 h 387"/>
                  <a:gd name="T34" fmla="*/ 0 w 352"/>
                  <a:gd name="T35" fmla="*/ 1 h 387"/>
                  <a:gd name="T36" fmla="*/ 0 w 352"/>
                  <a:gd name="T37" fmla="*/ 1 h 387"/>
                  <a:gd name="T38" fmla="*/ 0 w 352"/>
                  <a:gd name="T39" fmla="*/ 1 h 387"/>
                  <a:gd name="T40" fmla="*/ 0 w 352"/>
                  <a:gd name="T41" fmla="*/ 1 h 387"/>
                  <a:gd name="T42" fmla="*/ 0 w 352"/>
                  <a:gd name="T43" fmla="*/ 1 h 387"/>
                  <a:gd name="T44" fmla="*/ 0 w 352"/>
                  <a:gd name="T45" fmla="*/ 1 h 387"/>
                  <a:gd name="T46" fmla="*/ 0 w 352"/>
                  <a:gd name="T47" fmla="*/ 1 h 387"/>
                  <a:gd name="T48" fmla="*/ 0 w 352"/>
                  <a:gd name="T49" fmla="*/ 1 h 387"/>
                  <a:gd name="T50" fmla="*/ 0 w 352"/>
                  <a:gd name="T51" fmla="*/ 1 h 387"/>
                  <a:gd name="T52" fmla="*/ 0 w 352"/>
                  <a:gd name="T53" fmla="*/ 1 h 387"/>
                  <a:gd name="T54" fmla="*/ 0 w 352"/>
                  <a:gd name="T55" fmla="*/ 1 h 387"/>
                  <a:gd name="T56" fmla="*/ 0 w 352"/>
                  <a:gd name="T57" fmla="*/ 1 h 387"/>
                  <a:gd name="T58" fmla="*/ 0 w 352"/>
                  <a:gd name="T59" fmla="*/ 1 h 387"/>
                  <a:gd name="T60" fmla="*/ 0 w 352"/>
                  <a:gd name="T61" fmla="*/ 1 h 387"/>
                  <a:gd name="T62" fmla="*/ 0 w 352"/>
                  <a:gd name="T63" fmla="*/ 1 h 387"/>
                  <a:gd name="T64" fmla="*/ 0 w 352"/>
                  <a:gd name="T65" fmla="*/ 1 h 387"/>
                  <a:gd name="T66" fmla="*/ 1 w 352"/>
                  <a:gd name="T67" fmla="*/ 1 h 387"/>
                  <a:gd name="T68" fmla="*/ 1 w 352"/>
                  <a:gd name="T69" fmla="*/ 2 h 387"/>
                  <a:gd name="T70" fmla="*/ 1 w 352"/>
                  <a:gd name="T71" fmla="*/ 1 h 387"/>
                  <a:gd name="T72" fmla="*/ 1 w 352"/>
                  <a:gd name="T73" fmla="*/ 1 h 387"/>
                  <a:gd name="T74" fmla="*/ 1 w 352"/>
                  <a:gd name="T75" fmla="*/ 1 h 387"/>
                  <a:gd name="T76" fmla="*/ 1 w 352"/>
                  <a:gd name="T77" fmla="*/ 1 h 387"/>
                  <a:gd name="T78" fmla="*/ 1 w 352"/>
                  <a:gd name="T79" fmla="*/ 1 h 387"/>
                  <a:gd name="T80" fmla="*/ 1 w 352"/>
                  <a:gd name="T81" fmla="*/ 1 h 387"/>
                  <a:gd name="T82" fmla="*/ 1 w 352"/>
                  <a:gd name="T83" fmla="*/ 1 h 387"/>
                  <a:gd name="T84" fmla="*/ 1 w 352"/>
                  <a:gd name="T85" fmla="*/ 1 h 387"/>
                  <a:gd name="T86" fmla="*/ 1 w 352"/>
                  <a:gd name="T87" fmla="*/ 1 h 387"/>
                  <a:gd name="T88" fmla="*/ 1 w 352"/>
                  <a:gd name="T89" fmla="*/ 1 h 387"/>
                  <a:gd name="T90" fmla="*/ 1 w 352"/>
                  <a:gd name="T91" fmla="*/ 1 h 387"/>
                  <a:gd name="T92" fmla="*/ 1 w 352"/>
                  <a:gd name="T93" fmla="*/ 1 h 387"/>
                  <a:gd name="T94" fmla="*/ 1 w 352"/>
                  <a:gd name="T95" fmla="*/ 1 h 387"/>
                  <a:gd name="T96" fmla="*/ 1 w 352"/>
                  <a:gd name="T97" fmla="*/ 1 h 387"/>
                  <a:gd name="T98" fmla="*/ 1 w 352"/>
                  <a:gd name="T99" fmla="*/ 1 h 387"/>
                  <a:gd name="T100" fmla="*/ 1 w 352"/>
                  <a:gd name="T101" fmla="*/ 0 h 387"/>
                  <a:gd name="T102" fmla="*/ 1 w 352"/>
                  <a:gd name="T103" fmla="*/ 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2"/>
                  <a:gd name="T157" fmla="*/ 0 h 387"/>
                  <a:gd name="T158" fmla="*/ 352 w 352"/>
                  <a:gd name="T159" fmla="*/ 387 h 3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3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0 w 52"/>
                  <a:gd name="T13" fmla="*/ 0 h 78"/>
                  <a:gd name="T14" fmla="*/ 0 w 52"/>
                  <a:gd name="T15" fmla="*/ 0 h 78"/>
                  <a:gd name="T16" fmla="*/ 0 w 52"/>
                  <a:gd name="T17" fmla="*/ 0 h 78"/>
                  <a:gd name="T18" fmla="*/ 0 w 52"/>
                  <a:gd name="T19" fmla="*/ 0 h 78"/>
                  <a:gd name="T20" fmla="*/ 0 w 52"/>
                  <a:gd name="T21" fmla="*/ 0 h 78"/>
                  <a:gd name="T22" fmla="*/ 0 w 52"/>
                  <a:gd name="T23" fmla="*/ 0 h 78"/>
                  <a:gd name="T24" fmla="*/ 0 w 52"/>
                  <a:gd name="T25" fmla="*/ 0 h 78"/>
                  <a:gd name="T26" fmla="*/ 0 w 52"/>
                  <a:gd name="T27" fmla="*/ 0 h 78"/>
                  <a:gd name="T28" fmla="*/ 0 w 52"/>
                  <a:gd name="T29" fmla="*/ 0 h 78"/>
                  <a:gd name="T30" fmla="*/ 0 w 52"/>
                  <a:gd name="T31" fmla="*/ 0 h 78"/>
                  <a:gd name="T32" fmla="*/ 0 w 52"/>
                  <a:gd name="T33" fmla="*/ 0 h 78"/>
                  <a:gd name="T34" fmla="*/ 0 w 52"/>
                  <a:gd name="T35" fmla="*/ 0 h 78"/>
                  <a:gd name="T36" fmla="*/ 0 w 52"/>
                  <a:gd name="T37" fmla="*/ 0 h 78"/>
                  <a:gd name="T38" fmla="*/ 0 w 52"/>
                  <a:gd name="T39" fmla="*/ 0 h 78"/>
                  <a:gd name="T40" fmla="*/ 0 w 52"/>
                  <a:gd name="T41" fmla="*/ 0 h 78"/>
                  <a:gd name="T42" fmla="*/ 0 w 52"/>
                  <a:gd name="T43" fmla="*/ 0 h 78"/>
                  <a:gd name="T44" fmla="*/ 0 w 52"/>
                  <a:gd name="T45" fmla="*/ 0 h 78"/>
                  <a:gd name="T46" fmla="*/ 0 w 52"/>
                  <a:gd name="T47" fmla="*/ 0 h 78"/>
                  <a:gd name="T48" fmla="*/ 0 w 52"/>
                  <a:gd name="T49" fmla="*/ 0 h 78"/>
                  <a:gd name="T50" fmla="*/ 0 w 52"/>
                  <a:gd name="T51" fmla="*/ 0 h 78"/>
                  <a:gd name="T52" fmla="*/ 0 w 52"/>
                  <a:gd name="T53" fmla="*/ 0 h 78"/>
                  <a:gd name="T54" fmla="*/ 0 w 52"/>
                  <a:gd name="T55" fmla="*/ 0 h 78"/>
                  <a:gd name="T56" fmla="*/ 0 w 52"/>
                  <a:gd name="T57" fmla="*/ 0 h 78"/>
                  <a:gd name="T58" fmla="*/ 0 w 52"/>
                  <a:gd name="T59" fmla="*/ 0 h 78"/>
                  <a:gd name="T60" fmla="*/ 0 w 52"/>
                  <a:gd name="T61" fmla="*/ 0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78"/>
                  <a:gd name="T107" fmla="*/ 52 w 52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4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0"/>
                  <a:gd name="T29" fmla="*/ 33 w 33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67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310" y="5011296"/>
              <a:ext cx="19942" cy="59592"/>
            </a:xfrm>
            <a:custGeom>
              <a:avLst/>
              <a:gdLst>
                <a:gd name="T0" fmla="*/ 2135627 w 47"/>
                <a:gd name="T1" fmla="*/ 0 h 28"/>
                <a:gd name="T2" fmla="*/ 4107099 w 47"/>
                <a:gd name="T3" fmla="*/ 0 h 28"/>
                <a:gd name="T4" fmla="*/ 5092835 w 47"/>
                <a:gd name="T5" fmla="*/ 8802309 h 28"/>
                <a:gd name="T6" fmla="*/ 5421549 w 47"/>
                <a:gd name="T7" fmla="*/ 17602520 h 28"/>
                <a:gd name="T8" fmla="*/ 5421549 w 47"/>
                <a:gd name="T9" fmla="*/ 26404829 h 28"/>
                <a:gd name="T10" fmla="*/ 5256989 w 47"/>
                <a:gd name="T11" fmla="*/ 35205040 h 28"/>
                <a:gd name="T12" fmla="*/ 5421549 w 47"/>
                <a:gd name="T13" fmla="*/ 44007349 h 28"/>
                <a:gd name="T14" fmla="*/ 6078571 w 47"/>
                <a:gd name="T15" fmla="*/ 52807560 h 28"/>
                <a:gd name="T16" fmla="*/ 7721330 w 47"/>
                <a:gd name="T17" fmla="*/ 52807560 h 28"/>
                <a:gd name="T18" fmla="*/ 6899748 w 47"/>
                <a:gd name="T19" fmla="*/ 83613543 h 28"/>
                <a:gd name="T20" fmla="*/ 6078571 w 47"/>
                <a:gd name="T21" fmla="*/ 110018372 h 28"/>
                <a:gd name="T22" fmla="*/ 5421549 w 47"/>
                <a:gd name="T23" fmla="*/ 118818583 h 28"/>
                <a:gd name="T24" fmla="*/ 4599967 w 47"/>
                <a:gd name="T25" fmla="*/ 123219737 h 28"/>
                <a:gd name="T26" fmla="*/ 2628495 w 47"/>
                <a:gd name="T27" fmla="*/ 118818583 h 28"/>
                <a:gd name="T28" fmla="*/ 0 w 47"/>
                <a:gd name="T29" fmla="*/ 110018372 h 28"/>
                <a:gd name="T30" fmla="*/ 164154 w 47"/>
                <a:gd name="T31" fmla="*/ 83613543 h 28"/>
                <a:gd name="T32" fmla="*/ 328714 w 47"/>
                <a:gd name="T33" fmla="*/ 66011023 h 28"/>
                <a:gd name="T34" fmla="*/ 657022 w 47"/>
                <a:gd name="T35" fmla="*/ 57208714 h 28"/>
                <a:gd name="T36" fmla="*/ 985736 w 47"/>
                <a:gd name="T37" fmla="*/ 52807560 h 28"/>
                <a:gd name="T38" fmla="*/ 1478604 w 47"/>
                <a:gd name="T39" fmla="*/ 48408503 h 28"/>
                <a:gd name="T40" fmla="*/ 1807318 w 47"/>
                <a:gd name="T41" fmla="*/ 39606194 h 28"/>
                <a:gd name="T42" fmla="*/ 2135627 w 47"/>
                <a:gd name="T43" fmla="*/ 22003674 h 28"/>
                <a:gd name="T44" fmla="*/ 213562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63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5038688"/>
              <a:ext cx="23813" cy="57150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3"/>
                <a:gd name="T77" fmla="*/ 53 w 53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564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4530688"/>
              <a:ext cx="168275" cy="103187"/>
              <a:chOff x="3481" y="2773"/>
              <a:chExt cx="125" cy="65"/>
            </a:xfrm>
          </p:grpSpPr>
          <p:sp>
            <p:nvSpPr>
              <p:cNvPr id="12691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8"/>
                  <a:gd name="T23" fmla="*/ 13 w 1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2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3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9"/>
                  <a:gd name="T11" fmla="*/ 14 w 14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4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5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6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7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8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2"/>
                  <a:gd name="T11" fmla="*/ 7 w 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9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8"/>
                  <a:gd name="T20" fmla="*/ 20 w 2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0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1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8"/>
                  <a:gd name="T29" fmla="*/ 13 w 1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565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4522750"/>
              <a:ext cx="319087" cy="379413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721"/>
                <a:gd name="T149" fmla="*/ 736 w 736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66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4495763"/>
              <a:ext cx="15875" cy="60325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67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5038688"/>
              <a:ext cx="396875" cy="398462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2147483647 w 903"/>
                <a:gd name="T51" fmla="*/ 2147483647 h 759"/>
                <a:gd name="T52" fmla="*/ 214748364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2147483647 h 759"/>
                <a:gd name="T112" fmla="*/ 2147483647 w 903"/>
                <a:gd name="T113" fmla="*/ 2147483647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3"/>
                <a:gd name="T190" fmla="*/ 0 h 759"/>
                <a:gd name="T191" fmla="*/ 903 w 903"/>
                <a:gd name="T192" fmla="*/ 759 h 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68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3606763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569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808375"/>
              <a:ext cx="80962" cy="82550"/>
              <a:chOff x="2352" y="2343"/>
              <a:chExt cx="65" cy="53"/>
            </a:xfrm>
          </p:grpSpPr>
          <p:sp>
            <p:nvSpPr>
              <p:cNvPr id="12685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0 w 51"/>
                  <a:gd name="T11" fmla="*/ 0 h 33"/>
                  <a:gd name="T12" fmla="*/ 0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33"/>
                  <a:gd name="T26" fmla="*/ 51 w 5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6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0 w 61"/>
                  <a:gd name="T1" fmla="*/ 0 h 20"/>
                  <a:gd name="T2" fmla="*/ 0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0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20"/>
                  <a:gd name="T23" fmla="*/ 61 w 61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7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8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3"/>
                  <a:gd name="T29" fmla="*/ 37 w 37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9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54"/>
                  <a:gd name="T29" fmla="*/ 49 w 4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0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2"/>
                  <a:gd name="T23" fmla="*/ 26 w 2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868450"/>
              <a:ext cx="1897063" cy="1133475"/>
              <a:chOff x="527" y="1110"/>
              <a:chExt cx="1410" cy="70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493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 h 54"/>
                  <a:gd name="T2" fmla="*/ 1 w 98"/>
                  <a:gd name="T3" fmla="*/ 4 h 54"/>
                  <a:gd name="T4" fmla="*/ 1 w 98"/>
                  <a:gd name="T5" fmla="*/ 5 h 54"/>
                  <a:gd name="T6" fmla="*/ 2 w 98"/>
                  <a:gd name="T7" fmla="*/ 5 h 54"/>
                  <a:gd name="T8" fmla="*/ 3 w 98"/>
                  <a:gd name="T9" fmla="*/ 5 h 54"/>
                  <a:gd name="T10" fmla="*/ 4 w 98"/>
                  <a:gd name="T11" fmla="*/ 5 h 54"/>
                  <a:gd name="T12" fmla="*/ 4 w 98"/>
                  <a:gd name="T13" fmla="*/ 5 h 54"/>
                  <a:gd name="T14" fmla="*/ 5 w 98"/>
                  <a:gd name="T15" fmla="*/ 5 h 54"/>
                  <a:gd name="T16" fmla="*/ 6 w 98"/>
                  <a:gd name="T17" fmla="*/ 5 h 54"/>
                  <a:gd name="T18" fmla="*/ 7 w 98"/>
                  <a:gd name="T19" fmla="*/ 4 h 54"/>
                  <a:gd name="T20" fmla="*/ 8 w 98"/>
                  <a:gd name="T21" fmla="*/ 3 h 54"/>
                  <a:gd name="T22" fmla="*/ 9 w 98"/>
                  <a:gd name="T23" fmla="*/ 3 h 54"/>
                  <a:gd name="T24" fmla="*/ 9 w 98"/>
                  <a:gd name="T25" fmla="*/ 2 h 54"/>
                  <a:gd name="T26" fmla="*/ 9 w 98"/>
                  <a:gd name="T27" fmla="*/ 1 h 54"/>
                  <a:gd name="T28" fmla="*/ 10 w 98"/>
                  <a:gd name="T29" fmla="*/ 0 h 54"/>
                  <a:gd name="T30" fmla="*/ 9 w 98"/>
                  <a:gd name="T31" fmla="*/ 0 h 54"/>
                  <a:gd name="T32" fmla="*/ 8 w 98"/>
                  <a:gd name="T33" fmla="*/ 0 h 54"/>
                  <a:gd name="T34" fmla="*/ 8 w 98"/>
                  <a:gd name="T35" fmla="*/ 0 h 54"/>
                  <a:gd name="T36" fmla="*/ 7 w 98"/>
                  <a:gd name="T37" fmla="*/ 0 h 54"/>
                  <a:gd name="T38" fmla="*/ 6 w 98"/>
                  <a:gd name="T39" fmla="*/ 0 h 54"/>
                  <a:gd name="T40" fmla="*/ 5 w 98"/>
                  <a:gd name="T41" fmla="*/ 0 h 54"/>
                  <a:gd name="T42" fmla="*/ 4 w 98"/>
                  <a:gd name="T43" fmla="*/ 1 h 54"/>
                  <a:gd name="T44" fmla="*/ 4 w 98"/>
                  <a:gd name="T45" fmla="*/ 1 h 54"/>
                  <a:gd name="T46" fmla="*/ 2 w 98"/>
                  <a:gd name="T47" fmla="*/ 2 h 54"/>
                  <a:gd name="T48" fmla="*/ 1 w 98"/>
                  <a:gd name="T49" fmla="*/ 3 h 54"/>
                  <a:gd name="T50" fmla="*/ 1 w 98"/>
                  <a:gd name="T51" fmla="*/ 3 h 54"/>
                  <a:gd name="T52" fmla="*/ 0 w 98"/>
                  <a:gd name="T53" fmla="*/ 3 h 54"/>
                  <a:gd name="T54" fmla="*/ 0 w 98"/>
                  <a:gd name="T55" fmla="*/ 4 h 54"/>
                  <a:gd name="T56" fmla="*/ 0 w 98"/>
                  <a:gd name="T57" fmla="*/ 4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4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 h 28"/>
                  <a:gd name="T2" fmla="*/ 1 w 67"/>
                  <a:gd name="T3" fmla="*/ 2 h 28"/>
                  <a:gd name="T4" fmla="*/ 2 w 67"/>
                  <a:gd name="T5" fmla="*/ 2 h 28"/>
                  <a:gd name="T6" fmla="*/ 3 w 67"/>
                  <a:gd name="T7" fmla="*/ 2 h 28"/>
                  <a:gd name="T8" fmla="*/ 4 w 67"/>
                  <a:gd name="T9" fmla="*/ 2 h 28"/>
                  <a:gd name="T10" fmla="*/ 5 w 67"/>
                  <a:gd name="T11" fmla="*/ 1 h 28"/>
                  <a:gd name="T12" fmla="*/ 6 w 67"/>
                  <a:gd name="T13" fmla="*/ 1 h 28"/>
                  <a:gd name="T14" fmla="*/ 6 w 67"/>
                  <a:gd name="T15" fmla="*/ 1 h 28"/>
                  <a:gd name="T16" fmla="*/ 7 w 67"/>
                  <a:gd name="T17" fmla="*/ 0 h 28"/>
                  <a:gd name="T18" fmla="*/ 6 w 67"/>
                  <a:gd name="T19" fmla="*/ 0 h 28"/>
                  <a:gd name="T20" fmla="*/ 4 w 67"/>
                  <a:gd name="T21" fmla="*/ 0 h 28"/>
                  <a:gd name="T22" fmla="*/ 3 w 67"/>
                  <a:gd name="T23" fmla="*/ 0 h 28"/>
                  <a:gd name="T24" fmla="*/ 3 w 67"/>
                  <a:gd name="T25" fmla="*/ 0 h 28"/>
                  <a:gd name="T26" fmla="*/ 2 w 67"/>
                  <a:gd name="T27" fmla="*/ 1 h 28"/>
                  <a:gd name="T28" fmla="*/ 1 w 67"/>
                  <a:gd name="T29" fmla="*/ 1 h 28"/>
                  <a:gd name="T30" fmla="*/ 1 w 67"/>
                  <a:gd name="T31" fmla="*/ 1 h 28"/>
                  <a:gd name="T32" fmla="*/ 0 w 67"/>
                  <a:gd name="T33" fmla="*/ 1 h 28"/>
                  <a:gd name="T34" fmla="*/ 0 w 67"/>
                  <a:gd name="T35" fmla="*/ 2 h 28"/>
                  <a:gd name="T36" fmla="*/ 0 w 67"/>
                  <a:gd name="T37" fmla="*/ 2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5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2 h 36"/>
                  <a:gd name="T2" fmla="*/ 0 w 32"/>
                  <a:gd name="T3" fmla="*/ 2 h 36"/>
                  <a:gd name="T4" fmla="*/ 0 w 32"/>
                  <a:gd name="T5" fmla="*/ 3 h 36"/>
                  <a:gd name="T6" fmla="*/ 1 w 32"/>
                  <a:gd name="T7" fmla="*/ 3 h 36"/>
                  <a:gd name="T8" fmla="*/ 1 w 32"/>
                  <a:gd name="T9" fmla="*/ 3 h 36"/>
                  <a:gd name="T10" fmla="*/ 1 w 32"/>
                  <a:gd name="T11" fmla="*/ 3 h 36"/>
                  <a:gd name="T12" fmla="*/ 1 w 32"/>
                  <a:gd name="T13" fmla="*/ 3 h 36"/>
                  <a:gd name="T14" fmla="*/ 4 w 32"/>
                  <a:gd name="T15" fmla="*/ 3 h 36"/>
                  <a:gd name="T16" fmla="*/ 4 w 32"/>
                  <a:gd name="T17" fmla="*/ 2 h 36"/>
                  <a:gd name="T18" fmla="*/ 4 w 32"/>
                  <a:gd name="T19" fmla="*/ 1 h 36"/>
                  <a:gd name="T20" fmla="*/ 3 w 32"/>
                  <a:gd name="T21" fmla="*/ 1 h 36"/>
                  <a:gd name="T22" fmla="*/ 3 w 32"/>
                  <a:gd name="T23" fmla="*/ 0 h 36"/>
                  <a:gd name="T24" fmla="*/ 2 w 32"/>
                  <a:gd name="T25" fmla="*/ 0 h 36"/>
                  <a:gd name="T26" fmla="*/ 1 w 32"/>
                  <a:gd name="T27" fmla="*/ 1 h 36"/>
                  <a:gd name="T28" fmla="*/ 1 w 32"/>
                  <a:gd name="T29" fmla="*/ 1 h 36"/>
                  <a:gd name="T30" fmla="*/ 0 w 32"/>
                  <a:gd name="T31" fmla="*/ 1 h 36"/>
                  <a:gd name="T32" fmla="*/ 0 w 32"/>
                  <a:gd name="T33" fmla="*/ 2 h 36"/>
                  <a:gd name="T34" fmla="*/ 0 w 32"/>
                  <a:gd name="T35" fmla="*/ 2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6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5 h 52"/>
                  <a:gd name="T2" fmla="*/ 1 w 146"/>
                  <a:gd name="T3" fmla="*/ 5 h 52"/>
                  <a:gd name="T4" fmla="*/ 2 w 146"/>
                  <a:gd name="T5" fmla="*/ 5 h 52"/>
                  <a:gd name="T6" fmla="*/ 3 w 146"/>
                  <a:gd name="T7" fmla="*/ 6 h 52"/>
                  <a:gd name="T8" fmla="*/ 4 w 146"/>
                  <a:gd name="T9" fmla="*/ 6 h 52"/>
                  <a:gd name="T10" fmla="*/ 6 w 146"/>
                  <a:gd name="T11" fmla="*/ 6 h 52"/>
                  <a:gd name="T12" fmla="*/ 8 w 146"/>
                  <a:gd name="T13" fmla="*/ 6 h 52"/>
                  <a:gd name="T14" fmla="*/ 12 w 146"/>
                  <a:gd name="T15" fmla="*/ 5 h 52"/>
                  <a:gd name="T16" fmla="*/ 14 w 146"/>
                  <a:gd name="T17" fmla="*/ 5 h 52"/>
                  <a:gd name="T18" fmla="*/ 14 w 146"/>
                  <a:gd name="T19" fmla="*/ 4 h 52"/>
                  <a:gd name="T20" fmla="*/ 14 w 146"/>
                  <a:gd name="T21" fmla="*/ 3 h 52"/>
                  <a:gd name="T22" fmla="*/ 14 w 146"/>
                  <a:gd name="T23" fmla="*/ 3 h 52"/>
                  <a:gd name="T24" fmla="*/ 14 w 146"/>
                  <a:gd name="T25" fmla="*/ 2 h 52"/>
                  <a:gd name="T26" fmla="*/ 13 w 146"/>
                  <a:gd name="T27" fmla="*/ 2 h 52"/>
                  <a:gd name="T28" fmla="*/ 13 w 146"/>
                  <a:gd name="T29" fmla="*/ 1 h 52"/>
                  <a:gd name="T30" fmla="*/ 12 w 146"/>
                  <a:gd name="T31" fmla="*/ 1 h 52"/>
                  <a:gd name="T32" fmla="*/ 12 w 146"/>
                  <a:gd name="T33" fmla="*/ 1 h 52"/>
                  <a:gd name="T34" fmla="*/ 11 w 146"/>
                  <a:gd name="T35" fmla="*/ 0 h 52"/>
                  <a:gd name="T36" fmla="*/ 10 w 146"/>
                  <a:gd name="T37" fmla="*/ 0 h 52"/>
                  <a:gd name="T38" fmla="*/ 9 w 146"/>
                  <a:gd name="T39" fmla="*/ 0 h 52"/>
                  <a:gd name="T40" fmla="*/ 8 w 146"/>
                  <a:gd name="T41" fmla="*/ 0 h 52"/>
                  <a:gd name="T42" fmla="*/ 7 w 146"/>
                  <a:gd name="T43" fmla="*/ 1 h 52"/>
                  <a:gd name="T44" fmla="*/ 5 w 146"/>
                  <a:gd name="T45" fmla="*/ 1 h 52"/>
                  <a:gd name="T46" fmla="*/ 4 w 146"/>
                  <a:gd name="T47" fmla="*/ 2 h 52"/>
                  <a:gd name="T48" fmla="*/ 3 w 146"/>
                  <a:gd name="T49" fmla="*/ 2 h 52"/>
                  <a:gd name="T50" fmla="*/ 2 w 146"/>
                  <a:gd name="T51" fmla="*/ 3 h 52"/>
                  <a:gd name="T52" fmla="*/ 1 w 146"/>
                  <a:gd name="T53" fmla="*/ 3 h 52"/>
                  <a:gd name="T54" fmla="*/ 1 w 146"/>
                  <a:gd name="T55" fmla="*/ 4 h 52"/>
                  <a:gd name="T56" fmla="*/ 0 w 146"/>
                  <a:gd name="T57" fmla="*/ 5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7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7 w 60"/>
                  <a:gd name="T1" fmla="*/ 0 h 31"/>
                  <a:gd name="T2" fmla="*/ 5 w 60"/>
                  <a:gd name="T3" fmla="*/ 0 h 31"/>
                  <a:gd name="T4" fmla="*/ 4 w 60"/>
                  <a:gd name="T5" fmla="*/ 0 h 31"/>
                  <a:gd name="T6" fmla="*/ 3 w 60"/>
                  <a:gd name="T7" fmla="*/ 0 h 31"/>
                  <a:gd name="T8" fmla="*/ 3 w 60"/>
                  <a:gd name="T9" fmla="*/ 0 h 31"/>
                  <a:gd name="T10" fmla="*/ 2 w 60"/>
                  <a:gd name="T11" fmla="*/ 0 h 31"/>
                  <a:gd name="T12" fmla="*/ 1 w 60"/>
                  <a:gd name="T13" fmla="*/ 0 h 31"/>
                  <a:gd name="T14" fmla="*/ 1 w 60"/>
                  <a:gd name="T15" fmla="*/ 0 h 31"/>
                  <a:gd name="T16" fmla="*/ 0 w 60"/>
                  <a:gd name="T17" fmla="*/ 1 h 31"/>
                  <a:gd name="T18" fmla="*/ 0 w 60"/>
                  <a:gd name="T19" fmla="*/ 1 h 31"/>
                  <a:gd name="T20" fmla="*/ 0 w 60"/>
                  <a:gd name="T21" fmla="*/ 1 h 31"/>
                  <a:gd name="T22" fmla="*/ 0 w 60"/>
                  <a:gd name="T23" fmla="*/ 2 h 31"/>
                  <a:gd name="T24" fmla="*/ 0 w 60"/>
                  <a:gd name="T25" fmla="*/ 2 h 31"/>
                  <a:gd name="T26" fmla="*/ 1 w 60"/>
                  <a:gd name="T27" fmla="*/ 2 h 31"/>
                  <a:gd name="T28" fmla="*/ 1 w 60"/>
                  <a:gd name="T29" fmla="*/ 3 h 31"/>
                  <a:gd name="T30" fmla="*/ 1 w 60"/>
                  <a:gd name="T31" fmla="*/ 3 h 31"/>
                  <a:gd name="T32" fmla="*/ 2 w 60"/>
                  <a:gd name="T33" fmla="*/ 3 h 31"/>
                  <a:gd name="T34" fmla="*/ 2 w 60"/>
                  <a:gd name="T35" fmla="*/ 3 h 31"/>
                  <a:gd name="T36" fmla="*/ 3 w 60"/>
                  <a:gd name="T37" fmla="*/ 3 h 31"/>
                  <a:gd name="T38" fmla="*/ 4 w 60"/>
                  <a:gd name="T39" fmla="*/ 3 h 31"/>
                  <a:gd name="T40" fmla="*/ 4 w 60"/>
                  <a:gd name="T41" fmla="*/ 3 h 31"/>
                  <a:gd name="T42" fmla="*/ 5 w 60"/>
                  <a:gd name="T43" fmla="*/ 3 h 31"/>
                  <a:gd name="T44" fmla="*/ 5 w 60"/>
                  <a:gd name="T45" fmla="*/ 2 h 31"/>
                  <a:gd name="T46" fmla="*/ 6 w 60"/>
                  <a:gd name="T47" fmla="*/ 1 h 31"/>
                  <a:gd name="T48" fmla="*/ 7 w 60"/>
                  <a:gd name="T49" fmla="*/ 1 h 31"/>
                  <a:gd name="T50" fmla="*/ 7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8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5 h 62"/>
                  <a:gd name="T2" fmla="*/ 0 w 80"/>
                  <a:gd name="T3" fmla="*/ 5 h 62"/>
                  <a:gd name="T4" fmla="*/ 0 w 80"/>
                  <a:gd name="T5" fmla="*/ 5 h 62"/>
                  <a:gd name="T6" fmla="*/ 0 w 80"/>
                  <a:gd name="T7" fmla="*/ 5 h 62"/>
                  <a:gd name="T8" fmla="*/ 0 w 80"/>
                  <a:gd name="T9" fmla="*/ 5 h 62"/>
                  <a:gd name="T10" fmla="*/ 1 w 80"/>
                  <a:gd name="T11" fmla="*/ 6 h 62"/>
                  <a:gd name="T12" fmla="*/ 2 w 80"/>
                  <a:gd name="T13" fmla="*/ 6 h 62"/>
                  <a:gd name="T14" fmla="*/ 3 w 80"/>
                  <a:gd name="T15" fmla="*/ 6 h 62"/>
                  <a:gd name="T16" fmla="*/ 4 w 80"/>
                  <a:gd name="T17" fmla="*/ 6 h 62"/>
                  <a:gd name="T18" fmla="*/ 5 w 80"/>
                  <a:gd name="T19" fmla="*/ 6 h 62"/>
                  <a:gd name="T20" fmla="*/ 5 w 80"/>
                  <a:gd name="T21" fmla="*/ 6 h 62"/>
                  <a:gd name="T22" fmla="*/ 6 w 80"/>
                  <a:gd name="T23" fmla="*/ 6 h 62"/>
                  <a:gd name="T24" fmla="*/ 6 w 80"/>
                  <a:gd name="T25" fmla="*/ 5 h 62"/>
                  <a:gd name="T26" fmla="*/ 7 w 80"/>
                  <a:gd name="T27" fmla="*/ 5 h 62"/>
                  <a:gd name="T28" fmla="*/ 7 w 80"/>
                  <a:gd name="T29" fmla="*/ 4 h 62"/>
                  <a:gd name="T30" fmla="*/ 8 w 80"/>
                  <a:gd name="T31" fmla="*/ 3 h 62"/>
                  <a:gd name="T32" fmla="*/ 8 w 80"/>
                  <a:gd name="T33" fmla="*/ 2 h 62"/>
                  <a:gd name="T34" fmla="*/ 8 w 80"/>
                  <a:gd name="T35" fmla="*/ 1 h 62"/>
                  <a:gd name="T36" fmla="*/ 8 w 80"/>
                  <a:gd name="T37" fmla="*/ 0 h 62"/>
                  <a:gd name="T38" fmla="*/ 7 w 80"/>
                  <a:gd name="T39" fmla="*/ 0 h 62"/>
                  <a:gd name="T40" fmla="*/ 6 w 80"/>
                  <a:gd name="T41" fmla="*/ 0 h 62"/>
                  <a:gd name="T42" fmla="*/ 5 w 80"/>
                  <a:gd name="T43" fmla="*/ 1 h 62"/>
                  <a:gd name="T44" fmla="*/ 4 w 80"/>
                  <a:gd name="T45" fmla="*/ 1 h 62"/>
                  <a:gd name="T46" fmla="*/ 2 w 80"/>
                  <a:gd name="T47" fmla="*/ 2 h 62"/>
                  <a:gd name="T48" fmla="*/ 1 w 80"/>
                  <a:gd name="T49" fmla="*/ 3 h 62"/>
                  <a:gd name="T50" fmla="*/ 1 w 80"/>
                  <a:gd name="T51" fmla="*/ 3 h 62"/>
                  <a:gd name="T52" fmla="*/ 0 w 80"/>
                  <a:gd name="T53" fmla="*/ 4 h 62"/>
                  <a:gd name="T54" fmla="*/ 0 w 80"/>
                  <a:gd name="T55" fmla="*/ 4 h 62"/>
                  <a:gd name="T56" fmla="*/ 0 w 80"/>
                  <a:gd name="T57" fmla="*/ 5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9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 w 106"/>
                  <a:gd name="T1" fmla="*/ 1 h 49"/>
                  <a:gd name="T2" fmla="*/ 7 w 106"/>
                  <a:gd name="T3" fmla="*/ 1 h 49"/>
                  <a:gd name="T4" fmla="*/ 7 w 106"/>
                  <a:gd name="T5" fmla="*/ 1 h 49"/>
                  <a:gd name="T6" fmla="*/ 6 w 106"/>
                  <a:gd name="T7" fmla="*/ 1 h 49"/>
                  <a:gd name="T8" fmla="*/ 5 w 106"/>
                  <a:gd name="T9" fmla="*/ 1 h 49"/>
                  <a:gd name="T10" fmla="*/ 5 w 106"/>
                  <a:gd name="T11" fmla="*/ 0 h 49"/>
                  <a:gd name="T12" fmla="*/ 4 w 106"/>
                  <a:gd name="T13" fmla="*/ 0 h 49"/>
                  <a:gd name="T14" fmla="*/ 3 w 106"/>
                  <a:gd name="T15" fmla="*/ 0 h 49"/>
                  <a:gd name="T16" fmla="*/ 2 w 106"/>
                  <a:gd name="T17" fmla="*/ 0 h 49"/>
                  <a:gd name="T18" fmla="*/ 2 w 106"/>
                  <a:gd name="T19" fmla="*/ 0 h 49"/>
                  <a:gd name="T20" fmla="*/ 0 w 106"/>
                  <a:gd name="T21" fmla="*/ 0 h 49"/>
                  <a:gd name="T22" fmla="*/ 1 w 106"/>
                  <a:gd name="T23" fmla="*/ 1 h 49"/>
                  <a:gd name="T24" fmla="*/ 2 w 106"/>
                  <a:gd name="T25" fmla="*/ 2 h 49"/>
                  <a:gd name="T26" fmla="*/ 2 w 106"/>
                  <a:gd name="T27" fmla="*/ 3 h 49"/>
                  <a:gd name="T28" fmla="*/ 3 w 106"/>
                  <a:gd name="T29" fmla="*/ 4 h 49"/>
                  <a:gd name="T30" fmla="*/ 4 w 106"/>
                  <a:gd name="T31" fmla="*/ 5 h 49"/>
                  <a:gd name="T32" fmla="*/ 5 w 106"/>
                  <a:gd name="T33" fmla="*/ 5 h 49"/>
                  <a:gd name="T34" fmla="*/ 6 w 106"/>
                  <a:gd name="T35" fmla="*/ 5 h 49"/>
                  <a:gd name="T36" fmla="*/ 7 w 106"/>
                  <a:gd name="T37" fmla="*/ 5 h 49"/>
                  <a:gd name="T38" fmla="*/ 8 w 106"/>
                  <a:gd name="T39" fmla="*/ 5 h 49"/>
                  <a:gd name="T40" fmla="*/ 8 w 106"/>
                  <a:gd name="T41" fmla="*/ 5 h 49"/>
                  <a:gd name="T42" fmla="*/ 9 w 106"/>
                  <a:gd name="T43" fmla="*/ 4 h 49"/>
                  <a:gd name="T44" fmla="*/ 10 w 106"/>
                  <a:gd name="T45" fmla="*/ 3 h 49"/>
                  <a:gd name="T46" fmla="*/ 10 w 106"/>
                  <a:gd name="T47" fmla="*/ 3 h 49"/>
                  <a:gd name="T48" fmla="*/ 10 w 106"/>
                  <a:gd name="T49" fmla="*/ 3 h 49"/>
                  <a:gd name="T50" fmla="*/ 9 w 106"/>
                  <a:gd name="T51" fmla="*/ 3 h 49"/>
                  <a:gd name="T52" fmla="*/ 9 w 106"/>
                  <a:gd name="T53" fmla="*/ 2 h 49"/>
                  <a:gd name="T54" fmla="*/ 8 w 106"/>
                  <a:gd name="T55" fmla="*/ 2 h 49"/>
                  <a:gd name="T56" fmla="*/ 8 w 106"/>
                  <a:gd name="T57" fmla="*/ 2 h 49"/>
                  <a:gd name="T58" fmla="*/ 8 w 106"/>
                  <a:gd name="T59" fmla="*/ 2 h 49"/>
                  <a:gd name="T60" fmla="*/ 8 w 106"/>
                  <a:gd name="T61" fmla="*/ 1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0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2 h 22"/>
                  <a:gd name="T2" fmla="*/ 1 w 47"/>
                  <a:gd name="T3" fmla="*/ 2 h 22"/>
                  <a:gd name="T4" fmla="*/ 1 w 47"/>
                  <a:gd name="T5" fmla="*/ 2 h 22"/>
                  <a:gd name="T6" fmla="*/ 2 w 47"/>
                  <a:gd name="T7" fmla="*/ 2 h 22"/>
                  <a:gd name="T8" fmla="*/ 3 w 47"/>
                  <a:gd name="T9" fmla="*/ 2 h 22"/>
                  <a:gd name="T10" fmla="*/ 4 w 47"/>
                  <a:gd name="T11" fmla="*/ 2 h 22"/>
                  <a:gd name="T12" fmla="*/ 4 w 47"/>
                  <a:gd name="T13" fmla="*/ 2 h 22"/>
                  <a:gd name="T14" fmla="*/ 4 w 47"/>
                  <a:gd name="T15" fmla="*/ 1 h 22"/>
                  <a:gd name="T16" fmla="*/ 4 w 47"/>
                  <a:gd name="T17" fmla="*/ 1 h 22"/>
                  <a:gd name="T18" fmla="*/ 4 w 47"/>
                  <a:gd name="T19" fmla="*/ 1 h 22"/>
                  <a:gd name="T20" fmla="*/ 5 w 47"/>
                  <a:gd name="T21" fmla="*/ 0 h 22"/>
                  <a:gd name="T22" fmla="*/ 0 w 47"/>
                  <a:gd name="T23" fmla="*/ 2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1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 w 53"/>
                  <a:gd name="T1" fmla="*/ 0 h 32"/>
                  <a:gd name="T2" fmla="*/ 4 w 53"/>
                  <a:gd name="T3" fmla="*/ 1 h 32"/>
                  <a:gd name="T4" fmla="*/ 2 w 53"/>
                  <a:gd name="T5" fmla="*/ 2 h 32"/>
                  <a:gd name="T6" fmla="*/ 1 w 53"/>
                  <a:gd name="T7" fmla="*/ 3 h 32"/>
                  <a:gd name="T8" fmla="*/ 0 w 53"/>
                  <a:gd name="T9" fmla="*/ 4 h 32"/>
                  <a:gd name="T10" fmla="*/ 1 w 53"/>
                  <a:gd name="T11" fmla="*/ 4 h 32"/>
                  <a:gd name="T12" fmla="*/ 3 w 53"/>
                  <a:gd name="T13" fmla="*/ 4 h 32"/>
                  <a:gd name="T14" fmla="*/ 4 w 53"/>
                  <a:gd name="T15" fmla="*/ 4 h 32"/>
                  <a:gd name="T16" fmla="*/ 5 w 53"/>
                  <a:gd name="T17" fmla="*/ 4 h 32"/>
                  <a:gd name="T18" fmla="*/ 5 w 53"/>
                  <a:gd name="T19" fmla="*/ 3 h 32"/>
                  <a:gd name="T20" fmla="*/ 5 w 53"/>
                  <a:gd name="T21" fmla="*/ 2 h 32"/>
                  <a:gd name="T22" fmla="*/ 5 w 53"/>
                  <a:gd name="T23" fmla="*/ 1 h 32"/>
                  <a:gd name="T24" fmla="*/ 5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2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 w 46"/>
                  <a:gd name="T1" fmla="*/ 0 h 34"/>
                  <a:gd name="T2" fmla="*/ 0 w 46"/>
                  <a:gd name="T3" fmla="*/ 2 h 34"/>
                  <a:gd name="T4" fmla="*/ 0 w 46"/>
                  <a:gd name="T5" fmla="*/ 4 h 34"/>
                  <a:gd name="T6" fmla="*/ 2 w 46"/>
                  <a:gd name="T7" fmla="*/ 4 h 34"/>
                  <a:gd name="T8" fmla="*/ 3 w 46"/>
                  <a:gd name="T9" fmla="*/ 4 h 34"/>
                  <a:gd name="T10" fmla="*/ 3 w 46"/>
                  <a:gd name="T11" fmla="*/ 4 h 34"/>
                  <a:gd name="T12" fmla="*/ 4 w 46"/>
                  <a:gd name="T13" fmla="*/ 3 h 34"/>
                  <a:gd name="T14" fmla="*/ 4 w 46"/>
                  <a:gd name="T15" fmla="*/ 2 h 34"/>
                  <a:gd name="T16" fmla="*/ 4 w 46"/>
                  <a:gd name="T17" fmla="*/ 2 h 34"/>
                  <a:gd name="T18" fmla="*/ 4 w 46"/>
                  <a:gd name="T19" fmla="*/ 2 h 34"/>
                  <a:gd name="T20" fmla="*/ 4 w 46"/>
                  <a:gd name="T21" fmla="*/ 1 h 34"/>
                  <a:gd name="T22" fmla="*/ 4 w 46"/>
                  <a:gd name="T23" fmla="*/ 0 h 34"/>
                  <a:gd name="T24" fmla="*/ 4 w 46"/>
                  <a:gd name="T25" fmla="*/ 0 h 34"/>
                  <a:gd name="T26" fmla="*/ 4 w 46"/>
                  <a:gd name="T27" fmla="*/ 0 h 34"/>
                  <a:gd name="T28" fmla="*/ 4 w 46"/>
                  <a:gd name="T29" fmla="*/ 0 h 34"/>
                  <a:gd name="T30" fmla="*/ 4 w 46"/>
                  <a:gd name="T31" fmla="*/ 0 h 34"/>
                  <a:gd name="T32" fmla="*/ 3 w 46"/>
                  <a:gd name="T33" fmla="*/ 0 h 34"/>
                  <a:gd name="T34" fmla="*/ 2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3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3 h 25"/>
                  <a:gd name="T2" fmla="*/ 2 w 48"/>
                  <a:gd name="T3" fmla="*/ 3 h 25"/>
                  <a:gd name="T4" fmla="*/ 3 w 48"/>
                  <a:gd name="T5" fmla="*/ 3 h 25"/>
                  <a:gd name="T6" fmla="*/ 3 w 48"/>
                  <a:gd name="T7" fmla="*/ 3 h 25"/>
                  <a:gd name="T8" fmla="*/ 4 w 48"/>
                  <a:gd name="T9" fmla="*/ 2 h 25"/>
                  <a:gd name="T10" fmla="*/ 4 w 48"/>
                  <a:gd name="T11" fmla="*/ 2 h 25"/>
                  <a:gd name="T12" fmla="*/ 4 w 48"/>
                  <a:gd name="T13" fmla="*/ 2 h 25"/>
                  <a:gd name="T14" fmla="*/ 5 w 48"/>
                  <a:gd name="T15" fmla="*/ 1 h 25"/>
                  <a:gd name="T16" fmla="*/ 5 w 48"/>
                  <a:gd name="T17" fmla="*/ 0 h 25"/>
                  <a:gd name="T18" fmla="*/ 4 w 48"/>
                  <a:gd name="T19" fmla="*/ 0 h 25"/>
                  <a:gd name="T20" fmla="*/ 4 w 48"/>
                  <a:gd name="T21" fmla="*/ 0 h 25"/>
                  <a:gd name="T22" fmla="*/ 3 w 48"/>
                  <a:gd name="T23" fmla="*/ 1 h 25"/>
                  <a:gd name="T24" fmla="*/ 2 w 48"/>
                  <a:gd name="T25" fmla="*/ 1 h 25"/>
                  <a:gd name="T26" fmla="*/ 1 w 48"/>
                  <a:gd name="T27" fmla="*/ 2 h 25"/>
                  <a:gd name="T28" fmla="*/ 0 w 48"/>
                  <a:gd name="T29" fmla="*/ 3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4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 h 37"/>
                  <a:gd name="T4" fmla="*/ 1 w 30"/>
                  <a:gd name="T5" fmla="*/ 3 h 37"/>
                  <a:gd name="T6" fmla="*/ 1 w 30"/>
                  <a:gd name="T7" fmla="*/ 3 h 37"/>
                  <a:gd name="T8" fmla="*/ 2 w 30"/>
                  <a:gd name="T9" fmla="*/ 3 h 37"/>
                  <a:gd name="T10" fmla="*/ 2 w 30"/>
                  <a:gd name="T11" fmla="*/ 3 h 37"/>
                  <a:gd name="T12" fmla="*/ 2 w 30"/>
                  <a:gd name="T13" fmla="*/ 3 h 37"/>
                  <a:gd name="T14" fmla="*/ 2 w 30"/>
                  <a:gd name="T15" fmla="*/ 2 h 37"/>
                  <a:gd name="T16" fmla="*/ 2 w 30"/>
                  <a:gd name="T17" fmla="*/ 2 h 37"/>
                  <a:gd name="T18" fmla="*/ 2 w 30"/>
                  <a:gd name="T19" fmla="*/ 1 h 37"/>
                  <a:gd name="T20" fmla="*/ 2 w 30"/>
                  <a:gd name="T21" fmla="*/ 1 h 37"/>
                  <a:gd name="T22" fmla="*/ 2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5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4 w 113"/>
                  <a:gd name="T1" fmla="*/ 0 h 46"/>
                  <a:gd name="T2" fmla="*/ 2 w 113"/>
                  <a:gd name="T3" fmla="*/ 0 h 46"/>
                  <a:gd name="T4" fmla="*/ 1 w 113"/>
                  <a:gd name="T5" fmla="*/ 1 h 46"/>
                  <a:gd name="T6" fmla="*/ 1 w 113"/>
                  <a:gd name="T7" fmla="*/ 1 h 46"/>
                  <a:gd name="T8" fmla="*/ 0 w 113"/>
                  <a:gd name="T9" fmla="*/ 1 h 46"/>
                  <a:gd name="T10" fmla="*/ 0 w 113"/>
                  <a:gd name="T11" fmla="*/ 2 h 46"/>
                  <a:gd name="T12" fmla="*/ 0 w 113"/>
                  <a:gd name="T13" fmla="*/ 2 h 46"/>
                  <a:gd name="T14" fmla="*/ 1 w 113"/>
                  <a:gd name="T15" fmla="*/ 3 h 46"/>
                  <a:gd name="T16" fmla="*/ 1 w 113"/>
                  <a:gd name="T17" fmla="*/ 4 h 46"/>
                  <a:gd name="T18" fmla="*/ 2 w 113"/>
                  <a:gd name="T19" fmla="*/ 5 h 46"/>
                  <a:gd name="T20" fmla="*/ 2 w 113"/>
                  <a:gd name="T21" fmla="*/ 5 h 46"/>
                  <a:gd name="T22" fmla="*/ 3 w 113"/>
                  <a:gd name="T23" fmla="*/ 5 h 46"/>
                  <a:gd name="T24" fmla="*/ 3 w 113"/>
                  <a:gd name="T25" fmla="*/ 6 h 46"/>
                  <a:gd name="T26" fmla="*/ 4 w 113"/>
                  <a:gd name="T27" fmla="*/ 6 h 46"/>
                  <a:gd name="T28" fmla="*/ 4 w 113"/>
                  <a:gd name="T29" fmla="*/ 6 h 46"/>
                  <a:gd name="T30" fmla="*/ 6 w 113"/>
                  <a:gd name="T31" fmla="*/ 6 h 46"/>
                  <a:gd name="T32" fmla="*/ 7 w 113"/>
                  <a:gd name="T33" fmla="*/ 5 h 46"/>
                  <a:gd name="T34" fmla="*/ 8 w 113"/>
                  <a:gd name="T35" fmla="*/ 5 h 46"/>
                  <a:gd name="T36" fmla="*/ 8 w 113"/>
                  <a:gd name="T37" fmla="*/ 5 h 46"/>
                  <a:gd name="T38" fmla="*/ 9 w 113"/>
                  <a:gd name="T39" fmla="*/ 5 h 46"/>
                  <a:gd name="T40" fmla="*/ 9 w 113"/>
                  <a:gd name="T41" fmla="*/ 4 h 46"/>
                  <a:gd name="T42" fmla="*/ 10 w 113"/>
                  <a:gd name="T43" fmla="*/ 3 h 46"/>
                  <a:gd name="T44" fmla="*/ 11 w 113"/>
                  <a:gd name="T45" fmla="*/ 2 h 46"/>
                  <a:gd name="T46" fmla="*/ 11 w 113"/>
                  <a:gd name="T47" fmla="*/ 1 h 46"/>
                  <a:gd name="T48" fmla="*/ 11 w 113"/>
                  <a:gd name="T49" fmla="*/ 0 h 46"/>
                  <a:gd name="T50" fmla="*/ 10 w 113"/>
                  <a:gd name="T51" fmla="*/ 0 h 46"/>
                  <a:gd name="T52" fmla="*/ 9 w 113"/>
                  <a:gd name="T53" fmla="*/ 0 h 46"/>
                  <a:gd name="T54" fmla="*/ 8 w 113"/>
                  <a:gd name="T55" fmla="*/ 0 h 46"/>
                  <a:gd name="T56" fmla="*/ 7 w 113"/>
                  <a:gd name="T57" fmla="*/ 0 h 46"/>
                  <a:gd name="T58" fmla="*/ 5 w 113"/>
                  <a:gd name="T59" fmla="*/ 0 h 46"/>
                  <a:gd name="T60" fmla="*/ 4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6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9 h 82"/>
                  <a:gd name="T2" fmla="*/ 0 w 153"/>
                  <a:gd name="T3" fmla="*/ 10 h 82"/>
                  <a:gd name="T4" fmla="*/ 1 w 153"/>
                  <a:gd name="T5" fmla="*/ 10 h 82"/>
                  <a:gd name="T6" fmla="*/ 1 w 153"/>
                  <a:gd name="T7" fmla="*/ 10 h 82"/>
                  <a:gd name="T8" fmla="*/ 1 w 153"/>
                  <a:gd name="T9" fmla="*/ 10 h 82"/>
                  <a:gd name="T10" fmla="*/ 2 w 153"/>
                  <a:gd name="T11" fmla="*/ 9 h 82"/>
                  <a:gd name="T12" fmla="*/ 4 w 153"/>
                  <a:gd name="T13" fmla="*/ 9 h 82"/>
                  <a:gd name="T14" fmla="*/ 4 w 153"/>
                  <a:gd name="T15" fmla="*/ 9 h 82"/>
                  <a:gd name="T16" fmla="*/ 5 w 153"/>
                  <a:gd name="T17" fmla="*/ 9 h 82"/>
                  <a:gd name="T18" fmla="*/ 6 w 153"/>
                  <a:gd name="T19" fmla="*/ 9 h 82"/>
                  <a:gd name="T20" fmla="*/ 7 w 153"/>
                  <a:gd name="T21" fmla="*/ 9 h 82"/>
                  <a:gd name="T22" fmla="*/ 9 w 153"/>
                  <a:gd name="T23" fmla="*/ 8 h 82"/>
                  <a:gd name="T24" fmla="*/ 11 w 153"/>
                  <a:gd name="T25" fmla="*/ 7 h 82"/>
                  <a:gd name="T26" fmla="*/ 12 w 153"/>
                  <a:gd name="T27" fmla="*/ 6 h 82"/>
                  <a:gd name="T28" fmla="*/ 12 w 153"/>
                  <a:gd name="T29" fmla="*/ 6 h 82"/>
                  <a:gd name="T30" fmla="*/ 13 w 153"/>
                  <a:gd name="T31" fmla="*/ 5 h 82"/>
                  <a:gd name="T32" fmla="*/ 14 w 153"/>
                  <a:gd name="T33" fmla="*/ 4 h 82"/>
                  <a:gd name="T34" fmla="*/ 14 w 153"/>
                  <a:gd name="T35" fmla="*/ 4 h 82"/>
                  <a:gd name="T36" fmla="*/ 15 w 153"/>
                  <a:gd name="T37" fmla="*/ 3 h 82"/>
                  <a:gd name="T38" fmla="*/ 15 w 153"/>
                  <a:gd name="T39" fmla="*/ 2 h 82"/>
                  <a:gd name="T40" fmla="*/ 16 w 153"/>
                  <a:gd name="T41" fmla="*/ 1 h 82"/>
                  <a:gd name="T42" fmla="*/ 14 w 153"/>
                  <a:gd name="T43" fmla="*/ 1 h 82"/>
                  <a:gd name="T44" fmla="*/ 12 w 153"/>
                  <a:gd name="T45" fmla="*/ 0 h 82"/>
                  <a:gd name="T46" fmla="*/ 10 w 153"/>
                  <a:gd name="T47" fmla="*/ 0 h 82"/>
                  <a:gd name="T48" fmla="*/ 8 w 153"/>
                  <a:gd name="T49" fmla="*/ 0 h 82"/>
                  <a:gd name="T50" fmla="*/ 7 w 153"/>
                  <a:gd name="T51" fmla="*/ 0 h 82"/>
                  <a:gd name="T52" fmla="*/ 6 w 153"/>
                  <a:gd name="T53" fmla="*/ 0 h 82"/>
                  <a:gd name="T54" fmla="*/ 5 w 153"/>
                  <a:gd name="T55" fmla="*/ 0 h 82"/>
                  <a:gd name="T56" fmla="*/ 4 w 153"/>
                  <a:gd name="T57" fmla="*/ 0 h 82"/>
                  <a:gd name="T58" fmla="*/ 4 w 153"/>
                  <a:gd name="T59" fmla="*/ 1 h 82"/>
                  <a:gd name="T60" fmla="*/ 4 w 153"/>
                  <a:gd name="T61" fmla="*/ 1 h 82"/>
                  <a:gd name="T62" fmla="*/ 3 w 153"/>
                  <a:gd name="T63" fmla="*/ 2 h 82"/>
                  <a:gd name="T64" fmla="*/ 3 w 153"/>
                  <a:gd name="T65" fmla="*/ 2 h 82"/>
                  <a:gd name="T66" fmla="*/ 3 w 153"/>
                  <a:gd name="T67" fmla="*/ 3 h 82"/>
                  <a:gd name="T68" fmla="*/ 4 w 153"/>
                  <a:gd name="T69" fmla="*/ 3 h 82"/>
                  <a:gd name="T70" fmla="*/ 4 w 153"/>
                  <a:gd name="T71" fmla="*/ 4 h 82"/>
                  <a:gd name="T72" fmla="*/ 4 w 153"/>
                  <a:gd name="T73" fmla="*/ 4 h 82"/>
                  <a:gd name="T74" fmla="*/ 4 w 153"/>
                  <a:gd name="T75" fmla="*/ 4 h 82"/>
                  <a:gd name="T76" fmla="*/ 5 w 153"/>
                  <a:gd name="T77" fmla="*/ 4 h 82"/>
                  <a:gd name="T78" fmla="*/ 4 w 153"/>
                  <a:gd name="T79" fmla="*/ 5 h 82"/>
                  <a:gd name="T80" fmla="*/ 4 w 153"/>
                  <a:gd name="T81" fmla="*/ 5 h 82"/>
                  <a:gd name="T82" fmla="*/ 3 w 153"/>
                  <a:gd name="T83" fmla="*/ 6 h 82"/>
                  <a:gd name="T84" fmla="*/ 2 w 153"/>
                  <a:gd name="T85" fmla="*/ 6 h 82"/>
                  <a:gd name="T86" fmla="*/ 2 w 153"/>
                  <a:gd name="T87" fmla="*/ 8 h 82"/>
                  <a:gd name="T88" fmla="*/ 1 w 153"/>
                  <a:gd name="T89" fmla="*/ 8 h 82"/>
                  <a:gd name="T90" fmla="*/ 1 w 153"/>
                  <a:gd name="T91" fmla="*/ 9 h 82"/>
                  <a:gd name="T92" fmla="*/ 0 w 153"/>
                  <a:gd name="T93" fmla="*/ 9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7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4 h 50"/>
                  <a:gd name="T2" fmla="*/ 1 w 86"/>
                  <a:gd name="T3" fmla="*/ 5 h 50"/>
                  <a:gd name="T4" fmla="*/ 1 w 86"/>
                  <a:gd name="T5" fmla="*/ 5 h 50"/>
                  <a:gd name="T6" fmla="*/ 2 w 86"/>
                  <a:gd name="T7" fmla="*/ 5 h 50"/>
                  <a:gd name="T8" fmla="*/ 3 w 86"/>
                  <a:gd name="T9" fmla="*/ 5 h 50"/>
                  <a:gd name="T10" fmla="*/ 4 w 86"/>
                  <a:gd name="T11" fmla="*/ 6 h 50"/>
                  <a:gd name="T12" fmla="*/ 5 w 86"/>
                  <a:gd name="T13" fmla="*/ 6 h 50"/>
                  <a:gd name="T14" fmla="*/ 7 w 86"/>
                  <a:gd name="T15" fmla="*/ 6 h 50"/>
                  <a:gd name="T16" fmla="*/ 8 w 86"/>
                  <a:gd name="T17" fmla="*/ 5 h 50"/>
                  <a:gd name="T18" fmla="*/ 8 w 86"/>
                  <a:gd name="T19" fmla="*/ 5 h 50"/>
                  <a:gd name="T20" fmla="*/ 9 w 86"/>
                  <a:gd name="T21" fmla="*/ 5 h 50"/>
                  <a:gd name="T22" fmla="*/ 9 w 86"/>
                  <a:gd name="T23" fmla="*/ 5 h 50"/>
                  <a:gd name="T24" fmla="*/ 9 w 86"/>
                  <a:gd name="T25" fmla="*/ 4 h 50"/>
                  <a:gd name="T26" fmla="*/ 10 w 86"/>
                  <a:gd name="T27" fmla="*/ 4 h 50"/>
                  <a:gd name="T28" fmla="*/ 10 w 86"/>
                  <a:gd name="T29" fmla="*/ 3 h 50"/>
                  <a:gd name="T30" fmla="*/ 10 w 86"/>
                  <a:gd name="T31" fmla="*/ 2 h 50"/>
                  <a:gd name="T32" fmla="*/ 9 w 86"/>
                  <a:gd name="T33" fmla="*/ 1 h 50"/>
                  <a:gd name="T34" fmla="*/ 9 w 86"/>
                  <a:gd name="T35" fmla="*/ 1 h 50"/>
                  <a:gd name="T36" fmla="*/ 9 w 86"/>
                  <a:gd name="T37" fmla="*/ 1 h 50"/>
                  <a:gd name="T38" fmla="*/ 9 w 86"/>
                  <a:gd name="T39" fmla="*/ 0 h 50"/>
                  <a:gd name="T40" fmla="*/ 8 w 86"/>
                  <a:gd name="T41" fmla="*/ 0 h 50"/>
                  <a:gd name="T42" fmla="*/ 0 w 86"/>
                  <a:gd name="T43" fmla="*/ 4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8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2 w 172"/>
                  <a:gd name="T1" fmla="*/ 7 h 74"/>
                  <a:gd name="T2" fmla="*/ 11 w 172"/>
                  <a:gd name="T3" fmla="*/ 7 h 74"/>
                  <a:gd name="T4" fmla="*/ 10 w 172"/>
                  <a:gd name="T5" fmla="*/ 7 h 74"/>
                  <a:gd name="T6" fmla="*/ 9 w 172"/>
                  <a:gd name="T7" fmla="*/ 7 h 74"/>
                  <a:gd name="T8" fmla="*/ 8 w 172"/>
                  <a:gd name="T9" fmla="*/ 7 h 74"/>
                  <a:gd name="T10" fmla="*/ 6 w 172"/>
                  <a:gd name="T11" fmla="*/ 8 h 74"/>
                  <a:gd name="T12" fmla="*/ 4 w 172"/>
                  <a:gd name="T13" fmla="*/ 8 h 74"/>
                  <a:gd name="T14" fmla="*/ 4 w 172"/>
                  <a:gd name="T15" fmla="*/ 7 h 74"/>
                  <a:gd name="T16" fmla="*/ 4 w 172"/>
                  <a:gd name="T17" fmla="*/ 6 h 74"/>
                  <a:gd name="T18" fmla="*/ 3 w 172"/>
                  <a:gd name="T19" fmla="*/ 6 h 74"/>
                  <a:gd name="T20" fmla="*/ 2 w 172"/>
                  <a:gd name="T21" fmla="*/ 5 h 74"/>
                  <a:gd name="T22" fmla="*/ 2 w 172"/>
                  <a:gd name="T23" fmla="*/ 5 h 74"/>
                  <a:gd name="T24" fmla="*/ 1 w 172"/>
                  <a:gd name="T25" fmla="*/ 5 h 74"/>
                  <a:gd name="T26" fmla="*/ 1 w 172"/>
                  <a:gd name="T27" fmla="*/ 5 h 74"/>
                  <a:gd name="T28" fmla="*/ 0 w 172"/>
                  <a:gd name="T29" fmla="*/ 4 h 74"/>
                  <a:gd name="T30" fmla="*/ 0 w 172"/>
                  <a:gd name="T31" fmla="*/ 4 h 74"/>
                  <a:gd name="T32" fmla="*/ 0 w 172"/>
                  <a:gd name="T33" fmla="*/ 3 h 74"/>
                  <a:gd name="T34" fmla="*/ 0 w 172"/>
                  <a:gd name="T35" fmla="*/ 3 h 74"/>
                  <a:gd name="T36" fmla="*/ 0 w 172"/>
                  <a:gd name="T37" fmla="*/ 2 h 74"/>
                  <a:gd name="T38" fmla="*/ 1 w 172"/>
                  <a:gd name="T39" fmla="*/ 2 h 74"/>
                  <a:gd name="T40" fmla="*/ 1 w 172"/>
                  <a:gd name="T41" fmla="*/ 2 h 74"/>
                  <a:gd name="T42" fmla="*/ 1 w 172"/>
                  <a:gd name="T43" fmla="*/ 1 h 74"/>
                  <a:gd name="T44" fmla="*/ 2 w 172"/>
                  <a:gd name="T45" fmla="*/ 1 h 74"/>
                  <a:gd name="T46" fmla="*/ 3 w 172"/>
                  <a:gd name="T47" fmla="*/ 1 h 74"/>
                  <a:gd name="T48" fmla="*/ 3 w 172"/>
                  <a:gd name="T49" fmla="*/ 0 h 74"/>
                  <a:gd name="T50" fmla="*/ 4 w 172"/>
                  <a:gd name="T51" fmla="*/ 0 h 74"/>
                  <a:gd name="T52" fmla="*/ 6 w 172"/>
                  <a:gd name="T53" fmla="*/ 0 h 74"/>
                  <a:gd name="T54" fmla="*/ 7 w 172"/>
                  <a:gd name="T55" fmla="*/ 0 h 74"/>
                  <a:gd name="T56" fmla="*/ 8 w 172"/>
                  <a:gd name="T57" fmla="*/ 0 h 74"/>
                  <a:gd name="T58" fmla="*/ 10 w 172"/>
                  <a:gd name="T59" fmla="*/ 0 h 74"/>
                  <a:gd name="T60" fmla="*/ 11 w 172"/>
                  <a:gd name="T61" fmla="*/ 0 h 74"/>
                  <a:gd name="T62" fmla="*/ 12 w 172"/>
                  <a:gd name="T63" fmla="*/ 1 h 74"/>
                  <a:gd name="T64" fmla="*/ 13 w 172"/>
                  <a:gd name="T65" fmla="*/ 1 h 74"/>
                  <a:gd name="T66" fmla="*/ 14 w 172"/>
                  <a:gd name="T67" fmla="*/ 2 h 74"/>
                  <a:gd name="T68" fmla="*/ 15 w 172"/>
                  <a:gd name="T69" fmla="*/ 2 h 74"/>
                  <a:gd name="T70" fmla="*/ 16 w 172"/>
                  <a:gd name="T71" fmla="*/ 3 h 74"/>
                  <a:gd name="T72" fmla="*/ 18 w 172"/>
                  <a:gd name="T73" fmla="*/ 3 h 74"/>
                  <a:gd name="T74" fmla="*/ 18 w 172"/>
                  <a:gd name="T75" fmla="*/ 5 h 74"/>
                  <a:gd name="T76" fmla="*/ 17 w 172"/>
                  <a:gd name="T77" fmla="*/ 5 h 74"/>
                  <a:gd name="T78" fmla="*/ 17 w 172"/>
                  <a:gd name="T79" fmla="*/ 6 h 74"/>
                  <a:gd name="T80" fmla="*/ 16 w 172"/>
                  <a:gd name="T81" fmla="*/ 6 h 74"/>
                  <a:gd name="T82" fmla="*/ 16 w 172"/>
                  <a:gd name="T83" fmla="*/ 7 h 74"/>
                  <a:gd name="T84" fmla="*/ 16 w 172"/>
                  <a:gd name="T85" fmla="*/ 7 h 74"/>
                  <a:gd name="T86" fmla="*/ 15 w 172"/>
                  <a:gd name="T87" fmla="*/ 7 h 74"/>
                  <a:gd name="T88" fmla="*/ 15 w 172"/>
                  <a:gd name="T89" fmla="*/ 7 h 74"/>
                  <a:gd name="T90" fmla="*/ 14 w 172"/>
                  <a:gd name="T91" fmla="*/ 7 h 74"/>
                  <a:gd name="T92" fmla="*/ 13 w 172"/>
                  <a:gd name="T93" fmla="*/ 7 h 74"/>
                  <a:gd name="T94" fmla="*/ 12 w 172"/>
                  <a:gd name="T95" fmla="*/ 7 h 74"/>
                  <a:gd name="T96" fmla="*/ 12 w 172"/>
                  <a:gd name="T97" fmla="*/ 7 h 74"/>
                  <a:gd name="T98" fmla="*/ 10 w 172"/>
                  <a:gd name="T99" fmla="*/ 6 h 74"/>
                  <a:gd name="T100" fmla="*/ 11 w 172"/>
                  <a:gd name="T101" fmla="*/ 6 h 74"/>
                  <a:gd name="T102" fmla="*/ 12 w 172"/>
                  <a:gd name="T103" fmla="*/ 7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9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3 w 120"/>
                  <a:gd name="T1" fmla="*/ 6 h 49"/>
                  <a:gd name="T2" fmla="*/ 5 w 120"/>
                  <a:gd name="T3" fmla="*/ 6 h 49"/>
                  <a:gd name="T4" fmla="*/ 6 w 120"/>
                  <a:gd name="T5" fmla="*/ 6 h 49"/>
                  <a:gd name="T6" fmla="*/ 8 w 120"/>
                  <a:gd name="T7" fmla="*/ 6 h 49"/>
                  <a:gd name="T8" fmla="*/ 9 w 120"/>
                  <a:gd name="T9" fmla="*/ 5 h 49"/>
                  <a:gd name="T10" fmla="*/ 10 w 120"/>
                  <a:gd name="T11" fmla="*/ 5 h 49"/>
                  <a:gd name="T12" fmla="*/ 10 w 120"/>
                  <a:gd name="T13" fmla="*/ 5 h 49"/>
                  <a:gd name="T14" fmla="*/ 10 w 120"/>
                  <a:gd name="T15" fmla="*/ 4 h 49"/>
                  <a:gd name="T16" fmla="*/ 11 w 120"/>
                  <a:gd name="T17" fmla="*/ 4 h 49"/>
                  <a:gd name="T18" fmla="*/ 11 w 120"/>
                  <a:gd name="T19" fmla="*/ 3 h 49"/>
                  <a:gd name="T20" fmla="*/ 12 w 120"/>
                  <a:gd name="T21" fmla="*/ 1 h 49"/>
                  <a:gd name="T22" fmla="*/ 10 w 120"/>
                  <a:gd name="T23" fmla="*/ 1 h 49"/>
                  <a:gd name="T24" fmla="*/ 9 w 120"/>
                  <a:gd name="T25" fmla="*/ 0 h 49"/>
                  <a:gd name="T26" fmla="*/ 7 w 120"/>
                  <a:gd name="T27" fmla="*/ 0 h 49"/>
                  <a:gd name="T28" fmla="*/ 5 w 120"/>
                  <a:gd name="T29" fmla="*/ 0 h 49"/>
                  <a:gd name="T30" fmla="*/ 3 w 120"/>
                  <a:gd name="T31" fmla="*/ 0 h 49"/>
                  <a:gd name="T32" fmla="*/ 2 w 120"/>
                  <a:gd name="T33" fmla="*/ 0 h 49"/>
                  <a:gd name="T34" fmla="*/ 1 w 120"/>
                  <a:gd name="T35" fmla="*/ 0 h 49"/>
                  <a:gd name="T36" fmla="*/ 0 w 120"/>
                  <a:gd name="T37" fmla="*/ 1 h 49"/>
                  <a:gd name="T38" fmla="*/ 0 w 120"/>
                  <a:gd name="T39" fmla="*/ 3 h 49"/>
                  <a:gd name="T40" fmla="*/ 0 w 120"/>
                  <a:gd name="T41" fmla="*/ 4 h 49"/>
                  <a:gd name="T42" fmla="*/ 1 w 120"/>
                  <a:gd name="T43" fmla="*/ 5 h 49"/>
                  <a:gd name="T44" fmla="*/ 1 w 120"/>
                  <a:gd name="T45" fmla="*/ 5 h 49"/>
                  <a:gd name="T46" fmla="*/ 1 w 120"/>
                  <a:gd name="T47" fmla="*/ 6 h 49"/>
                  <a:gd name="T48" fmla="*/ 2 w 120"/>
                  <a:gd name="T49" fmla="*/ 6 h 49"/>
                  <a:gd name="T50" fmla="*/ 3 w 120"/>
                  <a:gd name="T51" fmla="*/ 6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0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 w 85"/>
                  <a:gd name="T1" fmla="*/ 0 h 61"/>
                  <a:gd name="T2" fmla="*/ 2 w 85"/>
                  <a:gd name="T3" fmla="*/ 1 h 61"/>
                  <a:gd name="T4" fmla="*/ 1 w 85"/>
                  <a:gd name="T5" fmla="*/ 1 h 61"/>
                  <a:gd name="T6" fmla="*/ 1 w 85"/>
                  <a:gd name="T7" fmla="*/ 2 h 61"/>
                  <a:gd name="T8" fmla="*/ 0 w 85"/>
                  <a:gd name="T9" fmla="*/ 2 h 61"/>
                  <a:gd name="T10" fmla="*/ 0 w 85"/>
                  <a:gd name="T11" fmla="*/ 2 h 61"/>
                  <a:gd name="T12" fmla="*/ 0 w 85"/>
                  <a:gd name="T13" fmla="*/ 3 h 61"/>
                  <a:gd name="T14" fmla="*/ 0 w 85"/>
                  <a:gd name="T15" fmla="*/ 3 h 61"/>
                  <a:gd name="T16" fmla="*/ 0 w 85"/>
                  <a:gd name="T17" fmla="*/ 4 h 61"/>
                  <a:gd name="T18" fmla="*/ 0 w 85"/>
                  <a:gd name="T19" fmla="*/ 4 h 61"/>
                  <a:gd name="T20" fmla="*/ 1 w 85"/>
                  <a:gd name="T21" fmla="*/ 4 h 61"/>
                  <a:gd name="T22" fmla="*/ 1 w 85"/>
                  <a:gd name="T23" fmla="*/ 5 h 61"/>
                  <a:gd name="T24" fmla="*/ 2 w 85"/>
                  <a:gd name="T25" fmla="*/ 5 h 61"/>
                  <a:gd name="T26" fmla="*/ 2 w 85"/>
                  <a:gd name="T27" fmla="*/ 5 h 61"/>
                  <a:gd name="T28" fmla="*/ 3 w 85"/>
                  <a:gd name="T29" fmla="*/ 6 h 61"/>
                  <a:gd name="T30" fmla="*/ 4 w 85"/>
                  <a:gd name="T31" fmla="*/ 6 h 61"/>
                  <a:gd name="T32" fmla="*/ 5 w 85"/>
                  <a:gd name="T33" fmla="*/ 6 h 61"/>
                  <a:gd name="T34" fmla="*/ 5 w 85"/>
                  <a:gd name="T35" fmla="*/ 6 h 61"/>
                  <a:gd name="T36" fmla="*/ 6 w 85"/>
                  <a:gd name="T37" fmla="*/ 6 h 61"/>
                  <a:gd name="T38" fmla="*/ 6 w 85"/>
                  <a:gd name="T39" fmla="*/ 6 h 61"/>
                  <a:gd name="T40" fmla="*/ 6 w 85"/>
                  <a:gd name="T41" fmla="*/ 6 h 61"/>
                  <a:gd name="T42" fmla="*/ 7 w 85"/>
                  <a:gd name="T43" fmla="*/ 5 h 61"/>
                  <a:gd name="T44" fmla="*/ 7 w 85"/>
                  <a:gd name="T45" fmla="*/ 5 h 61"/>
                  <a:gd name="T46" fmla="*/ 7 w 85"/>
                  <a:gd name="T47" fmla="*/ 4 h 61"/>
                  <a:gd name="T48" fmla="*/ 8 w 85"/>
                  <a:gd name="T49" fmla="*/ 3 h 61"/>
                  <a:gd name="T50" fmla="*/ 8 w 85"/>
                  <a:gd name="T51" fmla="*/ 2 h 61"/>
                  <a:gd name="T52" fmla="*/ 8 w 85"/>
                  <a:gd name="T53" fmla="*/ 2 h 61"/>
                  <a:gd name="T54" fmla="*/ 3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1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1 h 19"/>
                  <a:gd name="T2" fmla="*/ 1 w 100"/>
                  <a:gd name="T3" fmla="*/ 1 h 19"/>
                  <a:gd name="T4" fmla="*/ 1 w 100"/>
                  <a:gd name="T5" fmla="*/ 2 h 19"/>
                  <a:gd name="T6" fmla="*/ 2 w 100"/>
                  <a:gd name="T7" fmla="*/ 2 h 19"/>
                  <a:gd name="T8" fmla="*/ 2 w 100"/>
                  <a:gd name="T9" fmla="*/ 2 h 19"/>
                  <a:gd name="T10" fmla="*/ 10 w 100"/>
                  <a:gd name="T11" fmla="*/ 1 h 19"/>
                  <a:gd name="T12" fmla="*/ 7 w 100"/>
                  <a:gd name="T13" fmla="*/ 0 h 19"/>
                  <a:gd name="T14" fmla="*/ 5 w 100"/>
                  <a:gd name="T15" fmla="*/ 0 h 19"/>
                  <a:gd name="T16" fmla="*/ 3 w 100"/>
                  <a:gd name="T17" fmla="*/ 0 h 19"/>
                  <a:gd name="T18" fmla="*/ 2 w 100"/>
                  <a:gd name="T19" fmla="*/ 0 h 19"/>
                  <a:gd name="T20" fmla="*/ 1 w 100"/>
                  <a:gd name="T21" fmla="*/ 0 h 19"/>
                  <a:gd name="T22" fmla="*/ 0 w 100"/>
                  <a:gd name="T23" fmla="*/ 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2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3 h 45"/>
                  <a:gd name="T2" fmla="*/ 0 w 166"/>
                  <a:gd name="T3" fmla="*/ 3 h 45"/>
                  <a:gd name="T4" fmla="*/ 0 w 166"/>
                  <a:gd name="T5" fmla="*/ 3 h 45"/>
                  <a:gd name="T6" fmla="*/ 1 w 166"/>
                  <a:gd name="T7" fmla="*/ 4 h 45"/>
                  <a:gd name="T8" fmla="*/ 1 w 166"/>
                  <a:gd name="T9" fmla="*/ 4 h 45"/>
                  <a:gd name="T10" fmla="*/ 3 w 166"/>
                  <a:gd name="T11" fmla="*/ 4 h 45"/>
                  <a:gd name="T12" fmla="*/ 4 w 166"/>
                  <a:gd name="T13" fmla="*/ 5 h 45"/>
                  <a:gd name="T14" fmla="*/ 8 w 166"/>
                  <a:gd name="T15" fmla="*/ 5 h 45"/>
                  <a:gd name="T16" fmla="*/ 9 w 166"/>
                  <a:gd name="T17" fmla="*/ 5 h 45"/>
                  <a:gd name="T18" fmla="*/ 17 w 166"/>
                  <a:gd name="T19" fmla="*/ 3 h 45"/>
                  <a:gd name="T20" fmla="*/ 16 w 166"/>
                  <a:gd name="T21" fmla="*/ 3 h 45"/>
                  <a:gd name="T22" fmla="*/ 14 w 166"/>
                  <a:gd name="T23" fmla="*/ 2 h 45"/>
                  <a:gd name="T24" fmla="*/ 11 w 166"/>
                  <a:gd name="T25" fmla="*/ 1 h 45"/>
                  <a:gd name="T26" fmla="*/ 8 w 166"/>
                  <a:gd name="T27" fmla="*/ 0 h 45"/>
                  <a:gd name="T28" fmla="*/ 7 w 166"/>
                  <a:gd name="T29" fmla="*/ 0 h 45"/>
                  <a:gd name="T30" fmla="*/ 5 w 166"/>
                  <a:gd name="T31" fmla="*/ 0 h 45"/>
                  <a:gd name="T32" fmla="*/ 4 w 166"/>
                  <a:gd name="T33" fmla="*/ 0 h 45"/>
                  <a:gd name="T34" fmla="*/ 3 w 166"/>
                  <a:gd name="T35" fmla="*/ 0 h 45"/>
                  <a:gd name="T36" fmla="*/ 2 w 166"/>
                  <a:gd name="T37" fmla="*/ 0 h 45"/>
                  <a:gd name="T38" fmla="*/ 1 w 166"/>
                  <a:gd name="T39" fmla="*/ 1 h 45"/>
                  <a:gd name="T40" fmla="*/ 1 w 166"/>
                  <a:gd name="T41" fmla="*/ 1 h 45"/>
                  <a:gd name="T42" fmla="*/ 1 w 166"/>
                  <a:gd name="T43" fmla="*/ 1 h 45"/>
                  <a:gd name="T44" fmla="*/ 0 w 166"/>
                  <a:gd name="T45" fmla="*/ 1 h 45"/>
                  <a:gd name="T46" fmla="*/ 0 w 166"/>
                  <a:gd name="T47" fmla="*/ 2 h 45"/>
                  <a:gd name="T48" fmla="*/ 0 w 166"/>
                  <a:gd name="T49" fmla="*/ 2 h 45"/>
                  <a:gd name="T50" fmla="*/ 0 w 166"/>
                  <a:gd name="T51" fmla="*/ 3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3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1 h 25"/>
                  <a:gd name="T4" fmla="*/ 0 w 33"/>
                  <a:gd name="T5" fmla="*/ 2 h 25"/>
                  <a:gd name="T6" fmla="*/ 1 w 33"/>
                  <a:gd name="T7" fmla="*/ 2 h 25"/>
                  <a:gd name="T8" fmla="*/ 1 w 33"/>
                  <a:gd name="T9" fmla="*/ 2 h 25"/>
                  <a:gd name="T10" fmla="*/ 2 w 33"/>
                  <a:gd name="T11" fmla="*/ 3 h 25"/>
                  <a:gd name="T12" fmla="*/ 2 w 33"/>
                  <a:gd name="T13" fmla="*/ 3 h 25"/>
                  <a:gd name="T14" fmla="*/ 3 w 33"/>
                  <a:gd name="T15" fmla="*/ 3 h 25"/>
                  <a:gd name="T16" fmla="*/ 4 w 33"/>
                  <a:gd name="T17" fmla="*/ 3 h 25"/>
                  <a:gd name="T18" fmla="*/ 4 w 33"/>
                  <a:gd name="T19" fmla="*/ 0 h 25"/>
                  <a:gd name="T20" fmla="*/ 3 w 33"/>
                  <a:gd name="T21" fmla="*/ 0 h 25"/>
                  <a:gd name="T22" fmla="*/ 2 w 33"/>
                  <a:gd name="T23" fmla="*/ 0 h 25"/>
                  <a:gd name="T24" fmla="*/ 1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4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 h 62"/>
                  <a:gd name="T2" fmla="*/ 1 w 48"/>
                  <a:gd name="T3" fmla="*/ 6 h 62"/>
                  <a:gd name="T4" fmla="*/ 2 w 48"/>
                  <a:gd name="T5" fmla="*/ 5 h 62"/>
                  <a:gd name="T6" fmla="*/ 3 w 48"/>
                  <a:gd name="T7" fmla="*/ 5 h 62"/>
                  <a:gd name="T8" fmla="*/ 4 w 48"/>
                  <a:gd name="T9" fmla="*/ 4 h 62"/>
                  <a:gd name="T10" fmla="*/ 5 w 48"/>
                  <a:gd name="T11" fmla="*/ 3 h 62"/>
                  <a:gd name="T12" fmla="*/ 5 w 48"/>
                  <a:gd name="T13" fmla="*/ 2 h 62"/>
                  <a:gd name="T14" fmla="*/ 5 w 48"/>
                  <a:gd name="T15" fmla="*/ 1 h 62"/>
                  <a:gd name="T16" fmla="*/ 5 w 48"/>
                  <a:gd name="T17" fmla="*/ 0 h 62"/>
                  <a:gd name="T18" fmla="*/ 4 w 48"/>
                  <a:gd name="T19" fmla="*/ 0 h 62"/>
                  <a:gd name="T20" fmla="*/ 4 w 48"/>
                  <a:gd name="T21" fmla="*/ 1 h 62"/>
                  <a:gd name="T22" fmla="*/ 3 w 48"/>
                  <a:gd name="T23" fmla="*/ 1 h 62"/>
                  <a:gd name="T24" fmla="*/ 2 w 48"/>
                  <a:gd name="T25" fmla="*/ 2 h 62"/>
                  <a:gd name="T26" fmla="*/ 1 w 48"/>
                  <a:gd name="T27" fmla="*/ 2 h 62"/>
                  <a:gd name="T28" fmla="*/ 1 w 48"/>
                  <a:gd name="T29" fmla="*/ 3 h 62"/>
                  <a:gd name="T30" fmla="*/ 0 w 48"/>
                  <a:gd name="T31" fmla="*/ 3 h 62"/>
                  <a:gd name="T32" fmla="*/ 0 w 48"/>
                  <a:gd name="T33" fmla="*/ 4 h 62"/>
                  <a:gd name="T34" fmla="*/ 0 w 48"/>
                  <a:gd name="T35" fmla="*/ 4 h 62"/>
                  <a:gd name="T36" fmla="*/ 0 w 48"/>
                  <a:gd name="T37" fmla="*/ 5 h 62"/>
                  <a:gd name="T38" fmla="*/ 0 w 48"/>
                  <a:gd name="T39" fmla="*/ 5 h 62"/>
                  <a:gd name="T40" fmla="*/ 0 w 48"/>
                  <a:gd name="T41" fmla="*/ 6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5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5 w 113"/>
                  <a:gd name="T1" fmla="*/ 0 h 62"/>
                  <a:gd name="T2" fmla="*/ 4 w 113"/>
                  <a:gd name="T3" fmla="*/ 1 h 62"/>
                  <a:gd name="T4" fmla="*/ 2 w 113"/>
                  <a:gd name="T5" fmla="*/ 2 h 62"/>
                  <a:gd name="T6" fmla="*/ 1 w 113"/>
                  <a:gd name="T7" fmla="*/ 3 h 62"/>
                  <a:gd name="T8" fmla="*/ 0 w 113"/>
                  <a:gd name="T9" fmla="*/ 4 h 62"/>
                  <a:gd name="T10" fmla="*/ 2 w 113"/>
                  <a:gd name="T11" fmla="*/ 5 h 62"/>
                  <a:gd name="T12" fmla="*/ 4 w 113"/>
                  <a:gd name="T13" fmla="*/ 5 h 62"/>
                  <a:gd name="T14" fmla="*/ 5 w 113"/>
                  <a:gd name="T15" fmla="*/ 6 h 62"/>
                  <a:gd name="T16" fmla="*/ 6 w 113"/>
                  <a:gd name="T17" fmla="*/ 6 h 62"/>
                  <a:gd name="T18" fmla="*/ 7 w 113"/>
                  <a:gd name="T19" fmla="*/ 6 h 62"/>
                  <a:gd name="T20" fmla="*/ 9 w 113"/>
                  <a:gd name="T21" fmla="*/ 6 h 62"/>
                  <a:gd name="T22" fmla="*/ 10 w 113"/>
                  <a:gd name="T23" fmla="*/ 6 h 62"/>
                  <a:gd name="T24" fmla="*/ 11 w 113"/>
                  <a:gd name="T25" fmla="*/ 6 h 62"/>
                  <a:gd name="T26" fmla="*/ 11 w 113"/>
                  <a:gd name="T27" fmla="*/ 6 h 62"/>
                  <a:gd name="T28" fmla="*/ 11 w 113"/>
                  <a:gd name="T29" fmla="*/ 5 h 62"/>
                  <a:gd name="T30" fmla="*/ 11 w 113"/>
                  <a:gd name="T31" fmla="*/ 5 h 62"/>
                  <a:gd name="T32" fmla="*/ 11 w 113"/>
                  <a:gd name="T33" fmla="*/ 5 h 62"/>
                  <a:gd name="T34" fmla="*/ 9 w 113"/>
                  <a:gd name="T35" fmla="*/ 4 h 62"/>
                  <a:gd name="T36" fmla="*/ 7 w 113"/>
                  <a:gd name="T37" fmla="*/ 3 h 62"/>
                  <a:gd name="T38" fmla="*/ 7 w 113"/>
                  <a:gd name="T39" fmla="*/ 3 h 62"/>
                  <a:gd name="T40" fmla="*/ 6 w 113"/>
                  <a:gd name="T41" fmla="*/ 3 h 62"/>
                  <a:gd name="T42" fmla="*/ 6 w 113"/>
                  <a:gd name="T43" fmla="*/ 2 h 62"/>
                  <a:gd name="T44" fmla="*/ 5 w 113"/>
                  <a:gd name="T45" fmla="*/ 2 h 62"/>
                  <a:gd name="T46" fmla="*/ 5 w 113"/>
                  <a:gd name="T47" fmla="*/ 2 h 62"/>
                  <a:gd name="T48" fmla="*/ 5 w 113"/>
                  <a:gd name="T49" fmla="*/ 1 h 62"/>
                  <a:gd name="T50" fmla="*/ 5 w 113"/>
                  <a:gd name="T51" fmla="*/ 1 h 62"/>
                  <a:gd name="T52" fmla="*/ 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6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2 w 93"/>
                  <a:gd name="T3" fmla="*/ 0 h 50"/>
                  <a:gd name="T4" fmla="*/ 3 w 93"/>
                  <a:gd name="T5" fmla="*/ 0 h 50"/>
                  <a:gd name="T6" fmla="*/ 4 w 93"/>
                  <a:gd name="T7" fmla="*/ 0 h 50"/>
                  <a:gd name="T8" fmla="*/ 6 w 93"/>
                  <a:gd name="T9" fmla="*/ 1 h 50"/>
                  <a:gd name="T10" fmla="*/ 6 w 93"/>
                  <a:gd name="T11" fmla="*/ 1 h 50"/>
                  <a:gd name="T12" fmla="*/ 7 w 93"/>
                  <a:gd name="T13" fmla="*/ 1 h 50"/>
                  <a:gd name="T14" fmla="*/ 7 w 93"/>
                  <a:gd name="T15" fmla="*/ 1 h 50"/>
                  <a:gd name="T16" fmla="*/ 8 w 93"/>
                  <a:gd name="T17" fmla="*/ 2 h 50"/>
                  <a:gd name="T18" fmla="*/ 8 w 93"/>
                  <a:gd name="T19" fmla="*/ 2 h 50"/>
                  <a:gd name="T20" fmla="*/ 9 w 93"/>
                  <a:gd name="T21" fmla="*/ 2 h 50"/>
                  <a:gd name="T22" fmla="*/ 9 w 93"/>
                  <a:gd name="T23" fmla="*/ 3 h 50"/>
                  <a:gd name="T24" fmla="*/ 9 w 93"/>
                  <a:gd name="T25" fmla="*/ 3 h 50"/>
                  <a:gd name="T26" fmla="*/ 8 w 93"/>
                  <a:gd name="T27" fmla="*/ 3 h 50"/>
                  <a:gd name="T28" fmla="*/ 7 w 93"/>
                  <a:gd name="T29" fmla="*/ 4 h 50"/>
                  <a:gd name="T30" fmla="*/ 6 w 93"/>
                  <a:gd name="T31" fmla="*/ 4 h 50"/>
                  <a:gd name="T32" fmla="*/ 5 w 93"/>
                  <a:gd name="T33" fmla="*/ 4 h 50"/>
                  <a:gd name="T34" fmla="*/ 4 w 93"/>
                  <a:gd name="T35" fmla="*/ 4 h 50"/>
                  <a:gd name="T36" fmla="*/ 3 w 93"/>
                  <a:gd name="T37" fmla="*/ 5 h 50"/>
                  <a:gd name="T38" fmla="*/ 3 w 93"/>
                  <a:gd name="T39" fmla="*/ 5 h 50"/>
                  <a:gd name="T40" fmla="*/ 3 w 93"/>
                  <a:gd name="T41" fmla="*/ 4 h 50"/>
                  <a:gd name="T42" fmla="*/ 2 w 93"/>
                  <a:gd name="T43" fmla="*/ 4 h 50"/>
                  <a:gd name="T44" fmla="*/ 2 w 93"/>
                  <a:gd name="T45" fmla="*/ 4 h 50"/>
                  <a:gd name="T46" fmla="*/ 2 w 93"/>
                  <a:gd name="T47" fmla="*/ 4 h 50"/>
                  <a:gd name="T48" fmla="*/ 2 w 93"/>
                  <a:gd name="T49" fmla="*/ 3 h 50"/>
                  <a:gd name="T50" fmla="*/ 2 w 93"/>
                  <a:gd name="T51" fmla="*/ 3 h 50"/>
                  <a:gd name="T52" fmla="*/ 2 w 93"/>
                  <a:gd name="T53" fmla="*/ 2 h 50"/>
                  <a:gd name="T54" fmla="*/ 2 w 93"/>
                  <a:gd name="T55" fmla="*/ 2 h 50"/>
                  <a:gd name="T56" fmla="*/ 2 w 93"/>
                  <a:gd name="T57" fmla="*/ 2 h 50"/>
                  <a:gd name="T58" fmla="*/ 0 w 93"/>
                  <a:gd name="T59" fmla="*/ 2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7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 w 1029"/>
                  <a:gd name="T1" fmla="*/ 12 h 604"/>
                  <a:gd name="T2" fmla="*/ 7 w 1029"/>
                  <a:gd name="T3" fmla="*/ 7 h 604"/>
                  <a:gd name="T4" fmla="*/ 28 w 1029"/>
                  <a:gd name="T5" fmla="*/ 0 h 604"/>
                  <a:gd name="T6" fmla="*/ 21 w 1029"/>
                  <a:gd name="T7" fmla="*/ 5 h 604"/>
                  <a:gd name="T8" fmla="*/ 19 w 1029"/>
                  <a:gd name="T9" fmla="*/ 11 h 604"/>
                  <a:gd name="T10" fmla="*/ 28 w 1029"/>
                  <a:gd name="T11" fmla="*/ 7 h 604"/>
                  <a:gd name="T12" fmla="*/ 41 w 1029"/>
                  <a:gd name="T13" fmla="*/ 2 h 604"/>
                  <a:gd name="T14" fmla="*/ 45 w 1029"/>
                  <a:gd name="T15" fmla="*/ 3 h 604"/>
                  <a:gd name="T16" fmla="*/ 45 w 1029"/>
                  <a:gd name="T17" fmla="*/ 8 h 604"/>
                  <a:gd name="T18" fmla="*/ 60 w 1029"/>
                  <a:gd name="T19" fmla="*/ 9 h 604"/>
                  <a:gd name="T20" fmla="*/ 70 w 1029"/>
                  <a:gd name="T21" fmla="*/ 10 h 604"/>
                  <a:gd name="T22" fmla="*/ 78 w 1029"/>
                  <a:gd name="T23" fmla="*/ 12 h 604"/>
                  <a:gd name="T24" fmla="*/ 78 w 1029"/>
                  <a:gd name="T25" fmla="*/ 14 h 604"/>
                  <a:gd name="T26" fmla="*/ 74 w 1029"/>
                  <a:gd name="T27" fmla="*/ 20 h 604"/>
                  <a:gd name="T28" fmla="*/ 83 w 1029"/>
                  <a:gd name="T29" fmla="*/ 18 h 604"/>
                  <a:gd name="T30" fmla="*/ 90 w 1029"/>
                  <a:gd name="T31" fmla="*/ 21 h 604"/>
                  <a:gd name="T32" fmla="*/ 88 w 1029"/>
                  <a:gd name="T33" fmla="*/ 26 h 604"/>
                  <a:gd name="T34" fmla="*/ 81 w 1029"/>
                  <a:gd name="T35" fmla="*/ 27 h 604"/>
                  <a:gd name="T36" fmla="*/ 89 w 1029"/>
                  <a:gd name="T37" fmla="*/ 30 h 604"/>
                  <a:gd name="T38" fmla="*/ 93 w 1029"/>
                  <a:gd name="T39" fmla="*/ 35 h 604"/>
                  <a:gd name="T40" fmla="*/ 101 w 1029"/>
                  <a:gd name="T41" fmla="*/ 35 h 604"/>
                  <a:gd name="T42" fmla="*/ 106 w 1029"/>
                  <a:gd name="T43" fmla="*/ 38 h 604"/>
                  <a:gd name="T44" fmla="*/ 97 w 1029"/>
                  <a:gd name="T45" fmla="*/ 44 h 604"/>
                  <a:gd name="T46" fmla="*/ 93 w 1029"/>
                  <a:gd name="T47" fmla="*/ 45 h 604"/>
                  <a:gd name="T48" fmla="*/ 90 w 1029"/>
                  <a:gd name="T49" fmla="*/ 48 h 604"/>
                  <a:gd name="T50" fmla="*/ 86 w 1029"/>
                  <a:gd name="T51" fmla="*/ 45 h 604"/>
                  <a:gd name="T52" fmla="*/ 88 w 1029"/>
                  <a:gd name="T53" fmla="*/ 42 h 604"/>
                  <a:gd name="T54" fmla="*/ 82 w 1029"/>
                  <a:gd name="T55" fmla="*/ 41 h 604"/>
                  <a:gd name="T56" fmla="*/ 78 w 1029"/>
                  <a:gd name="T57" fmla="*/ 39 h 604"/>
                  <a:gd name="T58" fmla="*/ 77 w 1029"/>
                  <a:gd name="T59" fmla="*/ 42 h 604"/>
                  <a:gd name="T60" fmla="*/ 77 w 1029"/>
                  <a:gd name="T61" fmla="*/ 48 h 604"/>
                  <a:gd name="T62" fmla="*/ 82 w 1029"/>
                  <a:gd name="T63" fmla="*/ 56 h 604"/>
                  <a:gd name="T64" fmla="*/ 80 w 1029"/>
                  <a:gd name="T65" fmla="*/ 59 h 604"/>
                  <a:gd name="T66" fmla="*/ 73 w 1029"/>
                  <a:gd name="T67" fmla="*/ 60 h 604"/>
                  <a:gd name="T68" fmla="*/ 64 w 1029"/>
                  <a:gd name="T69" fmla="*/ 55 h 604"/>
                  <a:gd name="T70" fmla="*/ 69 w 1029"/>
                  <a:gd name="T71" fmla="*/ 61 h 604"/>
                  <a:gd name="T72" fmla="*/ 69 w 1029"/>
                  <a:gd name="T73" fmla="*/ 65 h 604"/>
                  <a:gd name="T74" fmla="*/ 54 w 1029"/>
                  <a:gd name="T75" fmla="*/ 61 h 604"/>
                  <a:gd name="T76" fmla="*/ 49 w 1029"/>
                  <a:gd name="T77" fmla="*/ 56 h 604"/>
                  <a:gd name="T78" fmla="*/ 42 w 1029"/>
                  <a:gd name="T79" fmla="*/ 51 h 604"/>
                  <a:gd name="T80" fmla="*/ 38 w 1029"/>
                  <a:gd name="T81" fmla="*/ 49 h 604"/>
                  <a:gd name="T82" fmla="*/ 41 w 1029"/>
                  <a:gd name="T83" fmla="*/ 47 h 604"/>
                  <a:gd name="T84" fmla="*/ 48 w 1029"/>
                  <a:gd name="T85" fmla="*/ 43 h 604"/>
                  <a:gd name="T86" fmla="*/ 52 w 1029"/>
                  <a:gd name="T87" fmla="*/ 41 h 604"/>
                  <a:gd name="T88" fmla="*/ 60 w 1029"/>
                  <a:gd name="T89" fmla="*/ 41 h 604"/>
                  <a:gd name="T90" fmla="*/ 64 w 1029"/>
                  <a:gd name="T91" fmla="*/ 42 h 604"/>
                  <a:gd name="T92" fmla="*/ 71 w 1029"/>
                  <a:gd name="T93" fmla="*/ 42 h 604"/>
                  <a:gd name="T94" fmla="*/ 60 w 1029"/>
                  <a:gd name="T95" fmla="*/ 38 h 604"/>
                  <a:gd name="T96" fmla="*/ 56 w 1029"/>
                  <a:gd name="T97" fmla="*/ 39 h 604"/>
                  <a:gd name="T98" fmla="*/ 56 w 1029"/>
                  <a:gd name="T99" fmla="*/ 38 h 604"/>
                  <a:gd name="T100" fmla="*/ 60 w 1029"/>
                  <a:gd name="T101" fmla="*/ 33 h 604"/>
                  <a:gd name="T102" fmla="*/ 60 w 1029"/>
                  <a:gd name="T103" fmla="*/ 30 h 604"/>
                  <a:gd name="T104" fmla="*/ 54 w 1029"/>
                  <a:gd name="T105" fmla="*/ 27 h 604"/>
                  <a:gd name="T106" fmla="*/ 49 w 1029"/>
                  <a:gd name="T107" fmla="*/ 21 h 604"/>
                  <a:gd name="T108" fmla="*/ 45 w 1029"/>
                  <a:gd name="T109" fmla="*/ 18 h 604"/>
                  <a:gd name="T110" fmla="*/ 42 w 1029"/>
                  <a:gd name="T111" fmla="*/ 17 h 604"/>
                  <a:gd name="T112" fmla="*/ 39 w 1029"/>
                  <a:gd name="T113" fmla="*/ 22 h 604"/>
                  <a:gd name="T114" fmla="*/ 22 w 1029"/>
                  <a:gd name="T115" fmla="*/ 19 h 604"/>
                  <a:gd name="T116" fmla="*/ 12 w 1029"/>
                  <a:gd name="T117" fmla="*/ 20 h 604"/>
                  <a:gd name="T118" fmla="*/ 8 w 1029"/>
                  <a:gd name="T119" fmla="*/ 20 h 604"/>
                  <a:gd name="T120" fmla="*/ 2 w 1029"/>
                  <a:gd name="T121" fmla="*/ 19 h 604"/>
                  <a:gd name="T122" fmla="*/ 1 w 1029"/>
                  <a:gd name="T123" fmla="*/ 17 h 604"/>
                  <a:gd name="T124" fmla="*/ 8 w 1029"/>
                  <a:gd name="T125" fmla="*/ 16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8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83 w 1268"/>
                  <a:gd name="T1" fmla="*/ 4 h 321"/>
                  <a:gd name="T2" fmla="*/ 85 w 1268"/>
                  <a:gd name="T3" fmla="*/ 2 h 321"/>
                  <a:gd name="T4" fmla="*/ 88 w 1268"/>
                  <a:gd name="T5" fmla="*/ 1 h 321"/>
                  <a:gd name="T6" fmla="*/ 90 w 1268"/>
                  <a:gd name="T7" fmla="*/ 3 h 321"/>
                  <a:gd name="T8" fmla="*/ 98 w 1268"/>
                  <a:gd name="T9" fmla="*/ 2 h 321"/>
                  <a:gd name="T10" fmla="*/ 106 w 1268"/>
                  <a:gd name="T11" fmla="*/ 0 h 321"/>
                  <a:gd name="T12" fmla="*/ 113 w 1268"/>
                  <a:gd name="T13" fmla="*/ 2 h 321"/>
                  <a:gd name="T14" fmla="*/ 118 w 1268"/>
                  <a:gd name="T15" fmla="*/ 2 h 321"/>
                  <a:gd name="T16" fmla="*/ 132 w 1268"/>
                  <a:gd name="T17" fmla="*/ 3 h 321"/>
                  <a:gd name="T18" fmla="*/ 129 w 1268"/>
                  <a:gd name="T19" fmla="*/ 5 h 321"/>
                  <a:gd name="T20" fmla="*/ 121 w 1268"/>
                  <a:gd name="T21" fmla="*/ 7 h 321"/>
                  <a:gd name="T22" fmla="*/ 110 w 1268"/>
                  <a:gd name="T23" fmla="*/ 8 h 321"/>
                  <a:gd name="T24" fmla="*/ 107 w 1268"/>
                  <a:gd name="T25" fmla="*/ 10 h 321"/>
                  <a:gd name="T26" fmla="*/ 104 w 1268"/>
                  <a:gd name="T27" fmla="*/ 11 h 321"/>
                  <a:gd name="T28" fmla="*/ 98 w 1268"/>
                  <a:gd name="T29" fmla="*/ 11 h 321"/>
                  <a:gd name="T30" fmla="*/ 97 w 1268"/>
                  <a:gd name="T31" fmla="*/ 13 h 321"/>
                  <a:gd name="T32" fmla="*/ 78 w 1268"/>
                  <a:gd name="T33" fmla="*/ 14 h 321"/>
                  <a:gd name="T34" fmla="*/ 69 w 1268"/>
                  <a:gd name="T35" fmla="*/ 17 h 321"/>
                  <a:gd name="T36" fmla="*/ 66 w 1268"/>
                  <a:gd name="T37" fmla="*/ 19 h 321"/>
                  <a:gd name="T38" fmla="*/ 62 w 1268"/>
                  <a:gd name="T39" fmla="*/ 18 h 321"/>
                  <a:gd name="T40" fmla="*/ 59 w 1268"/>
                  <a:gd name="T41" fmla="*/ 19 h 321"/>
                  <a:gd name="T42" fmla="*/ 61 w 1268"/>
                  <a:gd name="T43" fmla="*/ 22 h 321"/>
                  <a:gd name="T44" fmla="*/ 57 w 1268"/>
                  <a:gd name="T45" fmla="*/ 26 h 321"/>
                  <a:gd name="T46" fmla="*/ 50 w 1268"/>
                  <a:gd name="T47" fmla="*/ 25 h 321"/>
                  <a:gd name="T48" fmla="*/ 42 w 1268"/>
                  <a:gd name="T49" fmla="*/ 26 h 321"/>
                  <a:gd name="T50" fmla="*/ 42 w 1268"/>
                  <a:gd name="T51" fmla="*/ 27 h 321"/>
                  <a:gd name="T52" fmla="*/ 41 w 1268"/>
                  <a:gd name="T53" fmla="*/ 31 h 321"/>
                  <a:gd name="T54" fmla="*/ 35 w 1268"/>
                  <a:gd name="T55" fmla="*/ 34 h 321"/>
                  <a:gd name="T56" fmla="*/ 30 w 1268"/>
                  <a:gd name="T57" fmla="*/ 32 h 321"/>
                  <a:gd name="T58" fmla="*/ 26 w 1268"/>
                  <a:gd name="T59" fmla="*/ 30 h 321"/>
                  <a:gd name="T60" fmla="*/ 10 w 1268"/>
                  <a:gd name="T61" fmla="*/ 29 h 321"/>
                  <a:gd name="T62" fmla="*/ 0 w 1268"/>
                  <a:gd name="T63" fmla="*/ 30 h 321"/>
                  <a:gd name="T64" fmla="*/ 1 w 1268"/>
                  <a:gd name="T65" fmla="*/ 28 h 321"/>
                  <a:gd name="T66" fmla="*/ 6 w 1268"/>
                  <a:gd name="T67" fmla="*/ 26 h 321"/>
                  <a:gd name="T68" fmla="*/ 15 w 1268"/>
                  <a:gd name="T69" fmla="*/ 25 h 321"/>
                  <a:gd name="T70" fmla="*/ 18 w 1268"/>
                  <a:gd name="T71" fmla="*/ 24 h 321"/>
                  <a:gd name="T72" fmla="*/ 20 w 1268"/>
                  <a:gd name="T73" fmla="*/ 23 h 321"/>
                  <a:gd name="T74" fmla="*/ 23 w 1268"/>
                  <a:gd name="T75" fmla="*/ 25 h 321"/>
                  <a:gd name="T76" fmla="*/ 26 w 1268"/>
                  <a:gd name="T77" fmla="*/ 26 h 321"/>
                  <a:gd name="T78" fmla="*/ 22 w 1268"/>
                  <a:gd name="T79" fmla="*/ 22 h 321"/>
                  <a:gd name="T80" fmla="*/ 20 w 1268"/>
                  <a:gd name="T81" fmla="*/ 21 h 321"/>
                  <a:gd name="T82" fmla="*/ 21 w 1268"/>
                  <a:gd name="T83" fmla="*/ 19 h 321"/>
                  <a:gd name="T84" fmla="*/ 25 w 1268"/>
                  <a:gd name="T85" fmla="*/ 19 h 321"/>
                  <a:gd name="T86" fmla="*/ 38 w 1268"/>
                  <a:gd name="T87" fmla="*/ 20 h 321"/>
                  <a:gd name="T88" fmla="*/ 44 w 1268"/>
                  <a:gd name="T89" fmla="*/ 19 h 321"/>
                  <a:gd name="T90" fmla="*/ 34 w 1268"/>
                  <a:gd name="T91" fmla="*/ 18 h 321"/>
                  <a:gd name="T92" fmla="*/ 31 w 1268"/>
                  <a:gd name="T93" fmla="*/ 16 h 321"/>
                  <a:gd name="T94" fmla="*/ 39 w 1268"/>
                  <a:gd name="T95" fmla="*/ 15 h 321"/>
                  <a:gd name="T96" fmla="*/ 45 w 1268"/>
                  <a:gd name="T97" fmla="*/ 17 h 321"/>
                  <a:gd name="T98" fmla="*/ 50 w 1268"/>
                  <a:gd name="T99" fmla="*/ 13 h 321"/>
                  <a:gd name="T100" fmla="*/ 69 w 1268"/>
                  <a:gd name="T101" fmla="*/ 9 h 321"/>
                  <a:gd name="T102" fmla="*/ 61 w 1268"/>
                  <a:gd name="T103" fmla="*/ 12 h 321"/>
                  <a:gd name="T104" fmla="*/ 47 w 1268"/>
                  <a:gd name="T105" fmla="*/ 12 h 321"/>
                  <a:gd name="T106" fmla="*/ 33 w 1268"/>
                  <a:gd name="T107" fmla="*/ 12 h 321"/>
                  <a:gd name="T108" fmla="*/ 26 w 1268"/>
                  <a:gd name="T109" fmla="*/ 11 h 321"/>
                  <a:gd name="T110" fmla="*/ 23 w 1268"/>
                  <a:gd name="T111" fmla="*/ 9 h 321"/>
                  <a:gd name="T112" fmla="*/ 26 w 1268"/>
                  <a:gd name="T113" fmla="*/ 8 h 321"/>
                  <a:gd name="T114" fmla="*/ 46 w 1268"/>
                  <a:gd name="T115" fmla="*/ 5 h 321"/>
                  <a:gd name="T116" fmla="*/ 64 w 1268"/>
                  <a:gd name="T117" fmla="*/ 3 h 321"/>
                  <a:gd name="T118" fmla="*/ 70 w 1268"/>
                  <a:gd name="T119" fmla="*/ 2 h 321"/>
                  <a:gd name="T120" fmla="*/ 79 w 1268"/>
                  <a:gd name="T121" fmla="*/ 3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9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1 h 117"/>
                  <a:gd name="T4" fmla="*/ 0 w 160"/>
                  <a:gd name="T5" fmla="*/ 2 h 117"/>
                  <a:gd name="T6" fmla="*/ 1 w 160"/>
                  <a:gd name="T7" fmla="*/ 3 h 117"/>
                  <a:gd name="T8" fmla="*/ 2 w 160"/>
                  <a:gd name="T9" fmla="*/ 4 h 117"/>
                  <a:gd name="T10" fmla="*/ 2 w 160"/>
                  <a:gd name="T11" fmla="*/ 5 h 117"/>
                  <a:gd name="T12" fmla="*/ 3 w 160"/>
                  <a:gd name="T13" fmla="*/ 6 h 117"/>
                  <a:gd name="T14" fmla="*/ 4 w 160"/>
                  <a:gd name="T15" fmla="*/ 7 h 117"/>
                  <a:gd name="T16" fmla="*/ 5 w 160"/>
                  <a:gd name="T17" fmla="*/ 8 h 117"/>
                  <a:gd name="T18" fmla="*/ 6 w 160"/>
                  <a:gd name="T19" fmla="*/ 9 h 117"/>
                  <a:gd name="T20" fmla="*/ 7 w 160"/>
                  <a:gd name="T21" fmla="*/ 10 h 117"/>
                  <a:gd name="T22" fmla="*/ 9 w 160"/>
                  <a:gd name="T23" fmla="*/ 10 h 117"/>
                  <a:gd name="T24" fmla="*/ 10 w 160"/>
                  <a:gd name="T25" fmla="*/ 11 h 117"/>
                  <a:gd name="T26" fmla="*/ 11 w 160"/>
                  <a:gd name="T27" fmla="*/ 12 h 117"/>
                  <a:gd name="T28" fmla="*/ 12 w 160"/>
                  <a:gd name="T29" fmla="*/ 12 h 117"/>
                  <a:gd name="T30" fmla="*/ 13 w 160"/>
                  <a:gd name="T31" fmla="*/ 12 h 117"/>
                  <a:gd name="T32" fmla="*/ 13 w 160"/>
                  <a:gd name="T33" fmla="*/ 12 h 117"/>
                  <a:gd name="T34" fmla="*/ 14 w 160"/>
                  <a:gd name="T35" fmla="*/ 12 h 117"/>
                  <a:gd name="T36" fmla="*/ 15 w 160"/>
                  <a:gd name="T37" fmla="*/ 12 h 117"/>
                  <a:gd name="T38" fmla="*/ 16 w 160"/>
                  <a:gd name="T39" fmla="*/ 12 h 117"/>
                  <a:gd name="T40" fmla="*/ 16 w 160"/>
                  <a:gd name="T41" fmla="*/ 11 h 117"/>
                  <a:gd name="T42" fmla="*/ 15 w 160"/>
                  <a:gd name="T43" fmla="*/ 10 h 117"/>
                  <a:gd name="T44" fmla="*/ 14 w 160"/>
                  <a:gd name="T45" fmla="*/ 8 h 117"/>
                  <a:gd name="T46" fmla="*/ 14 w 160"/>
                  <a:gd name="T47" fmla="*/ 8 h 117"/>
                  <a:gd name="T48" fmla="*/ 14 w 160"/>
                  <a:gd name="T49" fmla="*/ 7 h 117"/>
                  <a:gd name="T50" fmla="*/ 13 w 160"/>
                  <a:gd name="T51" fmla="*/ 6 h 117"/>
                  <a:gd name="T52" fmla="*/ 13 w 160"/>
                  <a:gd name="T53" fmla="*/ 5 h 117"/>
                  <a:gd name="T54" fmla="*/ 13 w 160"/>
                  <a:gd name="T55" fmla="*/ 5 h 117"/>
                  <a:gd name="T56" fmla="*/ 12 w 160"/>
                  <a:gd name="T57" fmla="*/ 5 h 117"/>
                  <a:gd name="T58" fmla="*/ 11 w 160"/>
                  <a:gd name="T59" fmla="*/ 4 h 117"/>
                  <a:gd name="T60" fmla="*/ 10 w 160"/>
                  <a:gd name="T61" fmla="*/ 4 h 117"/>
                  <a:gd name="T62" fmla="*/ 9 w 160"/>
                  <a:gd name="T63" fmla="*/ 3 h 117"/>
                  <a:gd name="T64" fmla="*/ 8 w 160"/>
                  <a:gd name="T65" fmla="*/ 2 h 117"/>
                  <a:gd name="T66" fmla="*/ 8 w 160"/>
                  <a:gd name="T67" fmla="*/ 2 h 117"/>
                  <a:gd name="T68" fmla="*/ 7 w 160"/>
                  <a:gd name="T69" fmla="*/ 1 h 117"/>
                  <a:gd name="T70" fmla="*/ 7 w 160"/>
                  <a:gd name="T71" fmla="*/ 1 h 117"/>
                  <a:gd name="T72" fmla="*/ 7 w 160"/>
                  <a:gd name="T73" fmla="*/ 1 h 117"/>
                  <a:gd name="T74" fmla="*/ 6 w 160"/>
                  <a:gd name="T75" fmla="*/ 1 h 117"/>
                  <a:gd name="T76" fmla="*/ 5 w 160"/>
                  <a:gd name="T77" fmla="*/ 1 h 117"/>
                  <a:gd name="T78" fmla="*/ 4 w 160"/>
                  <a:gd name="T79" fmla="*/ 0 h 117"/>
                  <a:gd name="T80" fmla="*/ 4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0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 w 80"/>
                  <a:gd name="T1" fmla="*/ 13 h 141"/>
                  <a:gd name="T2" fmla="*/ 8 w 80"/>
                  <a:gd name="T3" fmla="*/ 4 h 141"/>
                  <a:gd name="T4" fmla="*/ 8 w 80"/>
                  <a:gd name="T5" fmla="*/ 2 h 141"/>
                  <a:gd name="T6" fmla="*/ 7 w 80"/>
                  <a:gd name="T7" fmla="*/ 2 h 141"/>
                  <a:gd name="T8" fmla="*/ 6 w 80"/>
                  <a:gd name="T9" fmla="*/ 2 h 141"/>
                  <a:gd name="T10" fmla="*/ 6 w 80"/>
                  <a:gd name="T11" fmla="*/ 2 h 141"/>
                  <a:gd name="T12" fmla="*/ 5 w 80"/>
                  <a:gd name="T13" fmla="*/ 1 h 141"/>
                  <a:gd name="T14" fmla="*/ 5 w 80"/>
                  <a:gd name="T15" fmla="*/ 1 h 141"/>
                  <a:gd name="T16" fmla="*/ 5 w 80"/>
                  <a:gd name="T17" fmla="*/ 1 h 141"/>
                  <a:gd name="T18" fmla="*/ 4 w 80"/>
                  <a:gd name="T19" fmla="*/ 0 h 141"/>
                  <a:gd name="T20" fmla="*/ 4 w 80"/>
                  <a:gd name="T21" fmla="*/ 0 h 141"/>
                  <a:gd name="T22" fmla="*/ 0 w 80"/>
                  <a:gd name="T23" fmla="*/ 0 h 141"/>
                  <a:gd name="T24" fmla="*/ 0 w 80"/>
                  <a:gd name="T25" fmla="*/ 3 h 141"/>
                  <a:gd name="T26" fmla="*/ 0 w 80"/>
                  <a:gd name="T27" fmla="*/ 4 h 141"/>
                  <a:gd name="T28" fmla="*/ 0 w 80"/>
                  <a:gd name="T29" fmla="*/ 6 h 141"/>
                  <a:gd name="T30" fmla="*/ 0 w 80"/>
                  <a:gd name="T31" fmla="*/ 7 h 141"/>
                  <a:gd name="T32" fmla="*/ 0 w 80"/>
                  <a:gd name="T33" fmla="*/ 8 h 141"/>
                  <a:gd name="T34" fmla="*/ 0 w 80"/>
                  <a:gd name="T35" fmla="*/ 8 h 141"/>
                  <a:gd name="T36" fmla="*/ 1 w 80"/>
                  <a:gd name="T37" fmla="*/ 9 h 141"/>
                  <a:gd name="T38" fmla="*/ 1 w 80"/>
                  <a:gd name="T39" fmla="*/ 10 h 141"/>
                  <a:gd name="T40" fmla="*/ 2 w 80"/>
                  <a:gd name="T41" fmla="*/ 13 h 141"/>
                  <a:gd name="T42" fmla="*/ 3 w 80"/>
                  <a:gd name="T43" fmla="*/ 15 h 141"/>
                  <a:gd name="T44" fmla="*/ 3 w 80"/>
                  <a:gd name="T45" fmla="*/ 14 h 141"/>
                  <a:gd name="T46" fmla="*/ 4 w 80"/>
                  <a:gd name="T47" fmla="*/ 14 h 141"/>
                  <a:gd name="T48" fmla="*/ 4 w 80"/>
                  <a:gd name="T49" fmla="*/ 13 h 141"/>
                  <a:gd name="T50" fmla="*/ 4 w 80"/>
                  <a:gd name="T51" fmla="*/ 13 h 141"/>
                  <a:gd name="T52" fmla="*/ 4 w 80"/>
                  <a:gd name="T53" fmla="*/ 13 h 141"/>
                  <a:gd name="T54" fmla="*/ 4 w 80"/>
                  <a:gd name="T55" fmla="*/ 13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1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10 h 124"/>
                  <a:gd name="T2" fmla="*/ 0 w 259"/>
                  <a:gd name="T3" fmla="*/ 11 h 124"/>
                  <a:gd name="T4" fmla="*/ 0 w 259"/>
                  <a:gd name="T5" fmla="*/ 11 h 124"/>
                  <a:gd name="T6" fmla="*/ 0 w 259"/>
                  <a:gd name="T7" fmla="*/ 11 h 124"/>
                  <a:gd name="T8" fmla="*/ 1 w 259"/>
                  <a:gd name="T9" fmla="*/ 12 h 124"/>
                  <a:gd name="T10" fmla="*/ 1 w 259"/>
                  <a:gd name="T11" fmla="*/ 12 h 124"/>
                  <a:gd name="T12" fmla="*/ 2 w 259"/>
                  <a:gd name="T13" fmla="*/ 13 h 124"/>
                  <a:gd name="T14" fmla="*/ 3 w 259"/>
                  <a:gd name="T15" fmla="*/ 13 h 124"/>
                  <a:gd name="T16" fmla="*/ 4 w 259"/>
                  <a:gd name="T17" fmla="*/ 13 h 124"/>
                  <a:gd name="T18" fmla="*/ 5 w 259"/>
                  <a:gd name="T19" fmla="*/ 14 h 124"/>
                  <a:gd name="T20" fmla="*/ 6 w 259"/>
                  <a:gd name="T21" fmla="*/ 14 h 124"/>
                  <a:gd name="T22" fmla="*/ 7 w 259"/>
                  <a:gd name="T23" fmla="*/ 14 h 124"/>
                  <a:gd name="T24" fmla="*/ 8 w 259"/>
                  <a:gd name="T25" fmla="*/ 14 h 124"/>
                  <a:gd name="T26" fmla="*/ 8 w 259"/>
                  <a:gd name="T27" fmla="*/ 13 h 124"/>
                  <a:gd name="T28" fmla="*/ 9 w 259"/>
                  <a:gd name="T29" fmla="*/ 13 h 124"/>
                  <a:gd name="T30" fmla="*/ 10 w 259"/>
                  <a:gd name="T31" fmla="*/ 13 h 124"/>
                  <a:gd name="T32" fmla="*/ 11 w 259"/>
                  <a:gd name="T33" fmla="*/ 12 h 124"/>
                  <a:gd name="T34" fmla="*/ 12 w 259"/>
                  <a:gd name="T35" fmla="*/ 11 h 124"/>
                  <a:gd name="T36" fmla="*/ 13 w 259"/>
                  <a:gd name="T37" fmla="*/ 11 h 124"/>
                  <a:gd name="T38" fmla="*/ 13 w 259"/>
                  <a:gd name="T39" fmla="*/ 11 h 124"/>
                  <a:gd name="T40" fmla="*/ 14 w 259"/>
                  <a:gd name="T41" fmla="*/ 10 h 124"/>
                  <a:gd name="T42" fmla="*/ 15 w 259"/>
                  <a:gd name="T43" fmla="*/ 10 h 124"/>
                  <a:gd name="T44" fmla="*/ 16 w 259"/>
                  <a:gd name="T45" fmla="*/ 10 h 124"/>
                  <a:gd name="T46" fmla="*/ 17 w 259"/>
                  <a:gd name="T47" fmla="*/ 10 h 124"/>
                  <a:gd name="T48" fmla="*/ 18 w 259"/>
                  <a:gd name="T49" fmla="*/ 11 h 124"/>
                  <a:gd name="T50" fmla="*/ 19 w 259"/>
                  <a:gd name="T51" fmla="*/ 11 h 124"/>
                  <a:gd name="T52" fmla="*/ 19 w 259"/>
                  <a:gd name="T53" fmla="*/ 11 h 124"/>
                  <a:gd name="T54" fmla="*/ 21 w 259"/>
                  <a:gd name="T55" fmla="*/ 12 h 124"/>
                  <a:gd name="T56" fmla="*/ 22 w 259"/>
                  <a:gd name="T57" fmla="*/ 13 h 124"/>
                  <a:gd name="T58" fmla="*/ 27 w 259"/>
                  <a:gd name="T59" fmla="*/ 13 h 124"/>
                  <a:gd name="T60" fmla="*/ 27 w 259"/>
                  <a:gd name="T61" fmla="*/ 11 h 124"/>
                  <a:gd name="T62" fmla="*/ 26 w 259"/>
                  <a:gd name="T63" fmla="*/ 11 h 124"/>
                  <a:gd name="T64" fmla="*/ 25 w 259"/>
                  <a:gd name="T65" fmla="*/ 11 h 124"/>
                  <a:gd name="T66" fmla="*/ 24 w 259"/>
                  <a:gd name="T67" fmla="*/ 10 h 124"/>
                  <a:gd name="T68" fmla="*/ 23 w 259"/>
                  <a:gd name="T69" fmla="*/ 10 h 124"/>
                  <a:gd name="T70" fmla="*/ 24 w 259"/>
                  <a:gd name="T71" fmla="*/ 9 h 124"/>
                  <a:gd name="T72" fmla="*/ 24 w 259"/>
                  <a:gd name="T73" fmla="*/ 9 h 124"/>
                  <a:gd name="T74" fmla="*/ 25 w 259"/>
                  <a:gd name="T75" fmla="*/ 8 h 124"/>
                  <a:gd name="T76" fmla="*/ 25 w 259"/>
                  <a:gd name="T77" fmla="*/ 8 h 124"/>
                  <a:gd name="T78" fmla="*/ 24 w 259"/>
                  <a:gd name="T79" fmla="*/ 7 h 124"/>
                  <a:gd name="T80" fmla="*/ 24 w 259"/>
                  <a:gd name="T81" fmla="*/ 6 h 124"/>
                  <a:gd name="T82" fmla="*/ 23 w 259"/>
                  <a:gd name="T83" fmla="*/ 6 h 124"/>
                  <a:gd name="T84" fmla="*/ 22 w 259"/>
                  <a:gd name="T85" fmla="*/ 5 h 124"/>
                  <a:gd name="T86" fmla="*/ 20 w 259"/>
                  <a:gd name="T87" fmla="*/ 4 h 124"/>
                  <a:gd name="T88" fmla="*/ 19 w 259"/>
                  <a:gd name="T89" fmla="*/ 3 h 124"/>
                  <a:gd name="T90" fmla="*/ 17 w 259"/>
                  <a:gd name="T91" fmla="*/ 3 h 124"/>
                  <a:gd name="T92" fmla="*/ 16 w 259"/>
                  <a:gd name="T93" fmla="*/ 2 h 124"/>
                  <a:gd name="T94" fmla="*/ 15 w 259"/>
                  <a:gd name="T95" fmla="*/ 1 h 124"/>
                  <a:gd name="T96" fmla="*/ 14 w 259"/>
                  <a:gd name="T97" fmla="*/ 1 h 124"/>
                  <a:gd name="T98" fmla="*/ 14 w 259"/>
                  <a:gd name="T99" fmla="*/ 1 h 124"/>
                  <a:gd name="T100" fmla="*/ 13 w 259"/>
                  <a:gd name="T101" fmla="*/ 0 h 124"/>
                  <a:gd name="T102" fmla="*/ 13 w 259"/>
                  <a:gd name="T103" fmla="*/ 0 h 124"/>
                  <a:gd name="T104" fmla="*/ 12 w 259"/>
                  <a:gd name="T105" fmla="*/ 1 h 124"/>
                  <a:gd name="T106" fmla="*/ 11 w 259"/>
                  <a:gd name="T107" fmla="*/ 1 h 124"/>
                  <a:gd name="T108" fmla="*/ 10 w 259"/>
                  <a:gd name="T109" fmla="*/ 2 h 124"/>
                  <a:gd name="T110" fmla="*/ 8 w 259"/>
                  <a:gd name="T111" fmla="*/ 3 h 124"/>
                  <a:gd name="T112" fmla="*/ 6 w 259"/>
                  <a:gd name="T113" fmla="*/ 5 h 124"/>
                  <a:gd name="T114" fmla="*/ 4 w 259"/>
                  <a:gd name="T115" fmla="*/ 6 h 124"/>
                  <a:gd name="T116" fmla="*/ 2 w 259"/>
                  <a:gd name="T117" fmla="*/ 8 h 124"/>
                  <a:gd name="T118" fmla="*/ 1 w 259"/>
                  <a:gd name="T119" fmla="*/ 9 h 124"/>
                  <a:gd name="T120" fmla="*/ 0 w 259"/>
                  <a:gd name="T121" fmla="*/ 1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2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4 h 57"/>
                  <a:gd name="T2" fmla="*/ 1 w 119"/>
                  <a:gd name="T3" fmla="*/ 4 h 57"/>
                  <a:gd name="T4" fmla="*/ 1 w 119"/>
                  <a:gd name="T5" fmla="*/ 4 h 57"/>
                  <a:gd name="T6" fmla="*/ 2 w 119"/>
                  <a:gd name="T7" fmla="*/ 5 h 57"/>
                  <a:gd name="T8" fmla="*/ 3 w 119"/>
                  <a:gd name="T9" fmla="*/ 5 h 57"/>
                  <a:gd name="T10" fmla="*/ 3 w 119"/>
                  <a:gd name="T11" fmla="*/ 6 h 57"/>
                  <a:gd name="T12" fmla="*/ 4 w 119"/>
                  <a:gd name="T13" fmla="*/ 6 h 57"/>
                  <a:gd name="T14" fmla="*/ 4 w 119"/>
                  <a:gd name="T15" fmla="*/ 6 h 57"/>
                  <a:gd name="T16" fmla="*/ 5 w 119"/>
                  <a:gd name="T17" fmla="*/ 6 h 57"/>
                  <a:gd name="T18" fmla="*/ 6 w 119"/>
                  <a:gd name="T19" fmla="*/ 6 h 57"/>
                  <a:gd name="T20" fmla="*/ 6 w 119"/>
                  <a:gd name="T21" fmla="*/ 6 h 57"/>
                  <a:gd name="T22" fmla="*/ 7 w 119"/>
                  <a:gd name="T23" fmla="*/ 6 h 57"/>
                  <a:gd name="T24" fmla="*/ 8 w 119"/>
                  <a:gd name="T25" fmla="*/ 6 h 57"/>
                  <a:gd name="T26" fmla="*/ 9 w 119"/>
                  <a:gd name="T27" fmla="*/ 6 h 57"/>
                  <a:gd name="T28" fmla="*/ 9 w 119"/>
                  <a:gd name="T29" fmla="*/ 5 h 57"/>
                  <a:gd name="T30" fmla="*/ 10 w 119"/>
                  <a:gd name="T31" fmla="*/ 5 h 57"/>
                  <a:gd name="T32" fmla="*/ 10 w 119"/>
                  <a:gd name="T33" fmla="*/ 4 h 57"/>
                  <a:gd name="T34" fmla="*/ 11 w 119"/>
                  <a:gd name="T35" fmla="*/ 4 h 57"/>
                  <a:gd name="T36" fmla="*/ 11 w 119"/>
                  <a:gd name="T37" fmla="*/ 3 h 57"/>
                  <a:gd name="T38" fmla="*/ 12 w 119"/>
                  <a:gd name="T39" fmla="*/ 1 h 57"/>
                  <a:gd name="T40" fmla="*/ 12 w 119"/>
                  <a:gd name="T41" fmla="*/ 0 h 57"/>
                  <a:gd name="T42" fmla="*/ 10 w 119"/>
                  <a:gd name="T43" fmla="*/ 0 h 57"/>
                  <a:gd name="T44" fmla="*/ 8 w 119"/>
                  <a:gd name="T45" fmla="*/ 0 h 57"/>
                  <a:gd name="T46" fmla="*/ 6 w 119"/>
                  <a:gd name="T47" fmla="*/ 0 h 57"/>
                  <a:gd name="T48" fmla="*/ 4 w 119"/>
                  <a:gd name="T49" fmla="*/ 1 h 57"/>
                  <a:gd name="T50" fmla="*/ 4 w 119"/>
                  <a:gd name="T51" fmla="*/ 1 h 57"/>
                  <a:gd name="T52" fmla="*/ 3 w 119"/>
                  <a:gd name="T53" fmla="*/ 1 h 57"/>
                  <a:gd name="T54" fmla="*/ 2 w 119"/>
                  <a:gd name="T55" fmla="*/ 1 h 57"/>
                  <a:gd name="T56" fmla="*/ 2 w 119"/>
                  <a:gd name="T57" fmla="*/ 2 h 57"/>
                  <a:gd name="T58" fmla="*/ 1 w 119"/>
                  <a:gd name="T59" fmla="*/ 2 h 57"/>
                  <a:gd name="T60" fmla="*/ 1 w 119"/>
                  <a:gd name="T61" fmla="*/ 3 h 57"/>
                  <a:gd name="T62" fmla="*/ 0 w 119"/>
                  <a:gd name="T63" fmla="*/ 3 h 57"/>
                  <a:gd name="T64" fmla="*/ 0 w 119"/>
                  <a:gd name="T65" fmla="*/ 4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3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 h 52"/>
                  <a:gd name="T2" fmla="*/ 1 w 107"/>
                  <a:gd name="T3" fmla="*/ 6 h 52"/>
                  <a:gd name="T4" fmla="*/ 1 w 107"/>
                  <a:gd name="T5" fmla="*/ 6 h 52"/>
                  <a:gd name="T6" fmla="*/ 1 w 107"/>
                  <a:gd name="T7" fmla="*/ 6 h 52"/>
                  <a:gd name="T8" fmla="*/ 2 w 107"/>
                  <a:gd name="T9" fmla="*/ 6 h 52"/>
                  <a:gd name="T10" fmla="*/ 3 w 107"/>
                  <a:gd name="T11" fmla="*/ 5 h 52"/>
                  <a:gd name="T12" fmla="*/ 3 w 107"/>
                  <a:gd name="T13" fmla="*/ 5 h 52"/>
                  <a:gd name="T14" fmla="*/ 4 w 107"/>
                  <a:gd name="T15" fmla="*/ 5 h 52"/>
                  <a:gd name="T16" fmla="*/ 5 w 107"/>
                  <a:gd name="T17" fmla="*/ 5 h 52"/>
                  <a:gd name="T18" fmla="*/ 6 w 107"/>
                  <a:gd name="T19" fmla="*/ 5 h 52"/>
                  <a:gd name="T20" fmla="*/ 7 w 107"/>
                  <a:gd name="T21" fmla="*/ 5 h 52"/>
                  <a:gd name="T22" fmla="*/ 8 w 107"/>
                  <a:gd name="T23" fmla="*/ 4 h 52"/>
                  <a:gd name="T24" fmla="*/ 9 w 107"/>
                  <a:gd name="T25" fmla="*/ 4 h 52"/>
                  <a:gd name="T26" fmla="*/ 10 w 107"/>
                  <a:gd name="T27" fmla="*/ 3 h 52"/>
                  <a:gd name="T28" fmla="*/ 11 w 107"/>
                  <a:gd name="T29" fmla="*/ 3 h 52"/>
                  <a:gd name="T30" fmla="*/ 11 w 107"/>
                  <a:gd name="T31" fmla="*/ 0 h 52"/>
                  <a:gd name="T32" fmla="*/ 10 w 107"/>
                  <a:gd name="T33" fmla="*/ 0 h 52"/>
                  <a:gd name="T34" fmla="*/ 9 w 107"/>
                  <a:gd name="T35" fmla="*/ 0 h 52"/>
                  <a:gd name="T36" fmla="*/ 7 w 107"/>
                  <a:gd name="T37" fmla="*/ 1 h 52"/>
                  <a:gd name="T38" fmla="*/ 6 w 107"/>
                  <a:gd name="T39" fmla="*/ 1 h 52"/>
                  <a:gd name="T40" fmla="*/ 4 w 107"/>
                  <a:gd name="T41" fmla="*/ 2 h 52"/>
                  <a:gd name="T42" fmla="*/ 3 w 107"/>
                  <a:gd name="T43" fmla="*/ 3 h 52"/>
                  <a:gd name="T44" fmla="*/ 2 w 107"/>
                  <a:gd name="T45" fmla="*/ 4 h 52"/>
                  <a:gd name="T46" fmla="*/ 1 w 107"/>
                  <a:gd name="T47" fmla="*/ 4 h 52"/>
                  <a:gd name="T48" fmla="*/ 1 w 107"/>
                  <a:gd name="T49" fmla="*/ 5 h 52"/>
                  <a:gd name="T50" fmla="*/ 0 w 107"/>
                  <a:gd name="T51" fmla="*/ 5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4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3 w 246"/>
                  <a:gd name="T1" fmla="*/ 10 h 99"/>
                  <a:gd name="T2" fmla="*/ 2 w 246"/>
                  <a:gd name="T3" fmla="*/ 10 h 99"/>
                  <a:gd name="T4" fmla="*/ 2 w 246"/>
                  <a:gd name="T5" fmla="*/ 10 h 99"/>
                  <a:gd name="T6" fmla="*/ 1 w 246"/>
                  <a:gd name="T7" fmla="*/ 10 h 99"/>
                  <a:gd name="T8" fmla="*/ 1 w 246"/>
                  <a:gd name="T9" fmla="*/ 9 h 99"/>
                  <a:gd name="T10" fmla="*/ 1 w 246"/>
                  <a:gd name="T11" fmla="*/ 9 h 99"/>
                  <a:gd name="T12" fmla="*/ 0 w 246"/>
                  <a:gd name="T13" fmla="*/ 9 h 99"/>
                  <a:gd name="T14" fmla="*/ 0 w 246"/>
                  <a:gd name="T15" fmla="*/ 8 h 99"/>
                  <a:gd name="T16" fmla="*/ 0 w 246"/>
                  <a:gd name="T17" fmla="*/ 8 h 99"/>
                  <a:gd name="T18" fmla="*/ 0 w 246"/>
                  <a:gd name="T19" fmla="*/ 7 h 99"/>
                  <a:gd name="T20" fmla="*/ 0 w 246"/>
                  <a:gd name="T21" fmla="*/ 7 h 99"/>
                  <a:gd name="T22" fmla="*/ 0 w 246"/>
                  <a:gd name="T23" fmla="*/ 6 h 99"/>
                  <a:gd name="T24" fmla="*/ 1 w 246"/>
                  <a:gd name="T25" fmla="*/ 6 h 99"/>
                  <a:gd name="T26" fmla="*/ 1 w 246"/>
                  <a:gd name="T27" fmla="*/ 5 h 99"/>
                  <a:gd name="T28" fmla="*/ 2 w 246"/>
                  <a:gd name="T29" fmla="*/ 4 h 99"/>
                  <a:gd name="T30" fmla="*/ 3 w 246"/>
                  <a:gd name="T31" fmla="*/ 4 h 99"/>
                  <a:gd name="T32" fmla="*/ 4 w 246"/>
                  <a:gd name="T33" fmla="*/ 3 h 99"/>
                  <a:gd name="T34" fmla="*/ 5 w 246"/>
                  <a:gd name="T35" fmla="*/ 2 h 99"/>
                  <a:gd name="T36" fmla="*/ 6 w 246"/>
                  <a:gd name="T37" fmla="*/ 2 h 99"/>
                  <a:gd name="T38" fmla="*/ 7 w 246"/>
                  <a:gd name="T39" fmla="*/ 2 h 99"/>
                  <a:gd name="T40" fmla="*/ 8 w 246"/>
                  <a:gd name="T41" fmla="*/ 1 h 99"/>
                  <a:gd name="T42" fmla="*/ 10 w 246"/>
                  <a:gd name="T43" fmla="*/ 1 h 99"/>
                  <a:gd name="T44" fmla="*/ 11 w 246"/>
                  <a:gd name="T45" fmla="*/ 0 h 99"/>
                  <a:gd name="T46" fmla="*/ 13 w 246"/>
                  <a:gd name="T47" fmla="*/ 0 h 99"/>
                  <a:gd name="T48" fmla="*/ 14 w 246"/>
                  <a:gd name="T49" fmla="*/ 0 h 99"/>
                  <a:gd name="T50" fmla="*/ 17 w 246"/>
                  <a:gd name="T51" fmla="*/ 0 h 99"/>
                  <a:gd name="T52" fmla="*/ 20 w 246"/>
                  <a:gd name="T53" fmla="*/ 0 h 99"/>
                  <a:gd name="T54" fmla="*/ 22 w 246"/>
                  <a:gd name="T55" fmla="*/ 0 h 99"/>
                  <a:gd name="T56" fmla="*/ 25 w 246"/>
                  <a:gd name="T57" fmla="*/ 1 h 99"/>
                  <a:gd name="T58" fmla="*/ 25 w 246"/>
                  <a:gd name="T59" fmla="*/ 1 h 99"/>
                  <a:gd name="T60" fmla="*/ 25 w 246"/>
                  <a:gd name="T61" fmla="*/ 2 h 99"/>
                  <a:gd name="T62" fmla="*/ 24 w 246"/>
                  <a:gd name="T63" fmla="*/ 2 h 99"/>
                  <a:gd name="T64" fmla="*/ 24 w 246"/>
                  <a:gd name="T65" fmla="*/ 3 h 99"/>
                  <a:gd name="T66" fmla="*/ 22 w 246"/>
                  <a:gd name="T67" fmla="*/ 4 h 99"/>
                  <a:gd name="T68" fmla="*/ 21 w 246"/>
                  <a:gd name="T69" fmla="*/ 5 h 99"/>
                  <a:gd name="T70" fmla="*/ 19 w 246"/>
                  <a:gd name="T71" fmla="*/ 6 h 99"/>
                  <a:gd name="T72" fmla="*/ 17 w 246"/>
                  <a:gd name="T73" fmla="*/ 6 h 99"/>
                  <a:gd name="T74" fmla="*/ 16 w 246"/>
                  <a:gd name="T75" fmla="*/ 7 h 99"/>
                  <a:gd name="T76" fmla="*/ 15 w 246"/>
                  <a:gd name="T77" fmla="*/ 7 h 99"/>
                  <a:gd name="T78" fmla="*/ 14 w 246"/>
                  <a:gd name="T79" fmla="*/ 7 h 99"/>
                  <a:gd name="T80" fmla="*/ 13 w 246"/>
                  <a:gd name="T81" fmla="*/ 7 h 99"/>
                  <a:gd name="T82" fmla="*/ 13 w 246"/>
                  <a:gd name="T83" fmla="*/ 7 h 99"/>
                  <a:gd name="T84" fmla="*/ 11 w 246"/>
                  <a:gd name="T85" fmla="*/ 7 h 99"/>
                  <a:gd name="T86" fmla="*/ 10 w 246"/>
                  <a:gd name="T87" fmla="*/ 7 h 99"/>
                  <a:gd name="T88" fmla="*/ 10 w 246"/>
                  <a:gd name="T89" fmla="*/ 7 h 99"/>
                  <a:gd name="T90" fmla="*/ 9 w 246"/>
                  <a:gd name="T91" fmla="*/ 7 h 99"/>
                  <a:gd name="T92" fmla="*/ 8 w 246"/>
                  <a:gd name="T93" fmla="*/ 7 h 99"/>
                  <a:gd name="T94" fmla="*/ 7 w 246"/>
                  <a:gd name="T95" fmla="*/ 8 h 99"/>
                  <a:gd name="T96" fmla="*/ 6 w 246"/>
                  <a:gd name="T97" fmla="*/ 9 h 99"/>
                  <a:gd name="T98" fmla="*/ 5 w 246"/>
                  <a:gd name="T99" fmla="*/ 9 h 99"/>
                  <a:gd name="T100" fmla="*/ 4 w 246"/>
                  <a:gd name="T101" fmla="*/ 10 h 99"/>
                  <a:gd name="T102" fmla="*/ 4 w 246"/>
                  <a:gd name="T103" fmla="*/ 10 h 99"/>
                  <a:gd name="T104" fmla="*/ 3 w 246"/>
                  <a:gd name="T105" fmla="*/ 10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5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4 w 233"/>
                  <a:gd name="T1" fmla="*/ 9 h 123"/>
                  <a:gd name="T2" fmla="*/ 1 w 233"/>
                  <a:gd name="T3" fmla="*/ 8 h 123"/>
                  <a:gd name="T4" fmla="*/ 0 w 233"/>
                  <a:gd name="T5" fmla="*/ 6 h 123"/>
                  <a:gd name="T6" fmla="*/ 2 w 233"/>
                  <a:gd name="T7" fmla="*/ 4 h 123"/>
                  <a:gd name="T8" fmla="*/ 4 w 233"/>
                  <a:gd name="T9" fmla="*/ 4 h 123"/>
                  <a:gd name="T10" fmla="*/ 7 w 233"/>
                  <a:gd name="T11" fmla="*/ 4 h 123"/>
                  <a:gd name="T12" fmla="*/ 8 w 233"/>
                  <a:gd name="T13" fmla="*/ 4 h 123"/>
                  <a:gd name="T14" fmla="*/ 9 w 233"/>
                  <a:gd name="T15" fmla="*/ 4 h 123"/>
                  <a:gd name="T16" fmla="*/ 11 w 233"/>
                  <a:gd name="T17" fmla="*/ 2 h 123"/>
                  <a:gd name="T18" fmla="*/ 13 w 233"/>
                  <a:gd name="T19" fmla="*/ 1 h 123"/>
                  <a:gd name="T20" fmla="*/ 16 w 233"/>
                  <a:gd name="T21" fmla="*/ 0 h 123"/>
                  <a:gd name="T22" fmla="*/ 17 w 233"/>
                  <a:gd name="T23" fmla="*/ 1 h 123"/>
                  <a:gd name="T24" fmla="*/ 19 w 233"/>
                  <a:gd name="T25" fmla="*/ 1 h 123"/>
                  <a:gd name="T26" fmla="*/ 20 w 233"/>
                  <a:gd name="T27" fmla="*/ 1 h 123"/>
                  <a:gd name="T28" fmla="*/ 22 w 233"/>
                  <a:gd name="T29" fmla="*/ 1 h 123"/>
                  <a:gd name="T30" fmla="*/ 23 w 233"/>
                  <a:gd name="T31" fmla="*/ 0 h 123"/>
                  <a:gd name="T32" fmla="*/ 25 w 233"/>
                  <a:gd name="T33" fmla="*/ 1 h 123"/>
                  <a:gd name="T34" fmla="*/ 24 w 233"/>
                  <a:gd name="T35" fmla="*/ 2 h 123"/>
                  <a:gd name="T36" fmla="*/ 23 w 233"/>
                  <a:gd name="T37" fmla="*/ 3 h 123"/>
                  <a:gd name="T38" fmla="*/ 22 w 233"/>
                  <a:gd name="T39" fmla="*/ 3 h 123"/>
                  <a:gd name="T40" fmla="*/ 22 w 233"/>
                  <a:gd name="T41" fmla="*/ 5 h 123"/>
                  <a:gd name="T42" fmla="*/ 22 w 233"/>
                  <a:gd name="T43" fmla="*/ 7 h 123"/>
                  <a:gd name="T44" fmla="*/ 20 w 233"/>
                  <a:gd name="T45" fmla="*/ 9 h 123"/>
                  <a:gd name="T46" fmla="*/ 17 w 233"/>
                  <a:gd name="T47" fmla="*/ 10 h 123"/>
                  <a:gd name="T48" fmla="*/ 15 w 233"/>
                  <a:gd name="T49" fmla="*/ 10 h 123"/>
                  <a:gd name="T50" fmla="*/ 12 w 233"/>
                  <a:gd name="T51" fmla="*/ 11 h 123"/>
                  <a:gd name="T52" fmla="*/ 10 w 233"/>
                  <a:gd name="T53" fmla="*/ 11 h 123"/>
                  <a:gd name="T54" fmla="*/ 9 w 233"/>
                  <a:gd name="T55" fmla="*/ 12 h 123"/>
                  <a:gd name="T56" fmla="*/ 7 w 233"/>
                  <a:gd name="T57" fmla="*/ 13 h 123"/>
                  <a:gd name="T58" fmla="*/ 6 w 233"/>
                  <a:gd name="T59" fmla="*/ 13 h 123"/>
                  <a:gd name="T60" fmla="*/ 6 w 233"/>
                  <a:gd name="T61" fmla="*/ 12 h 123"/>
                  <a:gd name="T62" fmla="*/ 5 w 233"/>
                  <a:gd name="T63" fmla="*/ 11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6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6 h 172"/>
                  <a:gd name="T2" fmla="*/ 0 w 484"/>
                  <a:gd name="T3" fmla="*/ 17 h 172"/>
                  <a:gd name="T4" fmla="*/ 1 w 484"/>
                  <a:gd name="T5" fmla="*/ 17 h 172"/>
                  <a:gd name="T6" fmla="*/ 2 w 484"/>
                  <a:gd name="T7" fmla="*/ 18 h 172"/>
                  <a:gd name="T8" fmla="*/ 3 w 484"/>
                  <a:gd name="T9" fmla="*/ 18 h 172"/>
                  <a:gd name="T10" fmla="*/ 6 w 484"/>
                  <a:gd name="T11" fmla="*/ 18 h 172"/>
                  <a:gd name="T12" fmla="*/ 8 w 484"/>
                  <a:gd name="T13" fmla="*/ 18 h 172"/>
                  <a:gd name="T14" fmla="*/ 10 w 484"/>
                  <a:gd name="T15" fmla="*/ 18 h 172"/>
                  <a:gd name="T16" fmla="*/ 15 w 484"/>
                  <a:gd name="T17" fmla="*/ 17 h 172"/>
                  <a:gd name="T18" fmla="*/ 20 w 484"/>
                  <a:gd name="T19" fmla="*/ 14 h 172"/>
                  <a:gd name="T20" fmla="*/ 25 w 484"/>
                  <a:gd name="T21" fmla="*/ 12 h 172"/>
                  <a:gd name="T22" fmla="*/ 30 w 484"/>
                  <a:gd name="T23" fmla="*/ 11 h 172"/>
                  <a:gd name="T24" fmla="*/ 37 w 484"/>
                  <a:gd name="T25" fmla="*/ 9 h 172"/>
                  <a:gd name="T26" fmla="*/ 42 w 484"/>
                  <a:gd name="T27" fmla="*/ 8 h 172"/>
                  <a:gd name="T28" fmla="*/ 46 w 484"/>
                  <a:gd name="T29" fmla="*/ 7 h 172"/>
                  <a:gd name="T30" fmla="*/ 49 w 484"/>
                  <a:gd name="T31" fmla="*/ 6 h 172"/>
                  <a:gd name="T32" fmla="*/ 50 w 484"/>
                  <a:gd name="T33" fmla="*/ 5 h 172"/>
                  <a:gd name="T34" fmla="*/ 51 w 484"/>
                  <a:gd name="T35" fmla="*/ 4 h 172"/>
                  <a:gd name="T36" fmla="*/ 47 w 484"/>
                  <a:gd name="T37" fmla="*/ 3 h 172"/>
                  <a:gd name="T38" fmla="*/ 41 w 484"/>
                  <a:gd name="T39" fmla="*/ 2 h 172"/>
                  <a:gd name="T40" fmla="*/ 35 w 484"/>
                  <a:gd name="T41" fmla="*/ 1 h 172"/>
                  <a:gd name="T42" fmla="*/ 29 w 484"/>
                  <a:gd name="T43" fmla="*/ 0 h 172"/>
                  <a:gd name="T44" fmla="*/ 24 w 484"/>
                  <a:gd name="T45" fmla="*/ 0 h 172"/>
                  <a:gd name="T46" fmla="*/ 21 w 484"/>
                  <a:gd name="T47" fmla="*/ 0 h 172"/>
                  <a:gd name="T48" fmla="*/ 19 w 484"/>
                  <a:gd name="T49" fmla="*/ 1 h 172"/>
                  <a:gd name="T50" fmla="*/ 18 w 484"/>
                  <a:gd name="T51" fmla="*/ 1 h 172"/>
                  <a:gd name="T52" fmla="*/ 18 w 484"/>
                  <a:gd name="T53" fmla="*/ 0 h 172"/>
                  <a:gd name="T54" fmla="*/ 18 w 484"/>
                  <a:gd name="T55" fmla="*/ 1 h 172"/>
                  <a:gd name="T56" fmla="*/ 17 w 484"/>
                  <a:gd name="T57" fmla="*/ 3 h 172"/>
                  <a:gd name="T58" fmla="*/ 16 w 484"/>
                  <a:gd name="T59" fmla="*/ 4 h 172"/>
                  <a:gd name="T60" fmla="*/ 15 w 484"/>
                  <a:gd name="T61" fmla="*/ 5 h 172"/>
                  <a:gd name="T62" fmla="*/ 13 w 484"/>
                  <a:gd name="T63" fmla="*/ 6 h 172"/>
                  <a:gd name="T64" fmla="*/ 10 w 484"/>
                  <a:gd name="T65" fmla="*/ 7 h 172"/>
                  <a:gd name="T66" fmla="*/ 7 w 484"/>
                  <a:gd name="T67" fmla="*/ 8 h 172"/>
                  <a:gd name="T68" fmla="*/ 4 w 484"/>
                  <a:gd name="T69" fmla="*/ 9 h 172"/>
                  <a:gd name="T70" fmla="*/ 2 w 484"/>
                  <a:gd name="T71" fmla="*/ 10 h 172"/>
                  <a:gd name="T72" fmla="*/ 1 w 484"/>
                  <a:gd name="T73" fmla="*/ 11 h 172"/>
                  <a:gd name="T74" fmla="*/ 0 w 484"/>
                  <a:gd name="T75" fmla="*/ 13 h 172"/>
                  <a:gd name="T76" fmla="*/ 0 w 484"/>
                  <a:gd name="T77" fmla="*/ 1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7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3 w 684"/>
                  <a:gd name="T1" fmla="*/ 1 h 240"/>
                  <a:gd name="T2" fmla="*/ 32 w 684"/>
                  <a:gd name="T3" fmla="*/ 3 h 240"/>
                  <a:gd name="T4" fmla="*/ 31 w 684"/>
                  <a:gd name="T5" fmla="*/ 4 h 240"/>
                  <a:gd name="T6" fmla="*/ 31 w 684"/>
                  <a:gd name="T7" fmla="*/ 5 h 240"/>
                  <a:gd name="T8" fmla="*/ 35 w 684"/>
                  <a:gd name="T9" fmla="*/ 4 h 240"/>
                  <a:gd name="T10" fmla="*/ 39 w 684"/>
                  <a:gd name="T11" fmla="*/ 2 h 240"/>
                  <a:gd name="T12" fmla="*/ 39 w 684"/>
                  <a:gd name="T13" fmla="*/ 4 h 240"/>
                  <a:gd name="T14" fmla="*/ 39 w 684"/>
                  <a:gd name="T15" fmla="*/ 6 h 240"/>
                  <a:gd name="T16" fmla="*/ 42 w 684"/>
                  <a:gd name="T17" fmla="*/ 8 h 240"/>
                  <a:gd name="T18" fmla="*/ 53 w 684"/>
                  <a:gd name="T19" fmla="*/ 6 h 240"/>
                  <a:gd name="T20" fmla="*/ 54 w 684"/>
                  <a:gd name="T21" fmla="*/ 8 h 240"/>
                  <a:gd name="T22" fmla="*/ 57 w 684"/>
                  <a:gd name="T23" fmla="*/ 7 h 240"/>
                  <a:gd name="T24" fmla="*/ 58 w 684"/>
                  <a:gd name="T25" fmla="*/ 5 h 240"/>
                  <a:gd name="T26" fmla="*/ 58 w 684"/>
                  <a:gd name="T27" fmla="*/ 2 h 240"/>
                  <a:gd name="T28" fmla="*/ 59 w 684"/>
                  <a:gd name="T29" fmla="*/ 1 h 240"/>
                  <a:gd name="T30" fmla="*/ 60 w 684"/>
                  <a:gd name="T31" fmla="*/ 0 h 240"/>
                  <a:gd name="T32" fmla="*/ 65 w 684"/>
                  <a:gd name="T33" fmla="*/ 0 h 240"/>
                  <a:gd name="T34" fmla="*/ 67 w 684"/>
                  <a:gd name="T35" fmla="*/ 0 h 240"/>
                  <a:gd name="T36" fmla="*/ 68 w 684"/>
                  <a:gd name="T37" fmla="*/ 4 h 240"/>
                  <a:gd name="T38" fmla="*/ 68 w 684"/>
                  <a:gd name="T39" fmla="*/ 8 h 240"/>
                  <a:gd name="T40" fmla="*/ 67 w 684"/>
                  <a:gd name="T41" fmla="*/ 11 h 240"/>
                  <a:gd name="T42" fmla="*/ 65 w 684"/>
                  <a:gd name="T43" fmla="*/ 13 h 240"/>
                  <a:gd name="T44" fmla="*/ 68 w 684"/>
                  <a:gd name="T45" fmla="*/ 15 h 240"/>
                  <a:gd name="T46" fmla="*/ 70 w 684"/>
                  <a:gd name="T47" fmla="*/ 16 h 240"/>
                  <a:gd name="T48" fmla="*/ 71 w 684"/>
                  <a:gd name="T49" fmla="*/ 19 h 240"/>
                  <a:gd name="T50" fmla="*/ 67 w 684"/>
                  <a:gd name="T51" fmla="*/ 20 h 240"/>
                  <a:gd name="T52" fmla="*/ 63 w 684"/>
                  <a:gd name="T53" fmla="*/ 20 h 240"/>
                  <a:gd name="T54" fmla="*/ 60 w 684"/>
                  <a:gd name="T55" fmla="*/ 19 h 240"/>
                  <a:gd name="T56" fmla="*/ 59 w 684"/>
                  <a:gd name="T57" fmla="*/ 20 h 240"/>
                  <a:gd name="T58" fmla="*/ 57 w 684"/>
                  <a:gd name="T59" fmla="*/ 22 h 240"/>
                  <a:gd name="T60" fmla="*/ 55 w 684"/>
                  <a:gd name="T61" fmla="*/ 23 h 240"/>
                  <a:gd name="T62" fmla="*/ 51 w 684"/>
                  <a:gd name="T63" fmla="*/ 23 h 240"/>
                  <a:gd name="T64" fmla="*/ 47 w 684"/>
                  <a:gd name="T65" fmla="*/ 22 h 240"/>
                  <a:gd name="T66" fmla="*/ 44 w 684"/>
                  <a:gd name="T67" fmla="*/ 21 h 240"/>
                  <a:gd name="T68" fmla="*/ 35 w 684"/>
                  <a:gd name="T69" fmla="*/ 23 h 240"/>
                  <a:gd name="T70" fmla="*/ 24 w 684"/>
                  <a:gd name="T71" fmla="*/ 25 h 240"/>
                  <a:gd name="T72" fmla="*/ 18 w 684"/>
                  <a:gd name="T73" fmla="*/ 26 h 240"/>
                  <a:gd name="T74" fmla="*/ 13 w 684"/>
                  <a:gd name="T75" fmla="*/ 26 h 240"/>
                  <a:gd name="T76" fmla="*/ 10 w 684"/>
                  <a:gd name="T77" fmla="*/ 25 h 240"/>
                  <a:gd name="T78" fmla="*/ 7 w 684"/>
                  <a:gd name="T79" fmla="*/ 22 h 240"/>
                  <a:gd name="T80" fmla="*/ 3 w 684"/>
                  <a:gd name="T81" fmla="*/ 21 h 240"/>
                  <a:gd name="T82" fmla="*/ 0 w 684"/>
                  <a:gd name="T83" fmla="*/ 19 h 240"/>
                  <a:gd name="T84" fmla="*/ 7 w 684"/>
                  <a:gd name="T85" fmla="*/ 17 h 240"/>
                  <a:gd name="T86" fmla="*/ 10 w 684"/>
                  <a:gd name="T87" fmla="*/ 17 h 240"/>
                  <a:gd name="T88" fmla="*/ 16 w 684"/>
                  <a:gd name="T89" fmla="*/ 17 h 240"/>
                  <a:gd name="T90" fmla="*/ 21 w 684"/>
                  <a:gd name="T91" fmla="*/ 18 h 240"/>
                  <a:gd name="T92" fmla="*/ 23 w 684"/>
                  <a:gd name="T93" fmla="*/ 17 h 240"/>
                  <a:gd name="T94" fmla="*/ 3 w 684"/>
                  <a:gd name="T95" fmla="*/ 15 h 240"/>
                  <a:gd name="T96" fmla="*/ 5 w 684"/>
                  <a:gd name="T97" fmla="*/ 14 h 240"/>
                  <a:gd name="T98" fmla="*/ 11 w 684"/>
                  <a:gd name="T99" fmla="*/ 13 h 240"/>
                  <a:gd name="T100" fmla="*/ 17 w 684"/>
                  <a:gd name="T101" fmla="*/ 12 h 240"/>
                  <a:gd name="T102" fmla="*/ 19 w 684"/>
                  <a:gd name="T103" fmla="*/ 11 h 240"/>
                  <a:gd name="T104" fmla="*/ 17 w 684"/>
                  <a:gd name="T105" fmla="*/ 10 h 240"/>
                  <a:gd name="T106" fmla="*/ 13 w 684"/>
                  <a:gd name="T107" fmla="*/ 11 h 240"/>
                  <a:gd name="T108" fmla="*/ 7 w 684"/>
                  <a:gd name="T109" fmla="*/ 12 h 240"/>
                  <a:gd name="T110" fmla="*/ 5 w 684"/>
                  <a:gd name="T111" fmla="*/ 12 h 240"/>
                  <a:gd name="T112" fmla="*/ 6 w 684"/>
                  <a:gd name="T113" fmla="*/ 10 h 240"/>
                  <a:gd name="T114" fmla="*/ 5 w 684"/>
                  <a:gd name="T115" fmla="*/ 9 h 240"/>
                  <a:gd name="T116" fmla="*/ 6 w 684"/>
                  <a:gd name="T117" fmla="*/ 9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8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9 w 332"/>
                  <a:gd name="T1" fmla="*/ 4 h 287"/>
                  <a:gd name="T2" fmla="*/ 21 w 332"/>
                  <a:gd name="T3" fmla="*/ 3 h 287"/>
                  <a:gd name="T4" fmla="*/ 24 w 332"/>
                  <a:gd name="T5" fmla="*/ 1 h 287"/>
                  <a:gd name="T6" fmla="*/ 25 w 332"/>
                  <a:gd name="T7" fmla="*/ 0 h 287"/>
                  <a:gd name="T8" fmla="*/ 26 w 332"/>
                  <a:gd name="T9" fmla="*/ 0 h 287"/>
                  <a:gd name="T10" fmla="*/ 26 w 332"/>
                  <a:gd name="T11" fmla="*/ 1 h 287"/>
                  <a:gd name="T12" fmla="*/ 25 w 332"/>
                  <a:gd name="T13" fmla="*/ 4 h 287"/>
                  <a:gd name="T14" fmla="*/ 23 w 332"/>
                  <a:gd name="T15" fmla="*/ 6 h 287"/>
                  <a:gd name="T16" fmla="*/ 21 w 332"/>
                  <a:gd name="T17" fmla="*/ 7 h 287"/>
                  <a:gd name="T18" fmla="*/ 20 w 332"/>
                  <a:gd name="T19" fmla="*/ 7 h 287"/>
                  <a:gd name="T20" fmla="*/ 20 w 332"/>
                  <a:gd name="T21" fmla="*/ 8 h 287"/>
                  <a:gd name="T22" fmla="*/ 21 w 332"/>
                  <a:gd name="T23" fmla="*/ 8 h 287"/>
                  <a:gd name="T24" fmla="*/ 23 w 332"/>
                  <a:gd name="T25" fmla="*/ 7 h 287"/>
                  <a:gd name="T26" fmla="*/ 24 w 332"/>
                  <a:gd name="T27" fmla="*/ 8 h 287"/>
                  <a:gd name="T28" fmla="*/ 23 w 332"/>
                  <a:gd name="T29" fmla="*/ 9 h 287"/>
                  <a:gd name="T30" fmla="*/ 23 w 332"/>
                  <a:gd name="T31" fmla="*/ 10 h 287"/>
                  <a:gd name="T32" fmla="*/ 23 w 332"/>
                  <a:gd name="T33" fmla="*/ 11 h 287"/>
                  <a:gd name="T34" fmla="*/ 26 w 332"/>
                  <a:gd name="T35" fmla="*/ 12 h 287"/>
                  <a:gd name="T36" fmla="*/ 33 w 332"/>
                  <a:gd name="T37" fmla="*/ 13 h 287"/>
                  <a:gd name="T38" fmla="*/ 34 w 332"/>
                  <a:gd name="T39" fmla="*/ 14 h 287"/>
                  <a:gd name="T40" fmla="*/ 33 w 332"/>
                  <a:gd name="T41" fmla="*/ 15 h 287"/>
                  <a:gd name="T42" fmla="*/ 32 w 332"/>
                  <a:gd name="T43" fmla="*/ 16 h 287"/>
                  <a:gd name="T44" fmla="*/ 32 w 332"/>
                  <a:gd name="T45" fmla="*/ 16 h 287"/>
                  <a:gd name="T46" fmla="*/ 32 w 332"/>
                  <a:gd name="T47" fmla="*/ 17 h 287"/>
                  <a:gd name="T48" fmla="*/ 33 w 332"/>
                  <a:gd name="T49" fmla="*/ 17 h 287"/>
                  <a:gd name="T50" fmla="*/ 34 w 332"/>
                  <a:gd name="T51" fmla="*/ 18 h 287"/>
                  <a:gd name="T52" fmla="*/ 35 w 332"/>
                  <a:gd name="T53" fmla="*/ 19 h 287"/>
                  <a:gd name="T54" fmla="*/ 31 w 332"/>
                  <a:gd name="T55" fmla="*/ 22 h 287"/>
                  <a:gd name="T56" fmla="*/ 25 w 332"/>
                  <a:gd name="T57" fmla="*/ 25 h 287"/>
                  <a:gd name="T58" fmla="*/ 22 w 332"/>
                  <a:gd name="T59" fmla="*/ 28 h 287"/>
                  <a:gd name="T60" fmla="*/ 18 w 332"/>
                  <a:gd name="T61" fmla="*/ 26 h 287"/>
                  <a:gd name="T62" fmla="*/ 19 w 332"/>
                  <a:gd name="T63" fmla="*/ 26 h 287"/>
                  <a:gd name="T64" fmla="*/ 20 w 332"/>
                  <a:gd name="T65" fmla="*/ 25 h 287"/>
                  <a:gd name="T66" fmla="*/ 21 w 332"/>
                  <a:gd name="T67" fmla="*/ 24 h 287"/>
                  <a:gd name="T68" fmla="*/ 16 w 332"/>
                  <a:gd name="T69" fmla="*/ 24 h 287"/>
                  <a:gd name="T70" fmla="*/ 11 w 332"/>
                  <a:gd name="T71" fmla="*/ 24 h 287"/>
                  <a:gd name="T72" fmla="*/ 6 w 332"/>
                  <a:gd name="T73" fmla="*/ 24 h 287"/>
                  <a:gd name="T74" fmla="*/ 3 w 332"/>
                  <a:gd name="T75" fmla="*/ 24 h 287"/>
                  <a:gd name="T76" fmla="*/ 1 w 332"/>
                  <a:gd name="T77" fmla="*/ 24 h 287"/>
                  <a:gd name="T78" fmla="*/ 0 w 332"/>
                  <a:gd name="T79" fmla="*/ 23 h 287"/>
                  <a:gd name="T80" fmla="*/ 0 w 332"/>
                  <a:gd name="T81" fmla="*/ 22 h 287"/>
                  <a:gd name="T82" fmla="*/ 0 w 332"/>
                  <a:gd name="T83" fmla="*/ 21 h 287"/>
                  <a:gd name="T84" fmla="*/ 1 w 332"/>
                  <a:gd name="T85" fmla="*/ 21 h 287"/>
                  <a:gd name="T86" fmla="*/ 4 w 332"/>
                  <a:gd name="T87" fmla="*/ 19 h 287"/>
                  <a:gd name="T88" fmla="*/ 8 w 332"/>
                  <a:gd name="T89" fmla="*/ 17 h 287"/>
                  <a:gd name="T90" fmla="*/ 9 w 332"/>
                  <a:gd name="T91" fmla="*/ 16 h 287"/>
                  <a:gd name="T92" fmla="*/ 10 w 332"/>
                  <a:gd name="T93" fmla="*/ 15 h 287"/>
                  <a:gd name="T94" fmla="*/ 11 w 332"/>
                  <a:gd name="T95" fmla="*/ 14 h 287"/>
                  <a:gd name="T96" fmla="*/ 12 w 332"/>
                  <a:gd name="T97" fmla="*/ 12 h 287"/>
                  <a:gd name="T98" fmla="*/ 14 w 332"/>
                  <a:gd name="T99" fmla="*/ 8 h 287"/>
                  <a:gd name="T100" fmla="*/ 15 w 332"/>
                  <a:gd name="T101" fmla="*/ 7 h 287"/>
                  <a:gd name="T102" fmla="*/ 16 w 332"/>
                  <a:gd name="T103" fmla="*/ 6 h 287"/>
                  <a:gd name="T104" fmla="*/ 17 w 332"/>
                  <a:gd name="T105" fmla="*/ 5 h 287"/>
                  <a:gd name="T106" fmla="*/ 18 w 332"/>
                  <a:gd name="T107" fmla="*/ 4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9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1 w 345"/>
                  <a:gd name="T1" fmla="*/ 8 h 86"/>
                  <a:gd name="T2" fmla="*/ 12 w 345"/>
                  <a:gd name="T3" fmla="*/ 8 h 86"/>
                  <a:gd name="T4" fmla="*/ 14 w 345"/>
                  <a:gd name="T5" fmla="*/ 8 h 86"/>
                  <a:gd name="T6" fmla="*/ 15 w 345"/>
                  <a:gd name="T7" fmla="*/ 7 h 86"/>
                  <a:gd name="T8" fmla="*/ 17 w 345"/>
                  <a:gd name="T9" fmla="*/ 7 h 86"/>
                  <a:gd name="T10" fmla="*/ 20 w 345"/>
                  <a:gd name="T11" fmla="*/ 6 h 86"/>
                  <a:gd name="T12" fmla="*/ 24 w 345"/>
                  <a:gd name="T13" fmla="*/ 6 h 86"/>
                  <a:gd name="T14" fmla="*/ 25 w 345"/>
                  <a:gd name="T15" fmla="*/ 5 h 86"/>
                  <a:gd name="T16" fmla="*/ 27 w 345"/>
                  <a:gd name="T17" fmla="*/ 5 h 86"/>
                  <a:gd name="T18" fmla="*/ 29 w 345"/>
                  <a:gd name="T19" fmla="*/ 4 h 86"/>
                  <a:gd name="T20" fmla="*/ 31 w 345"/>
                  <a:gd name="T21" fmla="*/ 4 h 86"/>
                  <a:gd name="T22" fmla="*/ 32 w 345"/>
                  <a:gd name="T23" fmla="*/ 3 h 86"/>
                  <a:gd name="T24" fmla="*/ 33 w 345"/>
                  <a:gd name="T25" fmla="*/ 3 h 86"/>
                  <a:gd name="T26" fmla="*/ 34 w 345"/>
                  <a:gd name="T27" fmla="*/ 2 h 86"/>
                  <a:gd name="T28" fmla="*/ 36 w 345"/>
                  <a:gd name="T29" fmla="*/ 1 h 86"/>
                  <a:gd name="T30" fmla="*/ 35 w 345"/>
                  <a:gd name="T31" fmla="*/ 1 h 86"/>
                  <a:gd name="T32" fmla="*/ 34 w 345"/>
                  <a:gd name="T33" fmla="*/ 1 h 86"/>
                  <a:gd name="T34" fmla="*/ 33 w 345"/>
                  <a:gd name="T35" fmla="*/ 1 h 86"/>
                  <a:gd name="T36" fmla="*/ 32 w 345"/>
                  <a:gd name="T37" fmla="*/ 1 h 86"/>
                  <a:gd name="T38" fmla="*/ 31 w 345"/>
                  <a:gd name="T39" fmla="*/ 0 h 86"/>
                  <a:gd name="T40" fmla="*/ 30 w 345"/>
                  <a:gd name="T41" fmla="*/ 0 h 86"/>
                  <a:gd name="T42" fmla="*/ 29 w 345"/>
                  <a:gd name="T43" fmla="*/ 0 h 86"/>
                  <a:gd name="T44" fmla="*/ 28 w 345"/>
                  <a:gd name="T45" fmla="*/ 0 h 86"/>
                  <a:gd name="T46" fmla="*/ 27 w 345"/>
                  <a:gd name="T47" fmla="*/ 0 h 86"/>
                  <a:gd name="T48" fmla="*/ 25 w 345"/>
                  <a:gd name="T49" fmla="*/ 0 h 86"/>
                  <a:gd name="T50" fmla="*/ 23 w 345"/>
                  <a:gd name="T51" fmla="*/ 1 h 86"/>
                  <a:gd name="T52" fmla="*/ 22 w 345"/>
                  <a:gd name="T53" fmla="*/ 1 h 86"/>
                  <a:gd name="T54" fmla="*/ 17 w 345"/>
                  <a:gd name="T55" fmla="*/ 2 h 86"/>
                  <a:gd name="T56" fmla="*/ 13 w 345"/>
                  <a:gd name="T57" fmla="*/ 3 h 86"/>
                  <a:gd name="T58" fmla="*/ 11 w 345"/>
                  <a:gd name="T59" fmla="*/ 3 h 86"/>
                  <a:gd name="T60" fmla="*/ 9 w 345"/>
                  <a:gd name="T61" fmla="*/ 4 h 86"/>
                  <a:gd name="T62" fmla="*/ 7 w 345"/>
                  <a:gd name="T63" fmla="*/ 5 h 86"/>
                  <a:gd name="T64" fmla="*/ 5 w 345"/>
                  <a:gd name="T65" fmla="*/ 6 h 86"/>
                  <a:gd name="T66" fmla="*/ 3 w 345"/>
                  <a:gd name="T67" fmla="*/ 6 h 86"/>
                  <a:gd name="T68" fmla="*/ 2 w 345"/>
                  <a:gd name="T69" fmla="*/ 7 h 86"/>
                  <a:gd name="T70" fmla="*/ 1 w 345"/>
                  <a:gd name="T71" fmla="*/ 8 h 86"/>
                  <a:gd name="T72" fmla="*/ 0 w 345"/>
                  <a:gd name="T73" fmla="*/ 8 h 86"/>
                  <a:gd name="T74" fmla="*/ 11 w 345"/>
                  <a:gd name="T75" fmla="*/ 8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30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2 w 464"/>
                  <a:gd name="T1" fmla="*/ 9 h 130"/>
                  <a:gd name="T2" fmla="*/ 8 w 464"/>
                  <a:gd name="T3" fmla="*/ 9 h 130"/>
                  <a:gd name="T4" fmla="*/ 11 w 464"/>
                  <a:gd name="T5" fmla="*/ 9 h 130"/>
                  <a:gd name="T6" fmla="*/ 10 w 464"/>
                  <a:gd name="T7" fmla="*/ 10 h 130"/>
                  <a:gd name="T8" fmla="*/ 8 w 464"/>
                  <a:gd name="T9" fmla="*/ 11 h 130"/>
                  <a:gd name="T10" fmla="*/ 7 w 464"/>
                  <a:gd name="T11" fmla="*/ 12 h 130"/>
                  <a:gd name="T12" fmla="*/ 7 w 464"/>
                  <a:gd name="T13" fmla="*/ 13 h 130"/>
                  <a:gd name="T14" fmla="*/ 8 w 464"/>
                  <a:gd name="T15" fmla="*/ 14 h 130"/>
                  <a:gd name="T16" fmla="*/ 10 w 464"/>
                  <a:gd name="T17" fmla="*/ 14 h 130"/>
                  <a:gd name="T18" fmla="*/ 11 w 464"/>
                  <a:gd name="T19" fmla="*/ 14 h 130"/>
                  <a:gd name="T20" fmla="*/ 13 w 464"/>
                  <a:gd name="T21" fmla="*/ 14 h 130"/>
                  <a:gd name="T22" fmla="*/ 16 w 464"/>
                  <a:gd name="T23" fmla="*/ 13 h 130"/>
                  <a:gd name="T24" fmla="*/ 20 w 464"/>
                  <a:gd name="T25" fmla="*/ 12 h 130"/>
                  <a:gd name="T26" fmla="*/ 23 w 464"/>
                  <a:gd name="T27" fmla="*/ 11 h 130"/>
                  <a:gd name="T28" fmla="*/ 26 w 464"/>
                  <a:gd name="T29" fmla="*/ 11 h 130"/>
                  <a:gd name="T30" fmla="*/ 27 w 464"/>
                  <a:gd name="T31" fmla="*/ 11 h 130"/>
                  <a:gd name="T32" fmla="*/ 31 w 464"/>
                  <a:gd name="T33" fmla="*/ 11 h 130"/>
                  <a:gd name="T34" fmla="*/ 34 w 464"/>
                  <a:gd name="T35" fmla="*/ 11 h 130"/>
                  <a:gd name="T36" fmla="*/ 39 w 464"/>
                  <a:gd name="T37" fmla="*/ 10 h 130"/>
                  <a:gd name="T38" fmla="*/ 43 w 464"/>
                  <a:gd name="T39" fmla="*/ 9 h 130"/>
                  <a:gd name="T40" fmla="*/ 46 w 464"/>
                  <a:gd name="T41" fmla="*/ 7 h 130"/>
                  <a:gd name="T42" fmla="*/ 47 w 464"/>
                  <a:gd name="T43" fmla="*/ 6 h 130"/>
                  <a:gd name="T44" fmla="*/ 45 w 464"/>
                  <a:gd name="T45" fmla="*/ 5 h 130"/>
                  <a:gd name="T46" fmla="*/ 43 w 464"/>
                  <a:gd name="T47" fmla="*/ 5 h 130"/>
                  <a:gd name="T48" fmla="*/ 41 w 464"/>
                  <a:gd name="T49" fmla="*/ 5 h 130"/>
                  <a:gd name="T50" fmla="*/ 42 w 464"/>
                  <a:gd name="T51" fmla="*/ 4 h 130"/>
                  <a:gd name="T52" fmla="*/ 43 w 464"/>
                  <a:gd name="T53" fmla="*/ 2 h 130"/>
                  <a:gd name="T54" fmla="*/ 43 w 464"/>
                  <a:gd name="T55" fmla="*/ 1 h 130"/>
                  <a:gd name="T56" fmla="*/ 39 w 464"/>
                  <a:gd name="T57" fmla="*/ 0 h 130"/>
                  <a:gd name="T58" fmla="*/ 37 w 464"/>
                  <a:gd name="T59" fmla="*/ 2 h 130"/>
                  <a:gd name="T60" fmla="*/ 35 w 464"/>
                  <a:gd name="T61" fmla="*/ 5 h 130"/>
                  <a:gd name="T62" fmla="*/ 33 w 464"/>
                  <a:gd name="T63" fmla="*/ 7 h 130"/>
                  <a:gd name="T64" fmla="*/ 32 w 464"/>
                  <a:gd name="T65" fmla="*/ 7 h 130"/>
                  <a:gd name="T66" fmla="*/ 31 w 464"/>
                  <a:gd name="T67" fmla="*/ 7 h 130"/>
                  <a:gd name="T68" fmla="*/ 29 w 464"/>
                  <a:gd name="T69" fmla="*/ 7 h 130"/>
                  <a:gd name="T70" fmla="*/ 27 w 464"/>
                  <a:gd name="T71" fmla="*/ 7 h 130"/>
                  <a:gd name="T72" fmla="*/ 25 w 464"/>
                  <a:gd name="T73" fmla="*/ 6 h 130"/>
                  <a:gd name="T74" fmla="*/ 21 w 464"/>
                  <a:gd name="T75" fmla="*/ 3 h 130"/>
                  <a:gd name="T76" fmla="*/ 19 w 464"/>
                  <a:gd name="T77" fmla="*/ 3 h 130"/>
                  <a:gd name="T78" fmla="*/ 15 w 464"/>
                  <a:gd name="T79" fmla="*/ 3 h 130"/>
                  <a:gd name="T80" fmla="*/ 12 w 464"/>
                  <a:gd name="T81" fmla="*/ 4 h 130"/>
                  <a:gd name="T82" fmla="*/ 9 w 464"/>
                  <a:gd name="T83" fmla="*/ 5 h 130"/>
                  <a:gd name="T84" fmla="*/ 5 w 464"/>
                  <a:gd name="T85" fmla="*/ 6 h 130"/>
                  <a:gd name="T86" fmla="*/ 3 w 464"/>
                  <a:gd name="T87" fmla="*/ 7 h 130"/>
                  <a:gd name="T88" fmla="*/ 1 w 464"/>
                  <a:gd name="T89" fmla="*/ 8 h 130"/>
                  <a:gd name="T90" fmla="*/ 0 w 464"/>
                  <a:gd name="T91" fmla="*/ 9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31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 w 472"/>
                  <a:gd name="T1" fmla="*/ 0 h 92"/>
                  <a:gd name="T2" fmla="*/ 5 w 472"/>
                  <a:gd name="T3" fmla="*/ 0 h 92"/>
                  <a:gd name="T4" fmla="*/ 3 w 472"/>
                  <a:gd name="T5" fmla="*/ 0 h 92"/>
                  <a:gd name="T6" fmla="*/ 1 w 472"/>
                  <a:gd name="T7" fmla="*/ 0 h 92"/>
                  <a:gd name="T8" fmla="*/ 1 w 472"/>
                  <a:gd name="T9" fmla="*/ 1 h 92"/>
                  <a:gd name="T10" fmla="*/ 1 w 472"/>
                  <a:gd name="T11" fmla="*/ 2 h 92"/>
                  <a:gd name="T12" fmla="*/ 1 w 472"/>
                  <a:gd name="T13" fmla="*/ 3 h 92"/>
                  <a:gd name="T14" fmla="*/ 2 w 472"/>
                  <a:gd name="T15" fmla="*/ 4 h 92"/>
                  <a:gd name="T16" fmla="*/ 2 w 472"/>
                  <a:gd name="T17" fmla="*/ 5 h 92"/>
                  <a:gd name="T18" fmla="*/ 0 w 472"/>
                  <a:gd name="T19" fmla="*/ 6 h 92"/>
                  <a:gd name="T20" fmla="*/ 0 w 472"/>
                  <a:gd name="T21" fmla="*/ 6 h 92"/>
                  <a:gd name="T22" fmla="*/ 0 w 472"/>
                  <a:gd name="T23" fmla="*/ 7 h 92"/>
                  <a:gd name="T24" fmla="*/ 2 w 472"/>
                  <a:gd name="T25" fmla="*/ 8 h 92"/>
                  <a:gd name="T26" fmla="*/ 5 w 472"/>
                  <a:gd name="T27" fmla="*/ 9 h 92"/>
                  <a:gd name="T28" fmla="*/ 11 w 472"/>
                  <a:gd name="T29" fmla="*/ 10 h 92"/>
                  <a:gd name="T30" fmla="*/ 18 w 472"/>
                  <a:gd name="T31" fmla="*/ 10 h 92"/>
                  <a:gd name="T32" fmla="*/ 38 w 472"/>
                  <a:gd name="T33" fmla="*/ 10 h 92"/>
                  <a:gd name="T34" fmla="*/ 39 w 472"/>
                  <a:gd name="T35" fmla="*/ 9 h 92"/>
                  <a:gd name="T36" fmla="*/ 41 w 472"/>
                  <a:gd name="T37" fmla="*/ 8 h 92"/>
                  <a:gd name="T38" fmla="*/ 42 w 472"/>
                  <a:gd name="T39" fmla="*/ 8 h 92"/>
                  <a:gd name="T40" fmla="*/ 43 w 472"/>
                  <a:gd name="T41" fmla="*/ 8 h 92"/>
                  <a:gd name="T42" fmla="*/ 46 w 472"/>
                  <a:gd name="T43" fmla="*/ 9 h 92"/>
                  <a:gd name="T44" fmla="*/ 48 w 472"/>
                  <a:gd name="T45" fmla="*/ 9 h 92"/>
                  <a:gd name="T46" fmla="*/ 50 w 472"/>
                  <a:gd name="T47" fmla="*/ 8 h 92"/>
                  <a:gd name="T48" fmla="*/ 49 w 472"/>
                  <a:gd name="T49" fmla="*/ 4 h 92"/>
                  <a:gd name="T50" fmla="*/ 48 w 472"/>
                  <a:gd name="T51" fmla="*/ 3 h 92"/>
                  <a:gd name="T52" fmla="*/ 47 w 472"/>
                  <a:gd name="T53" fmla="*/ 2 h 92"/>
                  <a:gd name="T54" fmla="*/ 45 w 472"/>
                  <a:gd name="T55" fmla="*/ 1 h 92"/>
                  <a:gd name="T56" fmla="*/ 44 w 472"/>
                  <a:gd name="T57" fmla="*/ 1 h 92"/>
                  <a:gd name="T58" fmla="*/ 41 w 472"/>
                  <a:gd name="T59" fmla="*/ 2 h 92"/>
                  <a:gd name="T60" fmla="*/ 39 w 472"/>
                  <a:gd name="T61" fmla="*/ 2 h 92"/>
                  <a:gd name="T62" fmla="*/ 34 w 472"/>
                  <a:gd name="T63" fmla="*/ 4 h 92"/>
                  <a:gd name="T64" fmla="*/ 31 w 472"/>
                  <a:gd name="T65" fmla="*/ 4 h 92"/>
                  <a:gd name="T66" fmla="*/ 29 w 472"/>
                  <a:gd name="T67" fmla="*/ 5 h 92"/>
                  <a:gd name="T68" fmla="*/ 25 w 472"/>
                  <a:gd name="T69" fmla="*/ 5 h 92"/>
                  <a:gd name="T70" fmla="*/ 20 w 472"/>
                  <a:gd name="T71" fmla="*/ 5 h 92"/>
                  <a:gd name="T72" fmla="*/ 17 w 472"/>
                  <a:gd name="T73" fmla="*/ 5 h 92"/>
                  <a:gd name="T74" fmla="*/ 13 w 472"/>
                  <a:gd name="T75" fmla="*/ 5 h 92"/>
                  <a:gd name="T76" fmla="*/ 9 w 472"/>
                  <a:gd name="T77" fmla="*/ 5 h 92"/>
                  <a:gd name="T78" fmla="*/ 8 w 472"/>
                  <a:gd name="T79" fmla="*/ 4 h 92"/>
                  <a:gd name="T80" fmla="*/ 7 w 472"/>
                  <a:gd name="T81" fmla="*/ 3 h 92"/>
                  <a:gd name="T82" fmla="*/ 7 w 472"/>
                  <a:gd name="T83" fmla="*/ 2 h 92"/>
                  <a:gd name="T84" fmla="*/ 7 w 472"/>
                  <a:gd name="T85" fmla="*/ 1 h 92"/>
                  <a:gd name="T86" fmla="*/ 8 w 472"/>
                  <a:gd name="T87" fmla="*/ 0 h 92"/>
                  <a:gd name="T88" fmla="*/ 8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32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5 w 326"/>
                  <a:gd name="T1" fmla="*/ 12 h 135"/>
                  <a:gd name="T2" fmla="*/ 21 w 326"/>
                  <a:gd name="T3" fmla="*/ 11 h 135"/>
                  <a:gd name="T4" fmla="*/ 28 w 326"/>
                  <a:gd name="T5" fmla="*/ 9 h 135"/>
                  <a:gd name="T6" fmla="*/ 32 w 326"/>
                  <a:gd name="T7" fmla="*/ 8 h 135"/>
                  <a:gd name="T8" fmla="*/ 33 w 326"/>
                  <a:gd name="T9" fmla="*/ 7 h 135"/>
                  <a:gd name="T10" fmla="*/ 34 w 326"/>
                  <a:gd name="T11" fmla="*/ 6 h 135"/>
                  <a:gd name="T12" fmla="*/ 33 w 326"/>
                  <a:gd name="T13" fmla="*/ 5 h 135"/>
                  <a:gd name="T14" fmla="*/ 32 w 326"/>
                  <a:gd name="T15" fmla="*/ 5 h 135"/>
                  <a:gd name="T16" fmla="*/ 30 w 326"/>
                  <a:gd name="T17" fmla="*/ 4 h 135"/>
                  <a:gd name="T18" fmla="*/ 28 w 326"/>
                  <a:gd name="T19" fmla="*/ 4 h 135"/>
                  <a:gd name="T20" fmla="*/ 24 w 326"/>
                  <a:gd name="T21" fmla="*/ 3 h 135"/>
                  <a:gd name="T22" fmla="*/ 22 w 326"/>
                  <a:gd name="T23" fmla="*/ 3 h 135"/>
                  <a:gd name="T24" fmla="*/ 21 w 326"/>
                  <a:gd name="T25" fmla="*/ 3 h 135"/>
                  <a:gd name="T26" fmla="*/ 21 w 326"/>
                  <a:gd name="T27" fmla="*/ 2 h 135"/>
                  <a:gd name="T28" fmla="*/ 20 w 326"/>
                  <a:gd name="T29" fmla="*/ 1 h 135"/>
                  <a:gd name="T30" fmla="*/ 19 w 326"/>
                  <a:gd name="T31" fmla="*/ 1 h 135"/>
                  <a:gd name="T32" fmla="*/ 17 w 326"/>
                  <a:gd name="T33" fmla="*/ 0 h 135"/>
                  <a:gd name="T34" fmla="*/ 14 w 326"/>
                  <a:gd name="T35" fmla="*/ 0 h 135"/>
                  <a:gd name="T36" fmla="*/ 9 w 326"/>
                  <a:gd name="T37" fmla="*/ 1 h 135"/>
                  <a:gd name="T38" fmla="*/ 5 w 326"/>
                  <a:gd name="T39" fmla="*/ 2 h 135"/>
                  <a:gd name="T40" fmla="*/ 3 w 326"/>
                  <a:gd name="T41" fmla="*/ 3 h 135"/>
                  <a:gd name="T42" fmla="*/ 1 w 326"/>
                  <a:gd name="T43" fmla="*/ 4 h 135"/>
                  <a:gd name="T44" fmla="*/ 0 w 326"/>
                  <a:gd name="T45" fmla="*/ 5 h 135"/>
                  <a:gd name="T46" fmla="*/ 0 w 326"/>
                  <a:gd name="T47" fmla="*/ 6 h 135"/>
                  <a:gd name="T48" fmla="*/ 4 w 326"/>
                  <a:gd name="T49" fmla="*/ 8 h 135"/>
                  <a:gd name="T50" fmla="*/ 6 w 326"/>
                  <a:gd name="T51" fmla="*/ 9 h 135"/>
                  <a:gd name="T52" fmla="*/ 4 w 326"/>
                  <a:gd name="T53" fmla="*/ 10 h 135"/>
                  <a:gd name="T54" fmla="*/ 4 w 326"/>
                  <a:gd name="T55" fmla="*/ 11 h 135"/>
                  <a:gd name="T56" fmla="*/ 5 w 326"/>
                  <a:gd name="T57" fmla="*/ 13 h 135"/>
                  <a:gd name="T58" fmla="*/ 5 w 326"/>
                  <a:gd name="T59" fmla="*/ 14 h 135"/>
                  <a:gd name="T60" fmla="*/ 6 w 326"/>
                  <a:gd name="T61" fmla="*/ 15 h 135"/>
                  <a:gd name="T62" fmla="*/ 7 w 326"/>
                  <a:gd name="T63" fmla="*/ 15 h 135"/>
                  <a:gd name="T64" fmla="*/ 9 w 326"/>
                  <a:gd name="T65" fmla="*/ 15 h 135"/>
                  <a:gd name="T66" fmla="*/ 11 w 326"/>
                  <a:gd name="T67" fmla="*/ 14 h 135"/>
                  <a:gd name="T68" fmla="*/ 12 w 326"/>
                  <a:gd name="T69" fmla="*/ 14 h 135"/>
                  <a:gd name="T70" fmla="*/ 13 w 326"/>
                  <a:gd name="T71" fmla="*/ 12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33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5 w 159"/>
                  <a:gd name="T1" fmla="*/ 5 h 56"/>
                  <a:gd name="T2" fmla="*/ 4 w 159"/>
                  <a:gd name="T3" fmla="*/ 5 h 56"/>
                  <a:gd name="T4" fmla="*/ 4 w 159"/>
                  <a:gd name="T5" fmla="*/ 5 h 56"/>
                  <a:gd name="T6" fmla="*/ 3 w 159"/>
                  <a:gd name="T7" fmla="*/ 5 h 56"/>
                  <a:gd name="T8" fmla="*/ 2 w 159"/>
                  <a:gd name="T9" fmla="*/ 4 h 56"/>
                  <a:gd name="T10" fmla="*/ 1 w 159"/>
                  <a:gd name="T11" fmla="*/ 3 h 56"/>
                  <a:gd name="T12" fmla="*/ 1 w 159"/>
                  <a:gd name="T13" fmla="*/ 3 h 56"/>
                  <a:gd name="T14" fmla="*/ 0 w 159"/>
                  <a:gd name="T15" fmla="*/ 2 h 56"/>
                  <a:gd name="T16" fmla="*/ 0 w 159"/>
                  <a:gd name="T17" fmla="*/ 2 h 56"/>
                  <a:gd name="T18" fmla="*/ 0 w 159"/>
                  <a:gd name="T19" fmla="*/ 1 h 56"/>
                  <a:gd name="T20" fmla="*/ 0 w 159"/>
                  <a:gd name="T21" fmla="*/ 1 h 56"/>
                  <a:gd name="T22" fmla="*/ 2 w 159"/>
                  <a:gd name="T23" fmla="*/ 1 h 56"/>
                  <a:gd name="T24" fmla="*/ 4 w 159"/>
                  <a:gd name="T25" fmla="*/ 1 h 56"/>
                  <a:gd name="T26" fmla="*/ 5 w 159"/>
                  <a:gd name="T27" fmla="*/ 1 h 56"/>
                  <a:gd name="T28" fmla="*/ 6 w 159"/>
                  <a:gd name="T29" fmla="*/ 1 h 56"/>
                  <a:gd name="T30" fmla="*/ 9 w 159"/>
                  <a:gd name="T31" fmla="*/ 1 h 56"/>
                  <a:gd name="T32" fmla="*/ 12 w 159"/>
                  <a:gd name="T33" fmla="*/ 0 h 56"/>
                  <a:gd name="T34" fmla="*/ 13 w 159"/>
                  <a:gd name="T35" fmla="*/ 0 h 56"/>
                  <a:gd name="T36" fmla="*/ 13 w 159"/>
                  <a:gd name="T37" fmla="*/ 0 h 56"/>
                  <a:gd name="T38" fmla="*/ 14 w 159"/>
                  <a:gd name="T39" fmla="*/ 0 h 56"/>
                  <a:gd name="T40" fmla="*/ 15 w 159"/>
                  <a:gd name="T41" fmla="*/ 0 h 56"/>
                  <a:gd name="T42" fmla="*/ 15 w 159"/>
                  <a:gd name="T43" fmla="*/ 1 h 56"/>
                  <a:gd name="T44" fmla="*/ 16 w 159"/>
                  <a:gd name="T45" fmla="*/ 1 h 56"/>
                  <a:gd name="T46" fmla="*/ 16 w 159"/>
                  <a:gd name="T47" fmla="*/ 2 h 56"/>
                  <a:gd name="T48" fmla="*/ 16 w 159"/>
                  <a:gd name="T49" fmla="*/ 2 h 56"/>
                  <a:gd name="T50" fmla="*/ 16 w 159"/>
                  <a:gd name="T51" fmla="*/ 3 h 56"/>
                  <a:gd name="T52" fmla="*/ 16 w 159"/>
                  <a:gd name="T53" fmla="*/ 4 h 56"/>
                  <a:gd name="T54" fmla="*/ 15 w 159"/>
                  <a:gd name="T55" fmla="*/ 5 h 56"/>
                  <a:gd name="T56" fmla="*/ 15 w 159"/>
                  <a:gd name="T57" fmla="*/ 5 h 56"/>
                  <a:gd name="T58" fmla="*/ 14 w 159"/>
                  <a:gd name="T59" fmla="*/ 5 h 56"/>
                  <a:gd name="T60" fmla="*/ 13 w 159"/>
                  <a:gd name="T61" fmla="*/ 5 h 56"/>
                  <a:gd name="T62" fmla="*/ 13 w 159"/>
                  <a:gd name="T63" fmla="*/ 6 h 56"/>
                  <a:gd name="T64" fmla="*/ 12 w 159"/>
                  <a:gd name="T65" fmla="*/ 6 h 56"/>
                  <a:gd name="T66" fmla="*/ 8 w 159"/>
                  <a:gd name="T67" fmla="*/ 6 h 56"/>
                  <a:gd name="T68" fmla="*/ 5 w 159"/>
                  <a:gd name="T69" fmla="*/ 5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34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305 w 3734"/>
                  <a:gd name="T1" fmla="*/ 147 h 1644"/>
                  <a:gd name="T2" fmla="*/ 266 w 3734"/>
                  <a:gd name="T3" fmla="*/ 164 h 1644"/>
                  <a:gd name="T4" fmla="*/ 241 w 3734"/>
                  <a:gd name="T5" fmla="*/ 171 h 1644"/>
                  <a:gd name="T6" fmla="*/ 239 w 3734"/>
                  <a:gd name="T7" fmla="*/ 176 h 1644"/>
                  <a:gd name="T8" fmla="*/ 227 w 3734"/>
                  <a:gd name="T9" fmla="*/ 173 h 1644"/>
                  <a:gd name="T10" fmla="*/ 237 w 3734"/>
                  <a:gd name="T11" fmla="*/ 163 h 1644"/>
                  <a:gd name="T12" fmla="*/ 226 w 3734"/>
                  <a:gd name="T13" fmla="*/ 152 h 1644"/>
                  <a:gd name="T14" fmla="*/ 218 w 3734"/>
                  <a:gd name="T15" fmla="*/ 139 h 1644"/>
                  <a:gd name="T16" fmla="*/ 203 w 3734"/>
                  <a:gd name="T17" fmla="*/ 142 h 1644"/>
                  <a:gd name="T18" fmla="*/ 185 w 3734"/>
                  <a:gd name="T19" fmla="*/ 138 h 1644"/>
                  <a:gd name="T20" fmla="*/ 27 w 3734"/>
                  <a:gd name="T21" fmla="*/ 133 h 1644"/>
                  <a:gd name="T22" fmla="*/ 13 w 3734"/>
                  <a:gd name="T23" fmla="*/ 121 h 1644"/>
                  <a:gd name="T24" fmla="*/ 16 w 3734"/>
                  <a:gd name="T25" fmla="*/ 112 h 1644"/>
                  <a:gd name="T26" fmla="*/ 15 w 3734"/>
                  <a:gd name="T27" fmla="*/ 100 h 1644"/>
                  <a:gd name="T28" fmla="*/ 27 w 3734"/>
                  <a:gd name="T29" fmla="*/ 92 h 1644"/>
                  <a:gd name="T30" fmla="*/ 26 w 3734"/>
                  <a:gd name="T31" fmla="*/ 80 h 1644"/>
                  <a:gd name="T32" fmla="*/ 13 w 3734"/>
                  <a:gd name="T33" fmla="*/ 71 h 1644"/>
                  <a:gd name="T34" fmla="*/ 63 w 3734"/>
                  <a:gd name="T35" fmla="*/ 12 h 1644"/>
                  <a:gd name="T36" fmla="*/ 119 w 3734"/>
                  <a:gd name="T37" fmla="*/ 11 h 1644"/>
                  <a:gd name="T38" fmla="*/ 135 w 3734"/>
                  <a:gd name="T39" fmla="*/ 12 h 1644"/>
                  <a:gd name="T40" fmla="*/ 171 w 3734"/>
                  <a:gd name="T41" fmla="*/ 18 h 1644"/>
                  <a:gd name="T42" fmla="*/ 185 w 3734"/>
                  <a:gd name="T43" fmla="*/ 22 h 1644"/>
                  <a:gd name="T44" fmla="*/ 216 w 3734"/>
                  <a:gd name="T45" fmla="*/ 21 h 1644"/>
                  <a:gd name="T46" fmla="*/ 238 w 3734"/>
                  <a:gd name="T47" fmla="*/ 23 h 1644"/>
                  <a:gd name="T48" fmla="*/ 246 w 3734"/>
                  <a:gd name="T49" fmla="*/ 23 h 1644"/>
                  <a:gd name="T50" fmla="*/ 262 w 3734"/>
                  <a:gd name="T51" fmla="*/ 13 h 1644"/>
                  <a:gd name="T52" fmla="*/ 269 w 3734"/>
                  <a:gd name="T53" fmla="*/ 0 h 1644"/>
                  <a:gd name="T54" fmla="*/ 275 w 3734"/>
                  <a:gd name="T55" fmla="*/ 11 h 1644"/>
                  <a:gd name="T56" fmla="*/ 278 w 3734"/>
                  <a:gd name="T57" fmla="*/ 18 h 1644"/>
                  <a:gd name="T58" fmla="*/ 283 w 3734"/>
                  <a:gd name="T59" fmla="*/ 21 h 1644"/>
                  <a:gd name="T60" fmla="*/ 301 w 3734"/>
                  <a:gd name="T61" fmla="*/ 13 h 1644"/>
                  <a:gd name="T62" fmla="*/ 316 w 3734"/>
                  <a:gd name="T63" fmla="*/ 14 h 1644"/>
                  <a:gd name="T64" fmla="*/ 300 w 3734"/>
                  <a:gd name="T65" fmla="*/ 29 h 1644"/>
                  <a:gd name="T66" fmla="*/ 290 w 3734"/>
                  <a:gd name="T67" fmla="*/ 31 h 1644"/>
                  <a:gd name="T68" fmla="*/ 268 w 3734"/>
                  <a:gd name="T69" fmla="*/ 33 h 1644"/>
                  <a:gd name="T70" fmla="*/ 260 w 3734"/>
                  <a:gd name="T71" fmla="*/ 43 h 1644"/>
                  <a:gd name="T72" fmla="*/ 243 w 3734"/>
                  <a:gd name="T73" fmla="*/ 50 h 1644"/>
                  <a:gd name="T74" fmla="*/ 217 w 3734"/>
                  <a:gd name="T75" fmla="*/ 67 h 1644"/>
                  <a:gd name="T76" fmla="*/ 219 w 3734"/>
                  <a:gd name="T77" fmla="*/ 85 h 1644"/>
                  <a:gd name="T78" fmla="*/ 246 w 3734"/>
                  <a:gd name="T79" fmla="*/ 97 h 1644"/>
                  <a:gd name="T80" fmla="*/ 254 w 3734"/>
                  <a:gd name="T81" fmla="*/ 114 h 1644"/>
                  <a:gd name="T82" fmla="*/ 272 w 3734"/>
                  <a:gd name="T83" fmla="*/ 106 h 1644"/>
                  <a:gd name="T84" fmla="*/ 297 w 3734"/>
                  <a:gd name="T85" fmla="*/ 84 h 1644"/>
                  <a:gd name="T86" fmla="*/ 302 w 3734"/>
                  <a:gd name="T87" fmla="*/ 64 h 1644"/>
                  <a:gd name="T88" fmla="*/ 329 w 3734"/>
                  <a:gd name="T89" fmla="*/ 54 h 1644"/>
                  <a:gd name="T90" fmla="*/ 341 w 3734"/>
                  <a:gd name="T91" fmla="*/ 64 h 1644"/>
                  <a:gd name="T92" fmla="*/ 336 w 3734"/>
                  <a:gd name="T93" fmla="*/ 79 h 1644"/>
                  <a:gd name="T94" fmla="*/ 364 w 3734"/>
                  <a:gd name="T95" fmla="*/ 66 h 1644"/>
                  <a:gd name="T96" fmla="*/ 369 w 3734"/>
                  <a:gd name="T97" fmla="*/ 83 h 1644"/>
                  <a:gd name="T98" fmla="*/ 381 w 3734"/>
                  <a:gd name="T99" fmla="*/ 99 h 1644"/>
                  <a:gd name="T100" fmla="*/ 377 w 3734"/>
                  <a:gd name="T101" fmla="*/ 103 h 1644"/>
                  <a:gd name="T102" fmla="*/ 385 w 3734"/>
                  <a:gd name="T103" fmla="*/ 110 h 1644"/>
                  <a:gd name="T104" fmla="*/ 370 w 3734"/>
                  <a:gd name="T105" fmla="*/ 119 h 1644"/>
                  <a:gd name="T106" fmla="*/ 328 w 3734"/>
                  <a:gd name="T107" fmla="*/ 126 h 1644"/>
                  <a:gd name="T108" fmla="*/ 297 w 3734"/>
                  <a:gd name="T109" fmla="*/ 144 h 1644"/>
                  <a:gd name="T110" fmla="*/ 302 w 3734"/>
                  <a:gd name="T111" fmla="*/ 144 h 1644"/>
                  <a:gd name="T112" fmla="*/ 335 w 3734"/>
                  <a:gd name="T113" fmla="*/ 135 h 1644"/>
                  <a:gd name="T114" fmla="*/ 319 w 3734"/>
                  <a:gd name="T115" fmla="*/ 140 h 1644"/>
                  <a:gd name="T116" fmla="*/ 327 w 3734"/>
                  <a:gd name="T117" fmla="*/ 150 h 1644"/>
                  <a:gd name="T118" fmla="*/ 338 w 3734"/>
                  <a:gd name="T119" fmla="*/ 158 h 1644"/>
                  <a:gd name="T120" fmla="*/ 314 w 3734"/>
                  <a:gd name="T121" fmla="*/ 168 h 1644"/>
                  <a:gd name="T122" fmla="*/ 332 w 3734"/>
                  <a:gd name="T123" fmla="*/ 158 h 1644"/>
                  <a:gd name="T124" fmla="*/ 314 w 3734"/>
                  <a:gd name="T125" fmla="*/ 160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2571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4213188"/>
              <a:ext cx="127000" cy="158750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308"/>
                <a:gd name="T110" fmla="*/ 292 w 292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2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4364000"/>
              <a:ext cx="6350" cy="57150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3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3600413"/>
              <a:ext cx="249237" cy="500062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1"/>
                <a:gd name="T160" fmla="*/ 0 h 955"/>
                <a:gd name="T161" fmla="*/ 581 w 581"/>
                <a:gd name="T162" fmla="*/ 955 h 9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4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56153" y="2982875"/>
              <a:ext cx="15875" cy="57150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5043450"/>
              <a:ext cx="384175" cy="1031875"/>
              <a:chOff x="1589" y="3126"/>
              <a:chExt cx="290" cy="657"/>
            </a:xfrm>
            <a:solidFill>
              <a:srgbClr val="FFC000"/>
            </a:solidFill>
          </p:grpSpPr>
          <p:sp>
            <p:nvSpPr>
              <p:cNvPr id="1490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5 w 46"/>
                  <a:gd name="T1" fmla="*/ 1 h 51"/>
                  <a:gd name="T2" fmla="*/ 2 w 46"/>
                  <a:gd name="T3" fmla="*/ 0 h 51"/>
                  <a:gd name="T4" fmla="*/ 1 w 46"/>
                  <a:gd name="T5" fmla="*/ 1 h 51"/>
                  <a:gd name="T6" fmla="*/ 1 w 46"/>
                  <a:gd name="T7" fmla="*/ 1 h 51"/>
                  <a:gd name="T8" fmla="*/ 0 w 46"/>
                  <a:gd name="T9" fmla="*/ 1 h 51"/>
                  <a:gd name="T10" fmla="*/ 0 w 46"/>
                  <a:gd name="T11" fmla="*/ 2 h 51"/>
                  <a:gd name="T12" fmla="*/ 0 w 46"/>
                  <a:gd name="T13" fmla="*/ 2 h 51"/>
                  <a:gd name="T14" fmla="*/ 0 w 46"/>
                  <a:gd name="T15" fmla="*/ 2 h 51"/>
                  <a:gd name="T16" fmla="*/ 0 w 46"/>
                  <a:gd name="T17" fmla="*/ 3 h 51"/>
                  <a:gd name="T18" fmla="*/ 0 w 46"/>
                  <a:gd name="T19" fmla="*/ 3 h 51"/>
                  <a:gd name="T20" fmla="*/ 0 w 46"/>
                  <a:gd name="T21" fmla="*/ 4 h 51"/>
                  <a:gd name="T22" fmla="*/ 1 w 46"/>
                  <a:gd name="T23" fmla="*/ 5 h 51"/>
                  <a:gd name="T24" fmla="*/ 1 w 46"/>
                  <a:gd name="T25" fmla="*/ 5 h 51"/>
                  <a:gd name="T26" fmla="*/ 1 w 46"/>
                  <a:gd name="T27" fmla="*/ 5 h 51"/>
                  <a:gd name="T28" fmla="*/ 2 w 46"/>
                  <a:gd name="T29" fmla="*/ 6 h 51"/>
                  <a:gd name="T30" fmla="*/ 2 w 46"/>
                  <a:gd name="T31" fmla="*/ 6 h 51"/>
                  <a:gd name="T32" fmla="*/ 2 w 46"/>
                  <a:gd name="T33" fmla="*/ 6 h 51"/>
                  <a:gd name="T34" fmla="*/ 2 w 46"/>
                  <a:gd name="T35" fmla="*/ 6 h 51"/>
                  <a:gd name="T36" fmla="*/ 4 w 46"/>
                  <a:gd name="T37" fmla="*/ 6 h 51"/>
                  <a:gd name="T38" fmla="*/ 5 w 46"/>
                  <a:gd name="T39" fmla="*/ 6 h 51"/>
                  <a:gd name="T40" fmla="*/ 5 w 46"/>
                  <a:gd name="T41" fmla="*/ 4 h 51"/>
                  <a:gd name="T42" fmla="*/ 5 w 46"/>
                  <a:gd name="T43" fmla="*/ 3 h 51"/>
                  <a:gd name="T44" fmla="*/ 5 w 46"/>
                  <a:gd name="T45" fmla="*/ 2 h 51"/>
                  <a:gd name="T46" fmla="*/ 5 w 46"/>
                  <a:gd name="T47" fmla="*/ 1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1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2 h 158"/>
                  <a:gd name="T4" fmla="*/ 0 w 192"/>
                  <a:gd name="T5" fmla="*/ 3 h 158"/>
                  <a:gd name="T6" fmla="*/ 0 w 192"/>
                  <a:gd name="T7" fmla="*/ 4 h 158"/>
                  <a:gd name="T8" fmla="*/ 1 w 192"/>
                  <a:gd name="T9" fmla="*/ 6 h 158"/>
                  <a:gd name="T10" fmla="*/ 1 w 192"/>
                  <a:gd name="T11" fmla="*/ 7 h 158"/>
                  <a:gd name="T12" fmla="*/ 2 w 192"/>
                  <a:gd name="T13" fmla="*/ 8 h 158"/>
                  <a:gd name="T14" fmla="*/ 2 w 192"/>
                  <a:gd name="T15" fmla="*/ 9 h 158"/>
                  <a:gd name="T16" fmla="*/ 3 w 192"/>
                  <a:gd name="T17" fmla="*/ 10 h 158"/>
                  <a:gd name="T18" fmla="*/ 5 w 192"/>
                  <a:gd name="T19" fmla="*/ 14 h 158"/>
                  <a:gd name="T20" fmla="*/ 7 w 192"/>
                  <a:gd name="T21" fmla="*/ 17 h 158"/>
                  <a:gd name="T22" fmla="*/ 8 w 192"/>
                  <a:gd name="T23" fmla="*/ 17 h 158"/>
                  <a:gd name="T24" fmla="*/ 9 w 192"/>
                  <a:gd name="T25" fmla="*/ 17 h 158"/>
                  <a:gd name="T26" fmla="*/ 9 w 192"/>
                  <a:gd name="T27" fmla="*/ 17 h 158"/>
                  <a:gd name="T28" fmla="*/ 10 w 192"/>
                  <a:gd name="T29" fmla="*/ 17 h 158"/>
                  <a:gd name="T30" fmla="*/ 11 w 192"/>
                  <a:gd name="T31" fmla="*/ 18 h 158"/>
                  <a:gd name="T32" fmla="*/ 13 w 192"/>
                  <a:gd name="T33" fmla="*/ 18 h 158"/>
                  <a:gd name="T34" fmla="*/ 16 w 192"/>
                  <a:gd name="T35" fmla="*/ 17 h 158"/>
                  <a:gd name="T36" fmla="*/ 21 w 192"/>
                  <a:gd name="T37" fmla="*/ 17 h 158"/>
                  <a:gd name="T38" fmla="*/ 20 w 192"/>
                  <a:gd name="T39" fmla="*/ 17 h 158"/>
                  <a:gd name="T40" fmla="*/ 19 w 192"/>
                  <a:gd name="T41" fmla="*/ 17 h 158"/>
                  <a:gd name="T42" fmla="*/ 18 w 192"/>
                  <a:gd name="T43" fmla="*/ 17 h 158"/>
                  <a:gd name="T44" fmla="*/ 17 w 192"/>
                  <a:gd name="T45" fmla="*/ 17 h 158"/>
                  <a:gd name="T46" fmla="*/ 16 w 192"/>
                  <a:gd name="T47" fmla="*/ 16 h 158"/>
                  <a:gd name="T48" fmla="*/ 14 w 192"/>
                  <a:gd name="T49" fmla="*/ 15 h 158"/>
                  <a:gd name="T50" fmla="*/ 12 w 192"/>
                  <a:gd name="T51" fmla="*/ 15 h 158"/>
                  <a:gd name="T52" fmla="*/ 11 w 192"/>
                  <a:gd name="T53" fmla="*/ 13 h 158"/>
                  <a:gd name="T54" fmla="*/ 10 w 192"/>
                  <a:gd name="T55" fmla="*/ 12 h 158"/>
                  <a:gd name="T56" fmla="*/ 8 w 192"/>
                  <a:gd name="T57" fmla="*/ 11 h 158"/>
                  <a:gd name="T58" fmla="*/ 7 w 192"/>
                  <a:gd name="T59" fmla="*/ 10 h 158"/>
                  <a:gd name="T60" fmla="*/ 6 w 192"/>
                  <a:gd name="T61" fmla="*/ 8 h 158"/>
                  <a:gd name="T62" fmla="*/ 5 w 192"/>
                  <a:gd name="T63" fmla="*/ 7 h 158"/>
                  <a:gd name="T64" fmla="*/ 4 w 192"/>
                  <a:gd name="T65" fmla="*/ 6 h 158"/>
                  <a:gd name="T66" fmla="*/ 3 w 192"/>
                  <a:gd name="T67" fmla="*/ 4 h 158"/>
                  <a:gd name="T68" fmla="*/ 2 w 192"/>
                  <a:gd name="T69" fmla="*/ 3 h 158"/>
                  <a:gd name="T70" fmla="*/ 2 w 192"/>
                  <a:gd name="T71" fmla="*/ 2 h 158"/>
                  <a:gd name="T72" fmla="*/ 1 w 192"/>
                  <a:gd name="T73" fmla="*/ 1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2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83 w 884"/>
                  <a:gd name="T1" fmla="*/ 46 h 1818"/>
                  <a:gd name="T2" fmla="*/ 94 w 884"/>
                  <a:gd name="T3" fmla="*/ 38 h 1818"/>
                  <a:gd name="T4" fmla="*/ 95 w 884"/>
                  <a:gd name="T5" fmla="*/ 26 h 1818"/>
                  <a:gd name="T6" fmla="*/ 91 w 884"/>
                  <a:gd name="T7" fmla="*/ 21 h 1818"/>
                  <a:gd name="T8" fmla="*/ 91 w 884"/>
                  <a:gd name="T9" fmla="*/ 29 h 1818"/>
                  <a:gd name="T10" fmla="*/ 83 w 884"/>
                  <a:gd name="T11" fmla="*/ 36 h 1818"/>
                  <a:gd name="T12" fmla="*/ 72 w 884"/>
                  <a:gd name="T13" fmla="*/ 37 h 1818"/>
                  <a:gd name="T14" fmla="*/ 67 w 884"/>
                  <a:gd name="T15" fmla="*/ 32 h 1818"/>
                  <a:gd name="T16" fmla="*/ 71 w 884"/>
                  <a:gd name="T17" fmla="*/ 24 h 1818"/>
                  <a:gd name="T18" fmla="*/ 58 w 884"/>
                  <a:gd name="T19" fmla="*/ 16 h 1818"/>
                  <a:gd name="T20" fmla="*/ 46 w 884"/>
                  <a:gd name="T21" fmla="*/ 10 h 1818"/>
                  <a:gd name="T22" fmla="*/ 40 w 884"/>
                  <a:gd name="T23" fmla="*/ 1 h 1818"/>
                  <a:gd name="T24" fmla="*/ 31 w 884"/>
                  <a:gd name="T25" fmla="*/ 2 h 1818"/>
                  <a:gd name="T26" fmla="*/ 25 w 884"/>
                  <a:gd name="T27" fmla="*/ 3 h 1818"/>
                  <a:gd name="T28" fmla="*/ 18 w 884"/>
                  <a:gd name="T29" fmla="*/ 1 h 1818"/>
                  <a:gd name="T30" fmla="*/ 10 w 884"/>
                  <a:gd name="T31" fmla="*/ 6 h 1818"/>
                  <a:gd name="T32" fmla="*/ 7 w 884"/>
                  <a:gd name="T33" fmla="*/ 13 h 1818"/>
                  <a:gd name="T34" fmla="*/ 3 w 884"/>
                  <a:gd name="T35" fmla="*/ 20 h 1818"/>
                  <a:gd name="T36" fmla="*/ 6 w 884"/>
                  <a:gd name="T37" fmla="*/ 28 h 1818"/>
                  <a:gd name="T38" fmla="*/ 6 w 884"/>
                  <a:gd name="T39" fmla="*/ 35 h 1818"/>
                  <a:gd name="T40" fmla="*/ 0 w 884"/>
                  <a:gd name="T41" fmla="*/ 48 h 1818"/>
                  <a:gd name="T42" fmla="*/ 1 w 884"/>
                  <a:gd name="T43" fmla="*/ 68 h 1818"/>
                  <a:gd name="T44" fmla="*/ 8 w 884"/>
                  <a:gd name="T45" fmla="*/ 77 h 1818"/>
                  <a:gd name="T46" fmla="*/ 7 w 884"/>
                  <a:gd name="T47" fmla="*/ 84 h 1818"/>
                  <a:gd name="T48" fmla="*/ 7 w 884"/>
                  <a:gd name="T49" fmla="*/ 90 h 1818"/>
                  <a:gd name="T50" fmla="*/ 9 w 884"/>
                  <a:gd name="T51" fmla="*/ 94 h 1818"/>
                  <a:gd name="T52" fmla="*/ 6 w 884"/>
                  <a:gd name="T53" fmla="*/ 100 h 1818"/>
                  <a:gd name="T54" fmla="*/ 9 w 884"/>
                  <a:gd name="T55" fmla="*/ 109 h 1818"/>
                  <a:gd name="T56" fmla="*/ 9 w 884"/>
                  <a:gd name="T57" fmla="*/ 117 h 1818"/>
                  <a:gd name="T58" fmla="*/ 9 w 884"/>
                  <a:gd name="T59" fmla="*/ 128 h 1818"/>
                  <a:gd name="T60" fmla="*/ 15 w 884"/>
                  <a:gd name="T61" fmla="*/ 141 h 1818"/>
                  <a:gd name="T62" fmla="*/ 21 w 884"/>
                  <a:gd name="T63" fmla="*/ 155 h 1818"/>
                  <a:gd name="T64" fmla="*/ 23 w 884"/>
                  <a:gd name="T65" fmla="*/ 163 h 1818"/>
                  <a:gd name="T66" fmla="*/ 25 w 884"/>
                  <a:gd name="T67" fmla="*/ 170 h 1818"/>
                  <a:gd name="T68" fmla="*/ 23 w 884"/>
                  <a:gd name="T69" fmla="*/ 177 h 1818"/>
                  <a:gd name="T70" fmla="*/ 22 w 884"/>
                  <a:gd name="T71" fmla="*/ 183 h 1818"/>
                  <a:gd name="T72" fmla="*/ 25 w 884"/>
                  <a:gd name="T73" fmla="*/ 191 h 1818"/>
                  <a:gd name="T74" fmla="*/ 33 w 884"/>
                  <a:gd name="T75" fmla="*/ 197 h 1818"/>
                  <a:gd name="T76" fmla="*/ 42 w 884"/>
                  <a:gd name="T77" fmla="*/ 200 h 1818"/>
                  <a:gd name="T78" fmla="*/ 49 w 884"/>
                  <a:gd name="T79" fmla="*/ 198 h 1818"/>
                  <a:gd name="T80" fmla="*/ 49 w 884"/>
                  <a:gd name="T81" fmla="*/ 189 h 1818"/>
                  <a:gd name="T82" fmla="*/ 51 w 884"/>
                  <a:gd name="T83" fmla="*/ 179 h 1818"/>
                  <a:gd name="T84" fmla="*/ 53 w 884"/>
                  <a:gd name="T85" fmla="*/ 168 h 1818"/>
                  <a:gd name="T86" fmla="*/ 45 w 884"/>
                  <a:gd name="T87" fmla="*/ 165 h 1818"/>
                  <a:gd name="T88" fmla="*/ 43 w 884"/>
                  <a:gd name="T89" fmla="*/ 159 h 1818"/>
                  <a:gd name="T90" fmla="*/ 49 w 884"/>
                  <a:gd name="T91" fmla="*/ 155 h 1818"/>
                  <a:gd name="T92" fmla="*/ 52 w 884"/>
                  <a:gd name="T93" fmla="*/ 148 h 1818"/>
                  <a:gd name="T94" fmla="*/ 49 w 884"/>
                  <a:gd name="T95" fmla="*/ 136 h 1818"/>
                  <a:gd name="T96" fmla="*/ 46 w 884"/>
                  <a:gd name="T97" fmla="*/ 127 h 1818"/>
                  <a:gd name="T98" fmla="*/ 56 w 884"/>
                  <a:gd name="T99" fmla="*/ 130 h 1818"/>
                  <a:gd name="T100" fmla="*/ 61 w 884"/>
                  <a:gd name="T101" fmla="*/ 128 h 1818"/>
                  <a:gd name="T102" fmla="*/ 60 w 884"/>
                  <a:gd name="T103" fmla="*/ 120 h 1818"/>
                  <a:gd name="T104" fmla="*/ 61 w 884"/>
                  <a:gd name="T105" fmla="*/ 114 h 1818"/>
                  <a:gd name="T106" fmla="*/ 73 w 884"/>
                  <a:gd name="T107" fmla="*/ 114 h 1818"/>
                  <a:gd name="T108" fmla="*/ 86 w 884"/>
                  <a:gd name="T109" fmla="*/ 108 h 1818"/>
                  <a:gd name="T110" fmla="*/ 88 w 884"/>
                  <a:gd name="T111" fmla="*/ 98 h 1818"/>
                  <a:gd name="T112" fmla="*/ 84 w 884"/>
                  <a:gd name="T113" fmla="*/ 95 h 1818"/>
                  <a:gd name="T114" fmla="*/ 82 w 884"/>
                  <a:gd name="T115" fmla="*/ 90 h 1818"/>
                  <a:gd name="T116" fmla="*/ 74 w 884"/>
                  <a:gd name="T117" fmla="*/ 84 h 1818"/>
                  <a:gd name="T118" fmla="*/ 75 w 884"/>
                  <a:gd name="T119" fmla="*/ 59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2576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995575"/>
              <a:ext cx="123825" cy="109538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204"/>
                <a:gd name="T101" fmla="*/ 279 w 279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7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2568538"/>
              <a:ext cx="209550" cy="15081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291"/>
                <a:gd name="T116" fmla="*/ 485 w 485"/>
                <a:gd name="T117" fmla="*/ 291 h 2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8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900325"/>
              <a:ext cx="82550" cy="87313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166"/>
                <a:gd name="T95" fmla="*/ 186 w 18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9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4337013"/>
              <a:ext cx="82550" cy="57150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"/>
                <a:gd name="T148" fmla="*/ 0 h 104"/>
                <a:gd name="T149" fmla="*/ 186 w 18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5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25" y="2935929"/>
              <a:ext cx="132948" cy="97162"/>
            </a:xfrm>
            <a:custGeom>
              <a:avLst/>
              <a:gdLst>
                <a:gd name="T0" fmla="*/ 14524002 w 311"/>
                <a:gd name="T1" fmla="*/ 11121763 h 179"/>
                <a:gd name="T2" fmla="*/ 21142621 w 311"/>
                <a:gd name="T3" fmla="*/ 7609627 h 179"/>
                <a:gd name="T4" fmla="*/ 27209832 w 311"/>
                <a:gd name="T5" fmla="*/ 4097492 h 179"/>
                <a:gd name="T6" fmla="*/ 32725634 w 311"/>
                <a:gd name="T7" fmla="*/ 1170712 h 179"/>
                <a:gd name="T8" fmla="*/ 38792415 w 311"/>
                <a:gd name="T9" fmla="*/ 0 h 179"/>
                <a:gd name="T10" fmla="*/ 43388917 w 311"/>
                <a:gd name="T11" fmla="*/ 585356 h 179"/>
                <a:gd name="T12" fmla="*/ 47065690 w 311"/>
                <a:gd name="T13" fmla="*/ 1756068 h 179"/>
                <a:gd name="T14" fmla="*/ 53684309 w 311"/>
                <a:gd name="T15" fmla="*/ 3512136 h 179"/>
                <a:gd name="T16" fmla="*/ 52765009 w 311"/>
                <a:gd name="T17" fmla="*/ 8194983 h 179"/>
                <a:gd name="T18" fmla="*/ 51110354 w 311"/>
                <a:gd name="T19" fmla="*/ 12292475 h 179"/>
                <a:gd name="T20" fmla="*/ 49455699 w 311"/>
                <a:gd name="T21" fmla="*/ 15511933 h 179"/>
                <a:gd name="T22" fmla="*/ 48720344 w 311"/>
                <a:gd name="T23" fmla="*/ 18146035 h 179"/>
                <a:gd name="T24" fmla="*/ 48904290 w 311"/>
                <a:gd name="T25" fmla="*/ 19316747 h 179"/>
                <a:gd name="T26" fmla="*/ 49823591 w 311"/>
                <a:gd name="T27" fmla="*/ 20780136 h 179"/>
                <a:gd name="T28" fmla="*/ 52397546 w 311"/>
                <a:gd name="T29" fmla="*/ 23121560 h 179"/>
                <a:gd name="T30" fmla="*/ 57177564 w 311"/>
                <a:gd name="T31" fmla="*/ 27218511 h 179"/>
                <a:gd name="T32" fmla="*/ 52765009 w 311"/>
                <a:gd name="T33" fmla="*/ 31316003 h 179"/>
                <a:gd name="T34" fmla="*/ 51662191 w 311"/>
                <a:gd name="T35" fmla="*/ 33657426 h 179"/>
                <a:gd name="T36" fmla="*/ 51110354 w 311"/>
                <a:gd name="T37" fmla="*/ 37754918 h 179"/>
                <a:gd name="T38" fmla="*/ 46330335 w 311"/>
                <a:gd name="T39" fmla="*/ 39803664 h 179"/>
                <a:gd name="T40" fmla="*/ 38792415 w 311"/>
                <a:gd name="T41" fmla="*/ 43315800 h 179"/>
                <a:gd name="T42" fmla="*/ 35115643 w 311"/>
                <a:gd name="T43" fmla="*/ 49169359 h 179"/>
                <a:gd name="T44" fmla="*/ 32725634 w 311"/>
                <a:gd name="T45" fmla="*/ 51510783 h 179"/>
                <a:gd name="T46" fmla="*/ 30335195 w 311"/>
                <a:gd name="T47" fmla="*/ 52388817 h 179"/>
                <a:gd name="T48" fmla="*/ 27761240 w 311"/>
                <a:gd name="T49" fmla="*/ 51218105 h 179"/>
                <a:gd name="T50" fmla="*/ 25187714 w 311"/>
                <a:gd name="T51" fmla="*/ 48876681 h 179"/>
                <a:gd name="T52" fmla="*/ 22061921 w 311"/>
                <a:gd name="T53" fmla="*/ 46242579 h 179"/>
                <a:gd name="T54" fmla="*/ 18017257 w 311"/>
                <a:gd name="T55" fmla="*/ 45364546 h 179"/>
                <a:gd name="T56" fmla="*/ 12133992 w 311"/>
                <a:gd name="T57" fmla="*/ 45364546 h 179"/>
                <a:gd name="T58" fmla="*/ 9376520 w 311"/>
                <a:gd name="T59" fmla="*/ 45949901 h 179"/>
                <a:gd name="T60" fmla="*/ 7170028 w 311"/>
                <a:gd name="T61" fmla="*/ 47120613 h 179"/>
                <a:gd name="T62" fmla="*/ 6618619 w 311"/>
                <a:gd name="T63" fmla="*/ 41559732 h 179"/>
                <a:gd name="T64" fmla="*/ 5883265 w 311"/>
                <a:gd name="T65" fmla="*/ 35998850 h 179"/>
                <a:gd name="T66" fmla="*/ 3860718 w 311"/>
                <a:gd name="T67" fmla="*/ 37462240 h 179"/>
                <a:gd name="T68" fmla="*/ 2390009 w 311"/>
                <a:gd name="T69" fmla="*/ 37754918 h 179"/>
                <a:gd name="T70" fmla="*/ 1286763 w 311"/>
                <a:gd name="T71" fmla="*/ 36876884 h 179"/>
                <a:gd name="T72" fmla="*/ 551409 w 311"/>
                <a:gd name="T73" fmla="*/ 35413494 h 179"/>
                <a:gd name="T74" fmla="*/ 0 w 311"/>
                <a:gd name="T75" fmla="*/ 30730647 h 179"/>
                <a:gd name="T76" fmla="*/ 0 w 311"/>
                <a:gd name="T77" fmla="*/ 25462984 h 179"/>
                <a:gd name="T78" fmla="*/ 551409 w 311"/>
                <a:gd name="T79" fmla="*/ 23999594 h 179"/>
                <a:gd name="T80" fmla="*/ 2390009 w 311"/>
                <a:gd name="T81" fmla="*/ 22828882 h 179"/>
                <a:gd name="T82" fmla="*/ 3860718 w 311"/>
                <a:gd name="T83" fmla="*/ 21072814 h 179"/>
                <a:gd name="T84" fmla="*/ 4596073 w 311"/>
                <a:gd name="T85" fmla="*/ 19902102 h 179"/>
                <a:gd name="T86" fmla="*/ 4780019 w 311"/>
                <a:gd name="T87" fmla="*/ 18146035 h 179"/>
                <a:gd name="T88" fmla="*/ 4412556 w 311"/>
                <a:gd name="T89" fmla="*/ 14926577 h 179"/>
                <a:gd name="T90" fmla="*/ 3493255 w 311"/>
                <a:gd name="T91" fmla="*/ 12585153 h 179"/>
                <a:gd name="T92" fmla="*/ 1470709 w 311"/>
                <a:gd name="T93" fmla="*/ 8487661 h 179"/>
                <a:gd name="T94" fmla="*/ 183946 w 311"/>
                <a:gd name="T95" fmla="*/ 5268204 h 179"/>
                <a:gd name="T96" fmla="*/ 183946 w 311"/>
                <a:gd name="T97" fmla="*/ 3804814 h 179"/>
                <a:gd name="T98" fmla="*/ 1103246 w 311"/>
                <a:gd name="T99" fmla="*/ 1756068 h 179"/>
                <a:gd name="T100" fmla="*/ 0 w 311"/>
                <a:gd name="T101" fmla="*/ 1756068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81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862350"/>
              <a:ext cx="177800" cy="16510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5"/>
                <a:gd name="T160" fmla="*/ 0 h 314"/>
                <a:gd name="T161" fmla="*/ 405 w 405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82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930613"/>
              <a:ext cx="193675" cy="349250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3"/>
                <a:gd name="T148" fmla="*/ 0 h 661"/>
                <a:gd name="T149" fmla="*/ 453 w 453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83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689313"/>
              <a:ext cx="55563" cy="57150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"/>
                <a:gd name="T118" fmla="*/ 0 h 105"/>
                <a:gd name="T119" fmla="*/ 126 w 126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84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952838"/>
              <a:ext cx="298450" cy="523875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85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4221125"/>
              <a:ext cx="187325" cy="274638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9"/>
                <a:gd name="T190" fmla="*/ 0 h 524"/>
                <a:gd name="T191" fmla="*/ 429 w 429"/>
                <a:gd name="T192" fmla="*/ 524 h 5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1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5326" y="2863382"/>
              <a:ext cx="127630" cy="115299"/>
            </a:xfrm>
            <a:custGeom>
              <a:avLst/>
              <a:gdLst>
                <a:gd name="T0" fmla="*/ 48993729 w 292"/>
                <a:gd name="T1" fmla="*/ 24432522 h 223"/>
                <a:gd name="T2" fmla="*/ 31401620 w 292"/>
                <a:gd name="T3" fmla="*/ 20229050 h 223"/>
                <a:gd name="T4" fmla="*/ 28753322 w 292"/>
                <a:gd name="T5" fmla="*/ 20754420 h 223"/>
                <a:gd name="T6" fmla="*/ 26293784 w 292"/>
                <a:gd name="T7" fmla="*/ 20754420 h 223"/>
                <a:gd name="T8" fmla="*/ 23834682 w 292"/>
                <a:gd name="T9" fmla="*/ 20229050 h 223"/>
                <a:gd name="T10" fmla="*/ 22510750 w 292"/>
                <a:gd name="T11" fmla="*/ 24432522 h 223"/>
                <a:gd name="T12" fmla="*/ 27239760 w 292"/>
                <a:gd name="T13" fmla="*/ 34415576 h 223"/>
                <a:gd name="T14" fmla="*/ 31779575 w 292"/>
                <a:gd name="T15" fmla="*/ 41245898 h 223"/>
                <a:gd name="T16" fmla="*/ 35752240 w 292"/>
                <a:gd name="T17" fmla="*/ 48602103 h 223"/>
                <a:gd name="T18" fmla="*/ 37265801 w 292"/>
                <a:gd name="T19" fmla="*/ 53068004 h 223"/>
                <a:gd name="T20" fmla="*/ 38778928 w 292"/>
                <a:gd name="T21" fmla="*/ 58322216 h 223"/>
                <a:gd name="T22" fmla="*/ 33103942 w 292"/>
                <a:gd name="T23" fmla="*/ 58585157 h 223"/>
                <a:gd name="T24" fmla="*/ 30455644 w 292"/>
                <a:gd name="T25" fmla="*/ 58322216 h 223"/>
                <a:gd name="T26" fmla="*/ 27618151 w 292"/>
                <a:gd name="T27" fmla="*/ 56746106 h 223"/>
                <a:gd name="T28" fmla="*/ 25348243 w 292"/>
                <a:gd name="T29" fmla="*/ 54907055 h 223"/>
                <a:gd name="T30" fmla="*/ 24023877 w 292"/>
                <a:gd name="T31" fmla="*/ 52017264 h 223"/>
                <a:gd name="T32" fmla="*/ 22889140 w 292"/>
                <a:gd name="T33" fmla="*/ 49127473 h 223"/>
                <a:gd name="T34" fmla="*/ 21375579 w 292"/>
                <a:gd name="T35" fmla="*/ 47288422 h 223"/>
                <a:gd name="T36" fmla="*/ 17214154 w 292"/>
                <a:gd name="T37" fmla="*/ 38093678 h 223"/>
                <a:gd name="T38" fmla="*/ 12863099 w 292"/>
                <a:gd name="T39" fmla="*/ 29686734 h 223"/>
                <a:gd name="T40" fmla="*/ 10403997 w 292"/>
                <a:gd name="T41" fmla="*/ 26008632 h 223"/>
                <a:gd name="T42" fmla="*/ 7944894 w 292"/>
                <a:gd name="T43" fmla="*/ 22855900 h 223"/>
                <a:gd name="T44" fmla="*/ 5107401 w 292"/>
                <a:gd name="T45" fmla="*/ 20754420 h 223"/>
                <a:gd name="T46" fmla="*/ 2459103 w 292"/>
                <a:gd name="T47" fmla="*/ 19703680 h 223"/>
                <a:gd name="T48" fmla="*/ 756781 w 292"/>
                <a:gd name="T49" fmla="*/ 17076317 h 223"/>
                <a:gd name="T50" fmla="*/ 189195 w 292"/>
                <a:gd name="T51" fmla="*/ 15237266 h 223"/>
                <a:gd name="T52" fmla="*/ 0 w 292"/>
                <a:gd name="T53" fmla="*/ 12872845 h 223"/>
                <a:gd name="T54" fmla="*/ 7566503 w 292"/>
                <a:gd name="T55" fmla="*/ 14449468 h 223"/>
                <a:gd name="T56" fmla="*/ 13241490 w 292"/>
                <a:gd name="T57" fmla="*/ 14449468 h 223"/>
                <a:gd name="T58" fmla="*/ 17214154 w 292"/>
                <a:gd name="T59" fmla="*/ 13135787 h 223"/>
                <a:gd name="T60" fmla="*/ 20051647 w 292"/>
                <a:gd name="T61" fmla="*/ 10771365 h 223"/>
                <a:gd name="T62" fmla="*/ 24023877 w 292"/>
                <a:gd name="T63" fmla="*/ 5254212 h 223"/>
                <a:gd name="T64" fmla="*/ 26105024 w 292"/>
                <a:gd name="T65" fmla="*/ 2364421 h 223"/>
                <a:gd name="T66" fmla="*/ 28753322 w 292"/>
                <a:gd name="T67" fmla="*/ 0 h 223"/>
                <a:gd name="T68" fmla="*/ 32536356 w 292"/>
                <a:gd name="T69" fmla="*/ 3678102 h 223"/>
                <a:gd name="T70" fmla="*/ 36698216 w 292"/>
                <a:gd name="T71" fmla="*/ 6830322 h 223"/>
                <a:gd name="T72" fmla="*/ 41238031 w 292"/>
                <a:gd name="T73" fmla="*/ 8932314 h 223"/>
                <a:gd name="T74" fmla="*/ 46534627 w 292"/>
                <a:gd name="T75" fmla="*/ 9720626 h 223"/>
                <a:gd name="T76" fmla="*/ 49561315 w 292"/>
                <a:gd name="T77" fmla="*/ 8932314 h 223"/>
                <a:gd name="T78" fmla="*/ 52777199 w 292"/>
                <a:gd name="T79" fmla="*/ 8144003 h 223"/>
                <a:gd name="T80" fmla="*/ 53911935 w 292"/>
                <a:gd name="T81" fmla="*/ 12347475 h 223"/>
                <a:gd name="T82" fmla="*/ 54290325 w 292"/>
                <a:gd name="T83" fmla="*/ 12872845 h 223"/>
                <a:gd name="T84" fmla="*/ 55236301 w 292"/>
                <a:gd name="T85" fmla="*/ 1812705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2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464" y="2723470"/>
              <a:ext cx="167515" cy="76434"/>
            </a:xfrm>
            <a:custGeom>
              <a:avLst/>
              <a:gdLst>
                <a:gd name="T0" fmla="*/ 73925117 w 379"/>
                <a:gd name="T1" fmla="*/ 26321978 h 147"/>
                <a:gd name="T2" fmla="*/ 70968094 w 379"/>
                <a:gd name="T3" fmla="*/ 28282023 h 147"/>
                <a:gd name="T4" fmla="*/ 69785285 w 379"/>
                <a:gd name="T5" fmla="*/ 30242069 h 147"/>
                <a:gd name="T6" fmla="*/ 68405341 w 379"/>
                <a:gd name="T7" fmla="*/ 32762506 h 147"/>
                <a:gd name="T8" fmla="*/ 65645454 w 379"/>
                <a:gd name="T9" fmla="*/ 35562874 h 147"/>
                <a:gd name="T10" fmla="*/ 63082701 w 379"/>
                <a:gd name="T11" fmla="*/ 36682598 h 147"/>
                <a:gd name="T12" fmla="*/ 61308488 w 379"/>
                <a:gd name="T13" fmla="*/ 36962529 h 147"/>
                <a:gd name="T14" fmla="*/ 59337139 w 379"/>
                <a:gd name="T15" fmla="*/ 36402667 h 147"/>
                <a:gd name="T16" fmla="*/ 57365791 w 379"/>
                <a:gd name="T17" fmla="*/ 35282414 h 147"/>
                <a:gd name="T18" fmla="*/ 55394443 w 379"/>
                <a:gd name="T19" fmla="*/ 33322368 h 147"/>
                <a:gd name="T20" fmla="*/ 54211634 w 379"/>
                <a:gd name="T21" fmla="*/ 32482575 h 147"/>
                <a:gd name="T22" fmla="*/ 53028825 w 379"/>
                <a:gd name="T23" fmla="*/ 33042437 h 147"/>
                <a:gd name="T24" fmla="*/ 52634555 w 379"/>
                <a:gd name="T25" fmla="*/ 34442621 h 147"/>
                <a:gd name="T26" fmla="*/ 52437420 w 379"/>
                <a:gd name="T27" fmla="*/ 39203035 h 147"/>
                <a:gd name="T28" fmla="*/ 50663207 w 379"/>
                <a:gd name="T29" fmla="*/ 40603219 h 147"/>
                <a:gd name="T30" fmla="*/ 48100454 w 379"/>
                <a:gd name="T31" fmla="*/ 39203035 h 147"/>
                <a:gd name="T32" fmla="*/ 45143432 w 379"/>
                <a:gd name="T33" fmla="*/ 36682598 h 147"/>
                <a:gd name="T34" fmla="*/ 22276236 w 379"/>
                <a:gd name="T35" fmla="*/ 39482966 h 147"/>
                <a:gd name="T36" fmla="*/ 15770786 w 379"/>
                <a:gd name="T37" fmla="*/ 34722552 h 147"/>
                <a:gd name="T38" fmla="*/ 11433820 w 379"/>
                <a:gd name="T39" fmla="*/ 30522530 h 147"/>
                <a:gd name="T40" fmla="*/ 8871067 w 379"/>
                <a:gd name="T41" fmla="*/ 26321978 h 147"/>
                <a:gd name="T42" fmla="*/ 7293989 w 379"/>
                <a:gd name="T43" fmla="*/ 22961748 h 147"/>
                <a:gd name="T44" fmla="*/ 5125506 w 379"/>
                <a:gd name="T45" fmla="*/ 16521219 h 147"/>
                <a:gd name="T46" fmla="*/ 3154157 w 379"/>
                <a:gd name="T47" fmla="*/ 13440920 h 147"/>
                <a:gd name="T48" fmla="*/ 0 w 379"/>
                <a:gd name="T49" fmla="*/ 10080690 h 147"/>
                <a:gd name="T50" fmla="*/ 5716910 w 379"/>
                <a:gd name="T51" fmla="*/ 11200943 h 147"/>
                <a:gd name="T52" fmla="*/ 10251011 w 379"/>
                <a:gd name="T53" fmla="*/ 10640552 h 147"/>
                <a:gd name="T54" fmla="*/ 14193708 w 379"/>
                <a:gd name="T55" fmla="*/ 9240897 h 147"/>
                <a:gd name="T56" fmla="*/ 17150730 w 379"/>
                <a:gd name="T57" fmla="*/ 7000391 h 147"/>
                <a:gd name="T58" fmla="*/ 23459045 w 379"/>
                <a:gd name="T59" fmla="*/ 2239977 h 147"/>
                <a:gd name="T60" fmla="*/ 27204606 w 379"/>
                <a:gd name="T61" fmla="*/ 559862 h 147"/>
                <a:gd name="T62" fmla="*/ 31344438 w 379"/>
                <a:gd name="T63" fmla="*/ 0 h 147"/>
                <a:gd name="T64" fmla="*/ 39426522 w 379"/>
                <a:gd name="T65" fmla="*/ 6440529 h 147"/>
                <a:gd name="T66" fmla="*/ 48100454 w 379"/>
                <a:gd name="T67" fmla="*/ 12601127 h 147"/>
                <a:gd name="T68" fmla="*/ 57562926 w 379"/>
                <a:gd name="T69" fmla="*/ 18761196 h 147"/>
                <a:gd name="T70" fmla="*/ 65645454 w 379"/>
                <a:gd name="T71" fmla="*/ 22401886 h 147"/>
                <a:gd name="T72" fmla="*/ 69785285 w 379"/>
                <a:gd name="T73" fmla="*/ 24082001 h 147"/>
                <a:gd name="T74" fmla="*/ 74713656 w 379"/>
                <a:gd name="T75" fmla="*/ 25762116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88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2578063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7"/>
                <a:gd name="T77" fmla="*/ 61 w 61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89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2582825"/>
              <a:ext cx="25400" cy="58738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5"/>
                <a:gd name="T68" fmla="*/ 60 w 60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0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2528850"/>
              <a:ext cx="52388" cy="77788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148"/>
                <a:gd name="T182" fmla="*/ 120 w 120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1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3333713"/>
              <a:ext cx="273050" cy="307975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1"/>
                <a:gd name="T169" fmla="*/ 0 h 592"/>
                <a:gd name="T170" fmla="*/ 631 w 631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2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968588"/>
              <a:ext cx="17462" cy="57150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3"/>
                <a:gd name="T83" fmla="*/ 40 w 40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8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64632" y="2719584"/>
              <a:ext cx="295145" cy="273347"/>
            </a:xfrm>
            <a:custGeom>
              <a:avLst/>
              <a:gdLst>
                <a:gd name="T0" fmla="*/ 29464799 w 664"/>
                <a:gd name="T1" fmla="*/ 123647372 h 518"/>
                <a:gd name="T2" fmla="*/ 29860129 w 664"/>
                <a:gd name="T3" fmla="*/ 119757200 h 518"/>
                <a:gd name="T4" fmla="*/ 28871580 w 664"/>
                <a:gd name="T5" fmla="*/ 111143474 h 518"/>
                <a:gd name="T6" fmla="*/ 29860129 w 664"/>
                <a:gd name="T7" fmla="*/ 98084515 h 518"/>
                <a:gd name="T8" fmla="*/ 28871580 w 664"/>
                <a:gd name="T9" fmla="*/ 82802149 h 518"/>
                <a:gd name="T10" fmla="*/ 26498708 w 664"/>
                <a:gd name="T11" fmla="*/ 69742663 h 518"/>
                <a:gd name="T12" fmla="*/ 21554630 w 664"/>
                <a:gd name="T13" fmla="*/ 66964195 h 518"/>
                <a:gd name="T14" fmla="*/ 3955084 w 664"/>
                <a:gd name="T15" fmla="*/ 53349120 h 518"/>
                <a:gd name="T16" fmla="*/ 4746190 w 664"/>
                <a:gd name="T17" fmla="*/ 47513863 h 518"/>
                <a:gd name="T18" fmla="*/ 7119062 w 664"/>
                <a:gd name="T19" fmla="*/ 44179806 h 518"/>
                <a:gd name="T20" fmla="*/ 9491935 w 664"/>
                <a:gd name="T21" fmla="*/ 41123017 h 518"/>
                <a:gd name="T22" fmla="*/ 19774976 w 664"/>
                <a:gd name="T23" fmla="*/ 43068103 h 518"/>
                <a:gd name="T24" fmla="*/ 24718609 w 664"/>
                <a:gd name="T25" fmla="*/ 42234720 h 518"/>
                <a:gd name="T26" fmla="*/ 29069468 w 664"/>
                <a:gd name="T27" fmla="*/ 43623691 h 518"/>
                <a:gd name="T28" fmla="*/ 32628777 w 664"/>
                <a:gd name="T29" fmla="*/ 26118972 h 518"/>
                <a:gd name="T30" fmla="*/ 36583861 w 664"/>
                <a:gd name="T31" fmla="*/ 30286411 h 518"/>
                <a:gd name="T32" fmla="*/ 40934276 w 664"/>
                <a:gd name="T33" fmla="*/ 30564732 h 518"/>
                <a:gd name="T34" fmla="*/ 46669014 w 664"/>
                <a:gd name="T35" fmla="*/ 27507943 h 518"/>
                <a:gd name="T36" fmla="*/ 52205865 w 664"/>
                <a:gd name="T37" fmla="*/ 22228800 h 518"/>
                <a:gd name="T38" fmla="*/ 57149943 w 664"/>
                <a:gd name="T39" fmla="*/ 15837954 h 518"/>
                <a:gd name="T40" fmla="*/ 60907139 w 664"/>
                <a:gd name="T41" fmla="*/ 8891520 h 518"/>
                <a:gd name="T42" fmla="*/ 62884681 w 664"/>
                <a:gd name="T43" fmla="*/ 3334056 h 518"/>
                <a:gd name="T44" fmla="*/ 73167722 w 664"/>
                <a:gd name="T45" fmla="*/ 1111176 h 518"/>
                <a:gd name="T46" fmla="*/ 79891009 w 664"/>
                <a:gd name="T47" fmla="*/ 8891520 h 518"/>
                <a:gd name="T48" fmla="*/ 90371938 w 664"/>
                <a:gd name="T49" fmla="*/ 16949658 h 518"/>
                <a:gd name="T50" fmla="*/ 101050309 w 664"/>
                <a:gd name="T51" fmla="*/ 25007268 h 518"/>
                <a:gd name="T52" fmla="*/ 109158365 w 664"/>
                <a:gd name="T53" fmla="*/ 29730823 h 518"/>
                <a:gd name="T54" fmla="*/ 114299885 w 664"/>
                <a:gd name="T55" fmla="*/ 32231497 h 518"/>
                <a:gd name="T56" fmla="*/ 123198602 w 664"/>
                <a:gd name="T57" fmla="*/ 33620994 h 518"/>
                <a:gd name="T58" fmla="*/ 130119777 w 664"/>
                <a:gd name="T59" fmla="*/ 37788960 h 518"/>
                <a:gd name="T60" fmla="*/ 127549017 w 664"/>
                <a:gd name="T61" fmla="*/ 46124892 h 518"/>
                <a:gd name="T62" fmla="*/ 122605384 w 664"/>
                <a:gd name="T63" fmla="*/ 65574697 h 518"/>
                <a:gd name="T64" fmla="*/ 118254525 w 664"/>
                <a:gd name="T65" fmla="*/ 75577921 h 518"/>
                <a:gd name="T66" fmla="*/ 115683764 w 664"/>
                <a:gd name="T67" fmla="*/ 79467565 h 518"/>
                <a:gd name="T68" fmla="*/ 118452412 w 664"/>
                <a:gd name="T69" fmla="*/ 82802149 h 518"/>
                <a:gd name="T70" fmla="*/ 122209609 w 664"/>
                <a:gd name="T71" fmla="*/ 85302823 h 518"/>
                <a:gd name="T72" fmla="*/ 123198602 w 664"/>
                <a:gd name="T73" fmla="*/ 92804845 h 518"/>
                <a:gd name="T74" fmla="*/ 122605384 w 664"/>
                <a:gd name="T75" fmla="*/ 96417223 h 518"/>
                <a:gd name="T76" fmla="*/ 122209609 w 664"/>
                <a:gd name="T77" fmla="*/ 103363657 h 518"/>
                <a:gd name="T78" fmla="*/ 123000715 w 664"/>
                <a:gd name="T79" fmla="*/ 110865680 h 518"/>
                <a:gd name="T80" fmla="*/ 124978257 w 664"/>
                <a:gd name="T81" fmla="*/ 117534320 h 518"/>
                <a:gd name="T82" fmla="*/ 120232067 w 664"/>
                <a:gd name="T83" fmla="*/ 126981428 h 518"/>
                <a:gd name="T84" fmla="*/ 112519786 w 664"/>
                <a:gd name="T85" fmla="*/ 134483978 h 518"/>
                <a:gd name="T86" fmla="*/ 107180823 w 664"/>
                <a:gd name="T87" fmla="*/ 135872948 h 518"/>
                <a:gd name="T88" fmla="*/ 100654978 w 664"/>
                <a:gd name="T89" fmla="*/ 133650068 h 518"/>
                <a:gd name="T90" fmla="*/ 94327022 w 664"/>
                <a:gd name="T91" fmla="*/ 127815338 h 518"/>
                <a:gd name="T92" fmla="*/ 91558374 w 664"/>
                <a:gd name="T93" fmla="*/ 126703634 h 518"/>
                <a:gd name="T94" fmla="*/ 87603290 w 664"/>
                <a:gd name="T95" fmla="*/ 126981428 h 518"/>
                <a:gd name="T96" fmla="*/ 83648206 w 664"/>
                <a:gd name="T97" fmla="*/ 129204308 h 518"/>
                <a:gd name="T98" fmla="*/ 80286784 w 664"/>
                <a:gd name="T99" fmla="*/ 132538892 h 518"/>
                <a:gd name="T100" fmla="*/ 76727031 w 664"/>
                <a:gd name="T101" fmla="*/ 139763120 h 518"/>
                <a:gd name="T102" fmla="*/ 76133813 w 664"/>
                <a:gd name="T103" fmla="*/ 143653292 h 518"/>
                <a:gd name="T104" fmla="*/ 65850772 w 664"/>
                <a:gd name="T105" fmla="*/ 143097704 h 518"/>
                <a:gd name="T106" fmla="*/ 62686794 w 664"/>
                <a:gd name="T107" fmla="*/ 140874824 h 518"/>
                <a:gd name="T108" fmla="*/ 60709252 w 664"/>
                <a:gd name="T109" fmla="*/ 138929738 h 518"/>
                <a:gd name="T110" fmla="*/ 58534267 w 664"/>
                <a:gd name="T111" fmla="*/ 141152618 h 518"/>
                <a:gd name="T112" fmla="*/ 56754167 w 664"/>
                <a:gd name="T113" fmla="*/ 143375498 h 518"/>
                <a:gd name="T114" fmla="*/ 52996971 w 664"/>
                <a:gd name="T115" fmla="*/ 143375498 h 518"/>
                <a:gd name="T116" fmla="*/ 44889360 w 664"/>
                <a:gd name="T117" fmla="*/ 140597029 h 518"/>
                <a:gd name="T118" fmla="*/ 36583861 w 664"/>
                <a:gd name="T119" fmla="*/ 135317360 h 518"/>
                <a:gd name="T120" fmla="*/ 31640228 w 664"/>
                <a:gd name="T121" fmla="*/ 130316012 h 518"/>
                <a:gd name="T122" fmla="*/ 28871580 w 664"/>
                <a:gd name="T123" fmla="*/ 125036869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94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954300"/>
              <a:ext cx="150812" cy="82550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5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3014625"/>
              <a:ext cx="147637" cy="173038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1"/>
                <a:gd name="T145" fmla="*/ 0 h 327"/>
                <a:gd name="T146" fmla="*/ 331 w 331"/>
                <a:gd name="T147" fmla="*/ 327 h 3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6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3206713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9"/>
                <a:gd name="T80" fmla="*/ 153 w 153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7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938550"/>
              <a:ext cx="187325" cy="158750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6"/>
                <a:gd name="T181" fmla="*/ 0 h 299"/>
                <a:gd name="T182" fmla="*/ 426 w 4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8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3201950"/>
              <a:ext cx="692150" cy="874713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4"/>
                <a:gd name="T172" fmla="*/ 0 h 1670"/>
                <a:gd name="T173" fmla="*/ 1594 w 1594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9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997288"/>
              <a:ext cx="158750" cy="206375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9"/>
                <a:gd name="T175" fmla="*/ 0 h 394"/>
                <a:gd name="T176" fmla="*/ 359 w 359"/>
                <a:gd name="T177" fmla="*/ 394 h 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00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4192550"/>
              <a:ext cx="192088" cy="271463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523"/>
                <a:gd name="T167" fmla="*/ 449 w 449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01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3278150"/>
              <a:ext cx="101600" cy="130175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46"/>
                <a:gd name="T104" fmla="*/ 226 w 226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02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3381338"/>
              <a:ext cx="22225" cy="55562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81"/>
                <a:gd name="T74" fmla="*/ 60 w 6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8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4979" y="2516192"/>
              <a:ext cx="162197" cy="66070"/>
            </a:xfrm>
            <a:custGeom>
              <a:avLst/>
              <a:gdLst>
                <a:gd name="T0" fmla="*/ 47881223 w 370"/>
                <a:gd name="T1" fmla="*/ 31256103 h 129"/>
                <a:gd name="T2" fmla="*/ 49413383 w 370"/>
                <a:gd name="T3" fmla="*/ 31790020 h 129"/>
                <a:gd name="T4" fmla="*/ 53052319 w 370"/>
                <a:gd name="T5" fmla="*/ 32858887 h 129"/>
                <a:gd name="T6" fmla="*/ 56499571 w 370"/>
                <a:gd name="T7" fmla="*/ 33927238 h 129"/>
                <a:gd name="T8" fmla="*/ 58031732 w 370"/>
                <a:gd name="T9" fmla="*/ 34461672 h 129"/>
                <a:gd name="T10" fmla="*/ 70864069 w 370"/>
                <a:gd name="T11" fmla="*/ 25912799 h 129"/>
                <a:gd name="T12" fmla="*/ 68565610 w 370"/>
                <a:gd name="T13" fmla="*/ 20036096 h 129"/>
                <a:gd name="T14" fmla="*/ 66075903 w 370"/>
                <a:gd name="T15" fmla="*/ 12822791 h 129"/>
                <a:gd name="T16" fmla="*/ 64160812 w 370"/>
                <a:gd name="T17" fmla="*/ 7212788 h 129"/>
                <a:gd name="T18" fmla="*/ 63203266 w 370"/>
                <a:gd name="T19" fmla="*/ 4808353 h 129"/>
                <a:gd name="T20" fmla="*/ 57457555 w 370"/>
                <a:gd name="T21" fmla="*/ 4007219 h 129"/>
                <a:gd name="T22" fmla="*/ 49221699 w 370"/>
                <a:gd name="T23" fmla="*/ 2404435 h 129"/>
                <a:gd name="T24" fmla="*/ 40986281 w 370"/>
                <a:gd name="T25" fmla="*/ 534434 h 129"/>
                <a:gd name="T26" fmla="*/ 35048885 w 370"/>
                <a:gd name="T27" fmla="*/ 0 h 129"/>
                <a:gd name="T28" fmla="*/ 34283024 w 370"/>
                <a:gd name="T29" fmla="*/ 0 h 129"/>
                <a:gd name="T30" fmla="*/ 33708409 w 370"/>
                <a:gd name="T31" fmla="*/ 267217 h 129"/>
                <a:gd name="T32" fmla="*/ 32942110 w 370"/>
                <a:gd name="T33" fmla="*/ 534434 h 129"/>
                <a:gd name="T34" fmla="*/ 32559179 w 370"/>
                <a:gd name="T35" fmla="*/ 801651 h 129"/>
                <a:gd name="T36" fmla="*/ 31027018 w 370"/>
                <a:gd name="T37" fmla="*/ 1870001 h 129"/>
                <a:gd name="T38" fmla="*/ 28728558 w 370"/>
                <a:gd name="T39" fmla="*/ 3205569 h 129"/>
                <a:gd name="T40" fmla="*/ 28153944 w 370"/>
                <a:gd name="T41" fmla="*/ 5610003 h 129"/>
                <a:gd name="T42" fmla="*/ 26813467 w 370"/>
                <a:gd name="T43" fmla="*/ 9350006 h 129"/>
                <a:gd name="T44" fmla="*/ 25664237 w 370"/>
                <a:gd name="T45" fmla="*/ 12822791 h 129"/>
                <a:gd name="T46" fmla="*/ 25089622 w 370"/>
                <a:gd name="T47" fmla="*/ 14692792 h 129"/>
                <a:gd name="T48" fmla="*/ 23365778 w 370"/>
                <a:gd name="T49" fmla="*/ 14425576 h 129"/>
                <a:gd name="T50" fmla="*/ 21259440 w 370"/>
                <a:gd name="T51" fmla="*/ 13090008 h 129"/>
                <a:gd name="T52" fmla="*/ 18769296 w 370"/>
                <a:gd name="T53" fmla="*/ 11754441 h 129"/>
                <a:gd name="T54" fmla="*/ 16087905 w 370"/>
                <a:gd name="T55" fmla="*/ 10151656 h 129"/>
                <a:gd name="T56" fmla="*/ 11491423 w 370"/>
                <a:gd name="T57" fmla="*/ 6945571 h 129"/>
                <a:gd name="T58" fmla="*/ 8427102 w 370"/>
                <a:gd name="T59" fmla="*/ 4808353 h 129"/>
                <a:gd name="T60" fmla="*/ 6128642 w 370"/>
                <a:gd name="T61" fmla="*/ 6678871 h 129"/>
                <a:gd name="T62" fmla="*/ 4021867 w 370"/>
                <a:gd name="T63" fmla="*/ 8815572 h 129"/>
                <a:gd name="T64" fmla="*/ 3064321 w 370"/>
                <a:gd name="T65" fmla="*/ 9884440 h 129"/>
                <a:gd name="T66" fmla="*/ 2298460 w 370"/>
                <a:gd name="T67" fmla="*/ 10952790 h 129"/>
                <a:gd name="T68" fmla="*/ 1723845 w 370"/>
                <a:gd name="T69" fmla="*/ 12288874 h 129"/>
                <a:gd name="T70" fmla="*/ 957546 w 370"/>
                <a:gd name="T71" fmla="*/ 13891659 h 129"/>
                <a:gd name="T72" fmla="*/ 574615 w 370"/>
                <a:gd name="T73" fmla="*/ 15227226 h 129"/>
                <a:gd name="T74" fmla="*/ 191684 w 370"/>
                <a:gd name="T75" fmla="*/ 16830010 h 129"/>
                <a:gd name="T76" fmla="*/ 0 w 370"/>
                <a:gd name="T77" fmla="*/ 18432795 h 129"/>
                <a:gd name="T78" fmla="*/ 0 w 370"/>
                <a:gd name="T79" fmla="*/ 20036096 h 129"/>
                <a:gd name="T80" fmla="*/ 191684 w 370"/>
                <a:gd name="T81" fmla="*/ 21906097 h 129"/>
                <a:gd name="T82" fmla="*/ 574615 w 370"/>
                <a:gd name="T83" fmla="*/ 23508881 h 129"/>
                <a:gd name="T84" fmla="*/ 1149230 w 370"/>
                <a:gd name="T85" fmla="*/ 25646099 h 129"/>
                <a:gd name="T86" fmla="*/ 2106776 w 370"/>
                <a:gd name="T87" fmla="*/ 27516101 h 129"/>
                <a:gd name="T88" fmla="*/ 3830620 w 370"/>
                <a:gd name="T89" fmla="*/ 26981667 h 129"/>
                <a:gd name="T90" fmla="*/ 6320327 w 370"/>
                <a:gd name="T91" fmla="*/ 26447233 h 129"/>
                <a:gd name="T92" fmla="*/ 9576332 w 370"/>
                <a:gd name="T93" fmla="*/ 25912799 h 129"/>
                <a:gd name="T94" fmla="*/ 13215268 w 370"/>
                <a:gd name="T95" fmla="*/ 25378883 h 129"/>
                <a:gd name="T96" fmla="*/ 19535595 w 370"/>
                <a:gd name="T97" fmla="*/ 24577232 h 129"/>
                <a:gd name="T98" fmla="*/ 22408232 w 370"/>
                <a:gd name="T99" fmla="*/ 24310015 h 129"/>
                <a:gd name="T100" fmla="*/ 26238852 w 370"/>
                <a:gd name="T101" fmla="*/ 24577232 h 129"/>
                <a:gd name="T102" fmla="*/ 29111927 w 370"/>
                <a:gd name="T103" fmla="*/ 25111666 h 129"/>
                <a:gd name="T104" fmla="*/ 31792880 w 370"/>
                <a:gd name="T105" fmla="*/ 25912799 h 129"/>
                <a:gd name="T106" fmla="*/ 33899655 w 370"/>
                <a:gd name="T107" fmla="*/ 26714450 h 129"/>
                <a:gd name="T108" fmla="*/ 36198115 w 370"/>
                <a:gd name="T109" fmla="*/ 27782801 h 129"/>
                <a:gd name="T110" fmla="*/ 38496575 w 370"/>
                <a:gd name="T111" fmla="*/ 28851668 h 129"/>
                <a:gd name="T112" fmla="*/ 41560896 w 370"/>
                <a:gd name="T113" fmla="*/ 29386102 h 129"/>
                <a:gd name="T114" fmla="*/ 45391516 w 370"/>
                <a:gd name="T115" fmla="*/ 29653319 h 129"/>
                <a:gd name="T116" fmla="*/ 45391516 w 370"/>
                <a:gd name="T117" fmla="*/ 31256103 h 129"/>
                <a:gd name="T118" fmla="*/ 47881223 w 370"/>
                <a:gd name="T119" fmla="*/ 3125610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04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3236875"/>
              <a:ext cx="30162" cy="57150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94"/>
                <a:gd name="T92" fmla="*/ 80 w 80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05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5248238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1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650" y="2564126"/>
              <a:ext cx="131618" cy="84206"/>
            </a:xfrm>
            <a:custGeom>
              <a:avLst/>
              <a:gdLst>
                <a:gd name="T0" fmla="*/ 34242917 w 312"/>
                <a:gd name="T1" fmla="*/ 45672278 h 155"/>
                <a:gd name="T2" fmla="*/ 34599772 w 312"/>
                <a:gd name="T3" fmla="*/ 44493803 h 155"/>
                <a:gd name="T4" fmla="*/ 35134844 w 312"/>
                <a:gd name="T5" fmla="*/ 43609540 h 155"/>
                <a:gd name="T6" fmla="*/ 35669916 w 312"/>
                <a:gd name="T7" fmla="*/ 42725819 h 155"/>
                <a:gd name="T8" fmla="*/ 36204988 w 312"/>
                <a:gd name="T9" fmla="*/ 41841556 h 155"/>
                <a:gd name="T10" fmla="*/ 37631565 w 312"/>
                <a:gd name="T11" fmla="*/ 40368327 h 155"/>
                <a:gd name="T12" fmla="*/ 39236781 w 312"/>
                <a:gd name="T13" fmla="*/ 38895098 h 155"/>
                <a:gd name="T14" fmla="*/ 42447213 w 312"/>
                <a:gd name="T15" fmla="*/ 36243393 h 155"/>
                <a:gd name="T16" fmla="*/ 45122150 w 312"/>
                <a:gd name="T17" fmla="*/ 34475410 h 155"/>
                <a:gd name="T18" fmla="*/ 45479006 w 312"/>
                <a:gd name="T19" fmla="*/ 32117917 h 155"/>
                <a:gd name="T20" fmla="*/ 46370933 w 312"/>
                <a:gd name="T21" fmla="*/ 28581950 h 155"/>
                <a:gd name="T22" fmla="*/ 47084222 w 312"/>
                <a:gd name="T23" fmla="*/ 26813966 h 155"/>
                <a:gd name="T24" fmla="*/ 47619294 w 312"/>
                <a:gd name="T25" fmla="*/ 25340737 h 155"/>
                <a:gd name="T26" fmla="*/ 47975727 w 312"/>
                <a:gd name="T27" fmla="*/ 24162262 h 155"/>
                <a:gd name="T28" fmla="*/ 48510799 w 312"/>
                <a:gd name="T29" fmla="*/ 23867508 h 155"/>
                <a:gd name="T30" fmla="*/ 55644951 w 312"/>
                <a:gd name="T31" fmla="*/ 12964852 h 155"/>
                <a:gd name="T32" fmla="*/ 55644951 w 312"/>
                <a:gd name="T33" fmla="*/ 11491622 h 155"/>
                <a:gd name="T34" fmla="*/ 55288095 w 312"/>
                <a:gd name="T35" fmla="*/ 10313147 h 155"/>
                <a:gd name="T36" fmla="*/ 54574807 w 312"/>
                <a:gd name="T37" fmla="*/ 9428884 h 155"/>
                <a:gd name="T38" fmla="*/ 53861518 w 312"/>
                <a:gd name="T39" fmla="*/ 8839918 h 155"/>
                <a:gd name="T40" fmla="*/ 51899447 w 312"/>
                <a:gd name="T41" fmla="*/ 8250409 h 155"/>
                <a:gd name="T42" fmla="*/ 49937798 w 312"/>
                <a:gd name="T43" fmla="*/ 7955655 h 155"/>
                <a:gd name="T44" fmla="*/ 47797510 w 312"/>
                <a:gd name="T45" fmla="*/ 7955655 h 155"/>
                <a:gd name="T46" fmla="*/ 46192294 w 312"/>
                <a:gd name="T47" fmla="*/ 7955655 h 155"/>
                <a:gd name="T48" fmla="*/ 45657222 w 312"/>
                <a:gd name="T49" fmla="*/ 7660901 h 155"/>
                <a:gd name="T50" fmla="*/ 45122150 w 312"/>
                <a:gd name="T51" fmla="*/ 7366689 h 155"/>
                <a:gd name="T52" fmla="*/ 44943934 w 312"/>
                <a:gd name="T53" fmla="*/ 6777180 h 155"/>
                <a:gd name="T54" fmla="*/ 45122150 w 312"/>
                <a:gd name="T55" fmla="*/ 5893460 h 155"/>
                <a:gd name="T56" fmla="*/ 41377069 w 312"/>
                <a:gd name="T57" fmla="*/ 5598705 h 155"/>
                <a:gd name="T58" fmla="*/ 38523492 w 312"/>
                <a:gd name="T59" fmla="*/ 5009197 h 155"/>
                <a:gd name="T60" fmla="*/ 36026349 w 312"/>
                <a:gd name="T61" fmla="*/ 3830722 h 155"/>
                <a:gd name="T62" fmla="*/ 33707845 w 312"/>
                <a:gd name="T63" fmla="*/ 2651704 h 155"/>
                <a:gd name="T64" fmla="*/ 31567979 w 312"/>
                <a:gd name="T65" fmla="*/ 1767984 h 155"/>
                <a:gd name="T66" fmla="*/ 29070836 w 312"/>
                <a:gd name="T67" fmla="*/ 883720 h 155"/>
                <a:gd name="T68" fmla="*/ 26039043 w 312"/>
                <a:gd name="T69" fmla="*/ 294754 h 155"/>
                <a:gd name="T70" fmla="*/ 22472178 w 312"/>
                <a:gd name="T71" fmla="*/ 0 h 155"/>
                <a:gd name="T72" fmla="*/ 19618602 w 312"/>
                <a:gd name="T73" fmla="*/ 294754 h 155"/>
                <a:gd name="T74" fmla="*/ 13197738 w 312"/>
                <a:gd name="T75" fmla="*/ 1178475 h 155"/>
                <a:gd name="T76" fmla="*/ 9452657 w 312"/>
                <a:gd name="T77" fmla="*/ 1767984 h 155"/>
                <a:gd name="T78" fmla="*/ 6064008 w 312"/>
                <a:gd name="T79" fmla="*/ 2357492 h 155"/>
                <a:gd name="T80" fmla="*/ 3210432 w 312"/>
                <a:gd name="T81" fmla="*/ 2946458 h 155"/>
                <a:gd name="T82" fmla="*/ 1248360 w 312"/>
                <a:gd name="T83" fmla="*/ 3535967 h 155"/>
                <a:gd name="T84" fmla="*/ 1605216 w 312"/>
                <a:gd name="T85" fmla="*/ 5009197 h 155"/>
                <a:gd name="T86" fmla="*/ 1961649 w 312"/>
                <a:gd name="T87" fmla="*/ 5598705 h 155"/>
                <a:gd name="T88" fmla="*/ 2318504 w 312"/>
                <a:gd name="T89" fmla="*/ 5598705 h 155"/>
                <a:gd name="T90" fmla="*/ 2675360 w 312"/>
                <a:gd name="T91" fmla="*/ 5893460 h 155"/>
                <a:gd name="T92" fmla="*/ 3210432 w 312"/>
                <a:gd name="T93" fmla="*/ 5893460 h 155"/>
                <a:gd name="T94" fmla="*/ 3388648 w 312"/>
                <a:gd name="T95" fmla="*/ 5893460 h 155"/>
                <a:gd name="T96" fmla="*/ 3566865 w 312"/>
                <a:gd name="T97" fmla="*/ 6482426 h 155"/>
                <a:gd name="T98" fmla="*/ 3566865 w 312"/>
                <a:gd name="T99" fmla="*/ 7660901 h 155"/>
                <a:gd name="T100" fmla="*/ 3566865 w 312"/>
                <a:gd name="T101" fmla="*/ 8839918 h 155"/>
                <a:gd name="T102" fmla="*/ 3388648 w 312"/>
                <a:gd name="T103" fmla="*/ 10313147 h 155"/>
                <a:gd name="T104" fmla="*/ 3210432 w 312"/>
                <a:gd name="T105" fmla="*/ 11491622 h 155"/>
                <a:gd name="T106" fmla="*/ 2675360 w 312"/>
                <a:gd name="T107" fmla="*/ 12375886 h 155"/>
                <a:gd name="T108" fmla="*/ 2140288 w 312"/>
                <a:gd name="T109" fmla="*/ 13259606 h 155"/>
                <a:gd name="T110" fmla="*/ 1605216 w 312"/>
                <a:gd name="T111" fmla="*/ 14143869 h 155"/>
                <a:gd name="T112" fmla="*/ 713289 w 312"/>
                <a:gd name="T113" fmla="*/ 14438081 h 155"/>
                <a:gd name="T114" fmla="*/ 0 w 312"/>
                <a:gd name="T115" fmla="*/ 14732835 h 155"/>
                <a:gd name="T116" fmla="*/ 13197738 w 312"/>
                <a:gd name="T117" fmla="*/ 20036786 h 155"/>
                <a:gd name="T118" fmla="*/ 15516242 w 312"/>
                <a:gd name="T119" fmla="*/ 32707426 h 155"/>
                <a:gd name="T120" fmla="*/ 29605908 w 312"/>
                <a:gd name="T121" fmla="*/ 36243393 h 155"/>
                <a:gd name="T122" fmla="*/ 34242917 w 312"/>
                <a:gd name="T123" fmla="*/ 4567227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2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39834" y="2749380"/>
              <a:ext cx="19943" cy="60888"/>
            </a:xfrm>
            <a:custGeom>
              <a:avLst/>
              <a:gdLst>
                <a:gd name="T0" fmla="*/ 0 w 46"/>
                <a:gd name="T1" fmla="*/ 36391660 h 50"/>
                <a:gd name="T2" fmla="*/ 342900 w 46"/>
                <a:gd name="T3" fmla="*/ 26201561 h 50"/>
                <a:gd name="T4" fmla="*/ 171450 w 46"/>
                <a:gd name="T5" fmla="*/ 20378992 h 50"/>
                <a:gd name="T6" fmla="*/ 342900 w 46"/>
                <a:gd name="T7" fmla="*/ 18923953 h 50"/>
                <a:gd name="T8" fmla="*/ 514350 w 46"/>
                <a:gd name="T9" fmla="*/ 18923953 h 50"/>
                <a:gd name="T10" fmla="*/ 1029114 w 46"/>
                <a:gd name="T11" fmla="*/ 17467707 h 50"/>
                <a:gd name="T12" fmla="*/ 2229678 w 46"/>
                <a:gd name="T13" fmla="*/ 17467707 h 50"/>
                <a:gd name="T14" fmla="*/ 7889185 w 46"/>
                <a:gd name="T15" fmla="*/ 0 h 50"/>
                <a:gd name="T16" fmla="*/ 7889185 w 46"/>
                <a:gd name="T17" fmla="*/ 72782113 h 50"/>
                <a:gd name="T18" fmla="*/ 6860071 w 46"/>
                <a:gd name="T19" fmla="*/ 71327074 h 50"/>
                <a:gd name="T20" fmla="*/ 5659507 w 46"/>
                <a:gd name="T21" fmla="*/ 65504505 h 50"/>
                <a:gd name="T22" fmla="*/ 4287492 w 46"/>
                <a:gd name="T23" fmla="*/ 59681936 h 50"/>
                <a:gd name="T24" fmla="*/ 2915478 w 46"/>
                <a:gd name="T25" fmla="*/ 53859367 h 50"/>
                <a:gd name="T26" fmla="*/ 857664 w 46"/>
                <a:gd name="T27" fmla="*/ 40757983 h 50"/>
                <a:gd name="T28" fmla="*/ 0 w 46"/>
                <a:gd name="T29" fmla="*/ 3639166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08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4633875"/>
              <a:ext cx="69850" cy="241300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456"/>
                <a:gd name="T155" fmla="*/ 166 w 166"/>
                <a:gd name="T156" fmla="*/ 456 h 4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09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3205125"/>
              <a:ext cx="14287" cy="5715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0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825963"/>
              <a:ext cx="188913" cy="217487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8"/>
                <a:gd name="T166" fmla="*/ 0 h 406"/>
                <a:gd name="T167" fmla="*/ 438 w 438"/>
                <a:gd name="T168" fmla="*/ 406 h 4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1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4602125"/>
              <a:ext cx="293687" cy="300038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8"/>
                <a:gd name="T178" fmla="*/ 0 h 574"/>
                <a:gd name="T179" fmla="*/ 678 w 678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2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875175"/>
              <a:ext cx="350837" cy="381000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0"/>
                <a:gd name="T157" fmla="*/ 0 h 727"/>
                <a:gd name="T158" fmla="*/ 810 w 810"/>
                <a:gd name="T159" fmla="*/ 727 h 7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3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805200"/>
              <a:ext cx="161925" cy="14128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5"/>
                <a:gd name="T178" fmla="*/ 0 h 271"/>
                <a:gd name="T179" fmla="*/ 365 w 365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4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4367175"/>
              <a:ext cx="269875" cy="334963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640"/>
                <a:gd name="T161" fmla="*/ 624 w 624"/>
                <a:gd name="T162" fmla="*/ 640 h 6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5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881275"/>
              <a:ext cx="19050" cy="57150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0"/>
                <a:gd name="T50" fmla="*/ 52 w 5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6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882863"/>
              <a:ext cx="141288" cy="125412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"/>
                <a:gd name="T178" fmla="*/ 0 h 234"/>
                <a:gd name="T179" fmla="*/ 320 w 320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7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3236875"/>
              <a:ext cx="52387" cy="57150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93"/>
                <a:gd name="T128" fmla="*/ 125 w 125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8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3251163"/>
              <a:ext cx="60325" cy="84137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54"/>
                <a:gd name="T167" fmla="*/ 133 w 133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9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3013038"/>
              <a:ext cx="209550" cy="244475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468"/>
                <a:gd name="T191" fmla="*/ 485 w 485"/>
                <a:gd name="T192" fmla="*/ 468 h 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0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903375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1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885913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2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893850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3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2079588"/>
              <a:ext cx="41275" cy="57150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42"/>
                <a:gd name="T83" fmla="*/ 100 w 100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4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938300"/>
              <a:ext cx="15875" cy="58738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5"/>
                <a:gd name="T32" fmla="*/ 40 w 4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5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897025"/>
              <a:ext cx="14287" cy="60325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6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2012913"/>
              <a:ext cx="17463" cy="57150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3"/>
                <a:gd name="T38" fmla="*/ 41 w 41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7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897025"/>
              <a:ext cx="93663" cy="60325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"/>
                <a:gd name="T118" fmla="*/ 0 h 62"/>
                <a:gd name="T119" fmla="*/ 213 w 21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8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922425"/>
              <a:ext cx="103188" cy="60325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9"/>
                <a:gd name="T163" fmla="*/ 0 h 56"/>
                <a:gd name="T164" fmla="*/ 239 w 239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29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936713"/>
              <a:ext cx="82550" cy="57150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80"/>
                <a:gd name="T122" fmla="*/ 187 w 18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0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2062125"/>
              <a:ext cx="79375" cy="58738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73"/>
                <a:gd name="T104" fmla="*/ 183 w 18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1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2079588"/>
              <a:ext cx="33338" cy="57150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42"/>
                <a:gd name="T77" fmla="*/ 79 w 7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2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2090700"/>
              <a:ext cx="52387" cy="58738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52"/>
                <a:gd name="T107" fmla="*/ 113 w 113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3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2063713"/>
              <a:ext cx="61912" cy="58737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9"/>
                <a:gd name="T67" fmla="*/ 0 h 40"/>
                <a:gd name="T68" fmla="*/ 139 w 139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4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2004975"/>
              <a:ext cx="139700" cy="57150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71"/>
                <a:gd name="T98" fmla="*/ 325 w 32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5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2012913"/>
              <a:ext cx="95250" cy="57150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2"/>
                <a:gd name="T173" fmla="*/ 220 w 22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6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2060538"/>
              <a:ext cx="63500" cy="58737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30"/>
                <a:gd name="T98" fmla="*/ 146 w 146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7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2057363"/>
              <a:ext cx="20637" cy="58737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9"/>
                <a:gd name="T41" fmla="*/ 53 w 5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8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2055775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39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984338"/>
              <a:ext cx="11112" cy="55562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5"/>
                <a:gd name="T35" fmla="*/ 26 w 2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0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2055775"/>
              <a:ext cx="9525" cy="57150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5"/>
                <a:gd name="T32" fmla="*/ 33 w 3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1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2019263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2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2589175"/>
              <a:ext cx="12700" cy="58738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3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2111338"/>
              <a:ext cx="55563" cy="58737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56"/>
                <a:gd name="T113" fmla="*/ 129 w 129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4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2463763"/>
              <a:ext cx="14288" cy="57150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2"/>
                <a:gd name="T32" fmla="*/ 41 w 4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5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2576475"/>
              <a:ext cx="42863" cy="60325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"/>
                <a:gd name="T67" fmla="*/ 0 h 39"/>
                <a:gd name="T68" fmla="*/ 93 w 9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6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2592350"/>
              <a:ext cx="19050" cy="58738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9"/>
                <a:gd name="T38" fmla="*/ 39 w 3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7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719350"/>
              <a:ext cx="14287" cy="57150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6"/>
                <a:gd name="T47" fmla="*/ 26 w 26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8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747925"/>
              <a:ext cx="3175" cy="60325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7"/>
                <a:gd name="T17" fmla="*/ 6 w 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49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830475"/>
              <a:ext cx="9525" cy="55563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3"/>
                <a:gd name="T62" fmla="*/ 20 w 20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0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865400"/>
              <a:ext cx="0" cy="58738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30"/>
                <a:gd name="T11" fmla="*/ 30 h 30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1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865400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2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2452650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9"/>
                <a:gd name="T53" fmla="*/ 46 w 4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3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2592350"/>
              <a:ext cx="47625" cy="58738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55"/>
                <a:gd name="T35" fmla="*/ 100 w 10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4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2184363"/>
              <a:ext cx="42862" cy="5873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51"/>
                <a:gd name="T119" fmla="*/ 99 w 99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5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997038"/>
              <a:ext cx="228600" cy="163512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5"/>
                <a:gd name="T169" fmla="*/ 0 h 311"/>
                <a:gd name="T170" fmla="*/ 525 w 525"/>
                <a:gd name="T171" fmla="*/ 311 h 3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6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2308188"/>
              <a:ext cx="31750" cy="55562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38"/>
                <a:gd name="T95" fmla="*/ 79 w 79"/>
                <a:gd name="T96" fmla="*/ 38 h 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7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2605050"/>
              <a:ext cx="196850" cy="268288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511"/>
                <a:gd name="T143" fmla="*/ 459 w 459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658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2560600"/>
              <a:ext cx="671513" cy="384175"/>
              <a:chOff x="4115" y="1551"/>
              <a:chExt cx="504" cy="244"/>
            </a:xfrm>
          </p:grpSpPr>
          <p:sp>
            <p:nvSpPr>
              <p:cNvPr id="12683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1 h 259"/>
                  <a:gd name="T2" fmla="*/ 0 w 240"/>
                  <a:gd name="T3" fmla="*/ 1 h 259"/>
                  <a:gd name="T4" fmla="*/ 0 w 240"/>
                  <a:gd name="T5" fmla="*/ 1 h 259"/>
                  <a:gd name="T6" fmla="*/ 1 w 240"/>
                  <a:gd name="T7" fmla="*/ 1 h 259"/>
                  <a:gd name="T8" fmla="*/ 1 w 240"/>
                  <a:gd name="T9" fmla="*/ 1 h 259"/>
                  <a:gd name="T10" fmla="*/ 1 w 240"/>
                  <a:gd name="T11" fmla="*/ 0 h 259"/>
                  <a:gd name="T12" fmla="*/ 1 w 240"/>
                  <a:gd name="T13" fmla="*/ 0 h 259"/>
                  <a:gd name="T14" fmla="*/ 1 w 240"/>
                  <a:gd name="T15" fmla="*/ 0 h 259"/>
                  <a:gd name="T16" fmla="*/ 1 w 240"/>
                  <a:gd name="T17" fmla="*/ 0 h 259"/>
                  <a:gd name="T18" fmla="*/ 1 w 240"/>
                  <a:gd name="T19" fmla="*/ 0 h 259"/>
                  <a:gd name="T20" fmla="*/ 1 w 240"/>
                  <a:gd name="T21" fmla="*/ 0 h 259"/>
                  <a:gd name="T22" fmla="*/ 1 w 240"/>
                  <a:gd name="T23" fmla="*/ 1 h 259"/>
                  <a:gd name="T24" fmla="*/ 0 w 240"/>
                  <a:gd name="T25" fmla="*/ 1 h 259"/>
                  <a:gd name="T26" fmla="*/ 0 w 240"/>
                  <a:gd name="T27" fmla="*/ 1 h 259"/>
                  <a:gd name="T28" fmla="*/ 0 w 240"/>
                  <a:gd name="T29" fmla="*/ 1 h 259"/>
                  <a:gd name="T30" fmla="*/ 0 w 240"/>
                  <a:gd name="T31" fmla="*/ 1 h 259"/>
                  <a:gd name="T32" fmla="*/ 0 w 240"/>
                  <a:gd name="T33" fmla="*/ 1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0"/>
                  <a:gd name="T52" fmla="*/ 0 h 259"/>
                  <a:gd name="T53" fmla="*/ 240 w 240"/>
                  <a:gd name="T54" fmla="*/ 259 h 2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4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0 h 104"/>
                  <a:gd name="T2" fmla="*/ 0 w 259"/>
                  <a:gd name="T3" fmla="*/ 0 h 104"/>
                  <a:gd name="T4" fmla="*/ 0 w 259"/>
                  <a:gd name="T5" fmla="*/ 0 h 104"/>
                  <a:gd name="T6" fmla="*/ 0 w 259"/>
                  <a:gd name="T7" fmla="*/ 0 h 104"/>
                  <a:gd name="T8" fmla="*/ 0 w 259"/>
                  <a:gd name="T9" fmla="*/ 0 h 104"/>
                  <a:gd name="T10" fmla="*/ 1 w 259"/>
                  <a:gd name="T11" fmla="*/ 0 h 104"/>
                  <a:gd name="T12" fmla="*/ 1 w 259"/>
                  <a:gd name="T13" fmla="*/ 0 h 104"/>
                  <a:gd name="T14" fmla="*/ 1 w 259"/>
                  <a:gd name="T15" fmla="*/ 0 h 104"/>
                  <a:gd name="T16" fmla="*/ 1 w 259"/>
                  <a:gd name="T17" fmla="*/ 0 h 104"/>
                  <a:gd name="T18" fmla="*/ 1 w 259"/>
                  <a:gd name="T19" fmla="*/ 0 h 104"/>
                  <a:gd name="T20" fmla="*/ 1 w 259"/>
                  <a:gd name="T21" fmla="*/ 0 h 104"/>
                  <a:gd name="T22" fmla="*/ 0 w 259"/>
                  <a:gd name="T23" fmla="*/ 0 h 104"/>
                  <a:gd name="T24" fmla="*/ 0 w 259"/>
                  <a:gd name="T25" fmla="*/ 0 h 104"/>
                  <a:gd name="T26" fmla="*/ 0 w 259"/>
                  <a:gd name="T27" fmla="*/ 0 h 104"/>
                  <a:gd name="T28" fmla="*/ 0 w 259"/>
                  <a:gd name="T29" fmla="*/ 0 h 104"/>
                  <a:gd name="T30" fmla="*/ 0 w 259"/>
                  <a:gd name="T31" fmla="*/ 0 h 104"/>
                  <a:gd name="T32" fmla="*/ 0 w 25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"/>
                  <a:gd name="T52" fmla="*/ 0 h 104"/>
                  <a:gd name="T53" fmla="*/ 259 w 25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659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3309900"/>
              <a:ext cx="530225" cy="511175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79"/>
                <a:gd name="T173" fmla="*/ 1227 w 1227"/>
                <a:gd name="T174" fmla="*/ 979 h 9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5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1973" y="2854314"/>
              <a:ext cx="58497" cy="57001"/>
            </a:xfrm>
            <a:custGeom>
              <a:avLst/>
              <a:gdLst>
                <a:gd name="T0" fmla="*/ 22370702 w 146"/>
                <a:gd name="T1" fmla="*/ 8960556 h 81"/>
                <a:gd name="T2" fmla="*/ 21144717 w 146"/>
                <a:gd name="T3" fmla="*/ 11947172 h 81"/>
                <a:gd name="T4" fmla="*/ 19919124 w 146"/>
                <a:gd name="T5" fmla="*/ 14436372 h 81"/>
                <a:gd name="T6" fmla="*/ 18846583 w 146"/>
                <a:gd name="T7" fmla="*/ 17422989 h 81"/>
                <a:gd name="T8" fmla="*/ 18080538 w 146"/>
                <a:gd name="T9" fmla="*/ 20410311 h 81"/>
                <a:gd name="T10" fmla="*/ 16548057 w 146"/>
                <a:gd name="T11" fmla="*/ 26383544 h 81"/>
                <a:gd name="T12" fmla="*/ 15015967 w 146"/>
                <a:gd name="T13" fmla="*/ 31860067 h 81"/>
                <a:gd name="T14" fmla="*/ 14249922 w 146"/>
                <a:gd name="T15" fmla="*/ 34348561 h 81"/>
                <a:gd name="T16" fmla="*/ 13023937 w 146"/>
                <a:gd name="T17" fmla="*/ 36340344 h 81"/>
                <a:gd name="T18" fmla="*/ 11644900 w 146"/>
                <a:gd name="T19" fmla="*/ 38331422 h 81"/>
                <a:gd name="T20" fmla="*/ 10112810 w 146"/>
                <a:gd name="T21" fmla="*/ 39824378 h 81"/>
                <a:gd name="T22" fmla="*/ 8120780 w 146"/>
                <a:gd name="T23" fmla="*/ 40322500 h 81"/>
                <a:gd name="T24" fmla="*/ 5975698 w 146"/>
                <a:gd name="T25" fmla="*/ 39824378 h 81"/>
                <a:gd name="T26" fmla="*/ 3217623 w 146"/>
                <a:gd name="T27" fmla="*/ 38331422 h 81"/>
                <a:gd name="T28" fmla="*/ 0 w 146"/>
                <a:gd name="T29" fmla="*/ 36837761 h 81"/>
                <a:gd name="T30" fmla="*/ 0 w 146"/>
                <a:gd name="T31" fmla="*/ 30863822 h 81"/>
                <a:gd name="T32" fmla="*/ 0 w 146"/>
                <a:gd name="T33" fmla="*/ 24392467 h 81"/>
                <a:gd name="T34" fmla="*/ 0 w 146"/>
                <a:gd name="T35" fmla="*/ 16925572 h 81"/>
                <a:gd name="T36" fmla="*/ 0 w 146"/>
                <a:gd name="T37" fmla="*/ 8960556 h 81"/>
                <a:gd name="T38" fmla="*/ 2145082 w 146"/>
                <a:gd name="T39" fmla="*/ 8960556 h 81"/>
                <a:gd name="T40" fmla="*/ 3371067 w 146"/>
                <a:gd name="T41" fmla="*/ 8960556 h 81"/>
                <a:gd name="T42" fmla="*/ 4750104 w 146"/>
                <a:gd name="T43" fmla="*/ 8960556 h 81"/>
                <a:gd name="T44" fmla="*/ 6129142 w 146"/>
                <a:gd name="T45" fmla="*/ 8960556 h 81"/>
                <a:gd name="T46" fmla="*/ 7967728 w 146"/>
                <a:gd name="T47" fmla="*/ 8960556 h 81"/>
                <a:gd name="T48" fmla="*/ 9653261 w 146"/>
                <a:gd name="T49" fmla="*/ 7965017 h 81"/>
                <a:gd name="T50" fmla="*/ 11185351 w 146"/>
                <a:gd name="T51" fmla="*/ 6969478 h 81"/>
                <a:gd name="T52" fmla="*/ 12717441 w 146"/>
                <a:gd name="T53" fmla="*/ 5475817 h 81"/>
                <a:gd name="T54" fmla="*/ 15475515 w 146"/>
                <a:gd name="T55" fmla="*/ 2489200 h 81"/>
                <a:gd name="T56" fmla="*/ 18387034 w 146"/>
                <a:gd name="T57" fmla="*/ 0 h 81"/>
                <a:gd name="T58" fmla="*/ 19766071 w 146"/>
                <a:gd name="T59" fmla="*/ 1991078 h 81"/>
                <a:gd name="T60" fmla="*/ 20685168 w 146"/>
                <a:gd name="T61" fmla="*/ 4480278 h 81"/>
                <a:gd name="T62" fmla="*/ 21604657 w 146"/>
                <a:gd name="T63" fmla="*/ 6969478 h 81"/>
                <a:gd name="T64" fmla="*/ 22370702 w 146"/>
                <a:gd name="T65" fmla="*/ 8960556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61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87903" y="3067013"/>
              <a:ext cx="15875" cy="57150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49"/>
                <a:gd name="T59" fmla="*/ 34 w 3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62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3413088"/>
              <a:ext cx="28575" cy="57150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74"/>
                <a:gd name="T77" fmla="*/ 60 w 60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63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3428963"/>
              <a:ext cx="23812" cy="60325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5"/>
                <a:gd name="T71" fmla="*/ 47 w 47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64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3422613"/>
              <a:ext cx="6350" cy="57150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65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3151150"/>
              <a:ext cx="174625" cy="158750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66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3532150"/>
              <a:ext cx="42862" cy="79375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55"/>
                <a:gd name="T131" fmla="*/ 100 w 100"/>
                <a:gd name="T132" fmla="*/ 155 h 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667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3000338"/>
              <a:ext cx="482600" cy="201612"/>
              <a:chOff x="3289" y="1830"/>
              <a:chExt cx="363" cy="128"/>
            </a:xfrm>
          </p:grpSpPr>
          <p:sp>
            <p:nvSpPr>
              <p:cNvPr id="12678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7"/>
                  <a:gd name="T23" fmla="*/ 13 w 1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79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8"/>
                  <a:gd name="T41" fmla="*/ 34 w 3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0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4"/>
                  <a:gd name="T14" fmla="*/ 13 w 1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1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0 h 69"/>
                  <a:gd name="T6" fmla="*/ 0 w 107"/>
                  <a:gd name="T7" fmla="*/ 0 h 69"/>
                  <a:gd name="T8" fmla="*/ 0 w 107"/>
                  <a:gd name="T9" fmla="*/ 0 h 69"/>
                  <a:gd name="T10" fmla="*/ 0 w 107"/>
                  <a:gd name="T11" fmla="*/ 0 h 69"/>
                  <a:gd name="T12" fmla="*/ 0 w 107"/>
                  <a:gd name="T13" fmla="*/ 0 h 69"/>
                  <a:gd name="T14" fmla="*/ 0 w 107"/>
                  <a:gd name="T15" fmla="*/ 0 h 69"/>
                  <a:gd name="T16" fmla="*/ 0 w 107"/>
                  <a:gd name="T17" fmla="*/ 0 h 69"/>
                  <a:gd name="T18" fmla="*/ 0 w 107"/>
                  <a:gd name="T19" fmla="*/ 0 h 69"/>
                  <a:gd name="T20" fmla="*/ 0 w 107"/>
                  <a:gd name="T21" fmla="*/ 0 h 69"/>
                  <a:gd name="T22" fmla="*/ 0 w 107"/>
                  <a:gd name="T23" fmla="*/ 0 h 69"/>
                  <a:gd name="T24" fmla="*/ 0 w 107"/>
                  <a:gd name="T25" fmla="*/ 0 h 69"/>
                  <a:gd name="T26" fmla="*/ 0 w 107"/>
                  <a:gd name="T27" fmla="*/ 0 h 69"/>
                  <a:gd name="T28" fmla="*/ 0 w 107"/>
                  <a:gd name="T29" fmla="*/ 0 h 69"/>
                  <a:gd name="T30" fmla="*/ 0 w 107"/>
                  <a:gd name="T31" fmla="*/ 0 h 69"/>
                  <a:gd name="T32" fmla="*/ 0 w 107"/>
                  <a:gd name="T33" fmla="*/ 0 h 69"/>
                  <a:gd name="T34" fmla="*/ 0 w 107"/>
                  <a:gd name="T35" fmla="*/ 0 h 69"/>
                  <a:gd name="T36" fmla="*/ 0 w 107"/>
                  <a:gd name="T37" fmla="*/ 0 h 69"/>
                  <a:gd name="T38" fmla="*/ 0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7"/>
                  <a:gd name="T70" fmla="*/ 0 h 69"/>
                  <a:gd name="T71" fmla="*/ 107 w 107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2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4 w 1070"/>
                  <a:gd name="T1" fmla="*/ 1 h 382"/>
                  <a:gd name="T2" fmla="*/ 4 w 1070"/>
                  <a:gd name="T3" fmla="*/ 0 h 382"/>
                  <a:gd name="T4" fmla="*/ 4 w 1070"/>
                  <a:gd name="T5" fmla="*/ 0 h 382"/>
                  <a:gd name="T6" fmla="*/ 4 w 1070"/>
                  <a:gd name="T7" fmla="*/ 0 h 382"/>
                  <a:gd name="T8" fmla="*/ 3 w 1070"/>
                  <a:gd name="T9" fmla="*/ 0 h 382"/>
                  <a:gd name="T10" fmla="*/ 3 w 1070"/>
                  <a:gd name="T11" fmla="*/ 0 h 382"/>
                  <a:gd name="T12" fmla="*/ 3 w 1070"/>
                  <a:gd name="T13" fmla="*/ 0 h 382"/>
                  <a:gd name="T14" fmla="*/ 2 w 1070"/>
                  <a:gd name="T15" fmla="*/ 0 h 382"/>
                  <a:gd name="T16" fmla="*/ 2 w 1070"/>
                  <a:gd name="T17" fmla="*/ 0 h 382"/>
                  <a:gd name="T18" fmla="*/ 2 w 1070"/>
                  <a:gd name="T19" fmla="*/ 0 h 382"/>
                  <a:gd name="T20" fmla="*/ 2 w 1070"/>
                  <a:gd name="T21" fmla="*/ 0 h 382"/>
                  <a:gd name="T22" fmla="*/ 2 w 1070"/>
                  <a:gd name="T23" fmla="*/ 0 h 382"/>
                  <a:gd name="T24" fmla="*/ 2 w 1070"/>
                  <a:gd name="T25" fmla="*/ 0 h 382"/>
                  <a:gd name="T26" fmla="*/ 2 w 1070"/>
                  <a:gd name="T27" fmla="*/ 0 h 382"/>
                  <a:gd name="T28" fmla="*/ 1 w 1070"/>
                  <a:gd name="T29" fmla="*/ 0 h 382"/>
                  <a:gd name="T30" fmla="*/ 1 w 1070"/>
                  <a:gd name="T31" fmla="*/ 0 h 382"/>
                  <a:gd name="T32" fmla="*/ 1 w 1070"/>
                  <a:gd name="T33" fmla="*/ 0 h 382"/>
                  <a:gd name="T34" fmla="*/ 1 w 1070"/>
                  <a:gd name="T35" fmla="*/ 0 h 382"/>
                  <a:gd name="T36" fmla="*/ 1 w 1070"/>
                  <a:gd name="T37" fmla="*/ 0 h 382"/>
                  <a:gd name="T38" fmla="*/ 0 w 1070"/>
                  <a:gd name="T39" fmla="*/ 0 h 382"/>
                  <a:gd name="T40" fmla="*/ 0 w 1070"/>
                  <a:gd name="T41" fmla="*/ 0 h 382"/>
                  <a:gd name="T42" fmla="*/ 0 w 1070"/>
                  <a:gd name="T43" fmla="*/ 0 h 382"/>
                  <a:gd name="T44" fmla="*/ 0 w 1070"/>
                  <a:gd name="T45" fmla="*/ 1 h 382"/>
                  <a:gd name="T46" fmla="*/ 0 w 1070"/>
                  <a:gd name="T47" fmla="*/ 1 h 382"/>
                  <a:gd name="T48" fmla="*/ 0 w 1070"/>
                  <a:gd name="T49" fmla="*/ 1 h 382"/>
                  <a:gd name="T50" fmla="*/ 0 w 1070"/>
                  <a:gd name="T51" fmla="*/ 1 h 382"/>
                  <a:gd name="T52" fmla="*/ 0 w 1070"/>
                  <a:gd name="T53" fmla="*/ 1 h 382"/>
                  <a:gd name="T54" fmla="*/ 0 w 1070"/>
                  <a:gd name="T55" fmla="*/ 1 h 382"/>
                  <a:gd name="T56" fmla="*/ 0 w 1070"/>
                  <a:gd name="T57" fmla="*/ 1 h 382"/>
                  <a:gd name="T58" fmla="*/ 0 w 1070"/>
                  <a:gd name="T59" fmla="*/ 1 h 382"/>
                  <a:gd name="T60" fmla="*/ 1 w 1070"/>
                  <a:gd name="T61" fmla="*/ 1 h 382"/>
                  <a:gd name="T62" fmla="*/ 1 w 1070"/>
                  <a:gd name="T63" fmla="*/ 2 h 382"/>
                  <a:gd name="T64" fmla="*/ 1 w 1070"/>
                  <a:gd name="T65" fmla="*/ 1 h 382"/>
                  <a:gd name="T66" fmla="*/ 1 w 1070"/>
                  <a:gd name="T67" fmla="*/ 1 h 382"/>
                  <a:gd name="T68" fmla="*/ 1 w 1070"/>
                  <a:gd name="T69" fmla="*/ 1 h 382"/>
                  <a:gd name="T70" fmla="*/ 1 w 1070"/>
                  <a:gd name="T71" fmla="*/ 1 h 382"/>
                  <a:gd name="T72" fmla="*/ 1 w 1070"/>
                  <a:gd name="T73" fmla="*/ 1 h 382"/>
                  <a:gd name="T74" fmla="*/ 2 w 1070"/>
                  <a:gd name="T75" fmla="*/ 2 h 382"/>
                  <a:gd name="T76" fmla="*/ 2 w 1070"/>
                  <a:gd name="T77" fmla="*/ 1 h 382"/>
                  <a:gd name="T78" fmla="*/ 2 w 1070"/>
                  <a:gd name="T79" fmla="*/ 1 h 382"/>
                  <a:gd name="T80" fmla="*/ 2 w 1070"/>
                  <a:gd name="T81" fmla="*/ 1 h 382"/>
                  <a:gd name="T82" fmla="*/ 2 w 1070"/>
                  <a:gd name="T83" fmla="*/ 1 h 382"/>
                  <a:gd name="T84" fmla="*/ 2 w 1070"/>
                  <a:gd name="T85" fmla="*/ 2 h 382"/>
                  <a:gd name="T86" fmla="*/ 2 w 1070"/>
                  <a:gd name="T87" fmla="*/ 2 h 382"/>
                  <a:gd name="T88" fmla="*/ 2 w 1070"/>
                  <a:gd name="T89" fmla="*/ 2 h 382"/>
                  <a:gd name="T90" fmla="*/ 3 w 1070"/>
                  <a:gd name="T91" fmla="*/ 1 h 382"/>
                  <a:gd name="T92" fmla="*/ 3 w 1070"/>
                  <a:gd name="T93" fmla="*/ 1 h 382"/>
                  <a:gd name="T94" fmla="*/ 3 w 1070"/>
                  <a:gd name="T95" fmla="*/ 1 h 382"/>
                  <a:gd name="T96" fmla="*/ 3 w 1070"/>
                  <a:gd name="T97" fmla="*/ 1 h 382"/>
                  <a:gd name="T98" fmla="*/ 4 w 1070"/>
                  <a:gd name="T99" fmla="*/ 1 h 382"/>
                  <a:gd name="T100" fmla="*/ 4 w 1070"/>
                  <a:gd name="T101" fmla="*/ 1 h 382"/>
                  <a:gd name="T102" fmla="*/ 4 w 1070"/>
                  <a:gd name="T103" fmla="*/ 1 h 382"/>
                  <a:gd name="T104" fmla="*/ 4 w 1070"/>
                  <a:gd name="T105" fmla="*/ 1 h 382"/>
                  <a:gd name="T106" fmla="*/ 4 w 1070"/>
                  <a:gd name="T107" fmla="*/ 1 h 382"/>
                  <a:gd name="T108" fmla="*/ 4 w 1070"/>
                  <a:gd name="T109" fmla="*/ 1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70"/>
                  <a:gd name="T166" fmla="*/ 0 h 382"/>
                  <a:gd name="T167" fmla="*/ 1070 w 1070"/>
                  <a:gd name="T168" fmla="*/ 382 h 3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668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4152863"/>
              <a:ext cx="100013" cy="122237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37"/>
                <a:gd name="T110" fmla="*/ 226 w 226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4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948" y="3590150"/>
              <a:ext cx="207399" cy="457306"/>
            </a:xfrm>
            <a:custGeom>
              <a:avLst/>
              <a:gdLst>
                <a:gd name="T0" fmla="*/ 54324199 w 478"/>
                <a:gd name="T1" fmla="*/ 29966459 h 875"/>
                <a:gd name="T2" fmla="*/ 47320926 w 478"/>
                <a:gd name="T3" fmla="*/ 37938884 h 875"/>
                <a:gd name="T4" fmla="*/ 37667226 w 478"/>
                <a:gd name="T5" fmla="*/ 54159530 h 875"/>
                <a:gd name="T6" fmla="*/ 37477972 w 478"/>
                <a:gd name="T7" fmla="*/ 58558127 h 875"/>
                <a:gd name="T8" fmla="*/ 38992440 w 478"/>
                <a:gd name="T9" fmla="*/ 65706307 h 875"/>
                <a:gd name="T10" fmla="*/ 41831687 w 478"/>
                <a:gd name="T11" fmla="*/ 72853961 h 875"/>
                <a:gd name="T12" fmla="*/ 45427950 w 478"/>
                <a:gd name="T13" fmla="*/ 79177371 h 875"/>
                <a:gd name="T14" fmla="*/ 49024214 w 478"/>
                <a:gd name="T15" fmla="*/ 82751198 h 875"/>
                <a:gd name="T16" fmla="*/ 52810166 w 478"/>
                <a:gd name="T17" fmla="*/ 90448874 h 875"/>
                <a:gd name="T18" fmla="*/ 55838667 w 478"/>
                <a:gd name="T19" fmla="*/ 99246593 h 875"/>
                <a:gd name="T20" fmla="*/ 57731208 w 478"/>
                <a:gd name="T21" fmla="*/ 101445630 h 875"/>
                <a:gd name="T22" fmla="*/ 82905922 w 478"/>
                <a:gd name="T23" fmla="*/ 137185477 h 875"/>
                <a:gd name="T24" fmla="*/ 89152613 w 478"/>
                <a:gd name="T25" fmla="*/ 161928569 h 875"/>
                <a:gd name="T26" fmla="*/ 90477392 w 478"/>
                <a:gd name="T27" fmla="*/ 177873943 h 875"/>
                <a:gd name="T28" fmla="*/ 90098884 w 478"/>
                <a:gd name="T29" fmla="*/ 188870698 h 875"/>
                <a:gd name="T30" fmla="*/ 90477392 w 478"/>
                <a:gd name="T31" fmla="*/ 194644086 h 875"/>
                <a:gd name="T32" fmla="*/ 84609644 w 478"/>
                <a:gd name="T33" fmla="*/ 197393144 h 875"/>
                <a:gd name="T34" fmla="*/ 79498913 w 478"/>
                <a:gd name="T35" fmla="*/ 201516992 h 875"/>
                <a:gd name="T36" fmla="*/ 74009673 w 478"/>
                <a:gd name="T37" fmla="*/ 207840402 h 875"/>
                <a:gd name="T38" fmla="*/ 69088196 w 478"/>
                <a:gd name="T39" fmla="*/ 216912869 h 875"/>
                <a:gd name="T40" fmla="*/ 65870441 w 478"/>
                <a:gd name="T41" fmla="*/ 215812827 h 875"/>
                <a:gd name="T42" fmla="*/ 60381201 w 478"/>
                <a:gd name="T43" fmla="*/ 216912869 h 875"/>
                <a:gd name="T44" fmla="*/ 59245676 w 478"/>
                <a:gd name="T45" fmla="*/ 221036718 h 875"/>
                <a:gd name="T46" fmla="*/ 54702707 w 478"/>
                <a:gd name="T47" fmla="*/ 230383933 h 875"/>
                <a:gd name="T48" fmla="*/ 48456451 w 478"/>
                <a:gd name="T49" fmla="*/ 238631631 h 875"/>
                <a:gd name="T50" fmla="*/ 45238696 w 478"/>
                <a:gd name="T51" fmla="*/ 240555919 h 875"/>
                <a:gd name="T52" fmla="*/ 43913917 w 478"/>
                <a:gd name="T53" fmla="*/ 238631631 h 875"/>
                <a:gd name="T54" fmla="*/ 42588703 w 478"/>
                <a:gd name="T55" fmla="*/ 232033473 h 875"/>
                <a:gd name="T56" fmla="*/ 43724228 w 478"/>
                <a:gd name="T57" fmla="*/ 219936675 h 875"/>
                <a:gd name="T58" fmla="*/ 47888689 w 478"/>
                <a:gd name="T59" fmla="*/ 213063769 h 875"/>
                <a:gd name="T60" fmla="*/ 52431658 w 478"/>
                <a:gd name="T61" fmla="*/ 208939920 h 875"/>
                <a:gd name="T62" fmla="*/ 55838667 w 478"/>
                <a:gd name="T63" fmla="*/ 207015632 h 875"/>
                <a:gd name="T64" fmla="*/ 57731208 w 478"/>
                <a:gd name="T65" fmla="*/ 204266574 h 875"/>
                <a:gd name="T66" fmla="*/ 59434931 w 478"/>
                <a:gd name="T67" fmla="*/ 196293626 h 875"/>
                <a:gd name="T68" fmla="*/ 62463432 w 478"/>
                <a:gd name="T69" fmla="*/ 188595949 h 875"/>
                <a:gd name="T70" fmla="*/ 69088196 w 478"/>
                <a:gd name="T71" fmla="*/ 176774425 h 875"/>
                <a:gd name="T72" fmla="*/ 70224156 w 478"/>
                <a:gd name="T73" fmla="*/ 147357462 h 875"/>
                <a:gd name="T74" fmla="*/ 68898942 w 478"/>
                <a:gd name="T75" fmla="*/ 130587319 h 875"/>
                <a:gd name="T76" fmla="*/ 64545662 w 478"/>
                <a:gd name="T77" fmla="*/ 117391527 h 875"/>
                <a:gd name="T78" fmla="*/ 56217175 w 478"/>
                <a:gd name="T79" fmla="*/ 103645190 h 875"/>
                <a:gd name="T80" fmla="*/ 41453179 w 478"/>
                <a:gd name="T81" fmla="*/ 84675486 h 875"/>
                <a:gd name="T82" fmla="*/ 30474699 w 478"/>
                <a:gd name="T83" fmla="*/ 70104904 h 875"/>
                <a:gd name="T84" fmla="*/ 20442491 w 478"/>
                <a:gd name="T85" fmla="*/ 54434279 h 875"/>
                <a:gd name="T86" fmla="*/ 13628472 w 478"/>
                <a:gd name="T87" fmla="*/ 40138445 h 875"/>
                <a:gd name="T88" fmla="*/ 7949978 w 478"/>
                <a:gd name="T89" fmla="*/ 28591668 h 875"/>
                <a:gd name="T90" fmla="*/ 8706995 w 478"/>
                <a:gd name="T91" fmla="*/ 11271504 h 875"/>
                <a:gd name="T92" fmla="*/ 24417697 w 478"/>
                <a:gd name="T93" fmla="*/ 5223367 h 875"/>
                <a:gd name="T94" fmla="*/ 28013961 w 478"/>
                <a:gd name="T95" fmla="*/ 1374791 h 875"/>
                <a:gd name="T96" fmla="*/ 33124692 w 478"/>
                <a:gd name="T97" fmla="*/ 4398597 h 875"/>
                <a:gd name="T98" fmla="*/ 41831687 w 478"/>
                <a:gd name="T99" fmla="*/ 9622488 h 875"/>
                <a:gd name="T100" fmla="*/ 50917190 w 478"/>
                <a:gd name="T101" fmla="*/ 18419683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70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4275100"/>
              <a:ext cx="25400" cy="57150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71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3533738"/>
              <a:ext cx="174625" cy="271462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"/>
                <a:gd name="T139" fmla="*/ 0 h 518"/>
                <a:gd name="T140" fmla="*/ 399 w 399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72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3587713"/>
              <a:ext cx="376238" cy="385762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6"/>
                <a:gd name="T160" fmla="*/ 0 h 740"/>
                <a:gd name="T161" fmla="*/ 866 w 866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8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710412" y="3214459"/>
              <a:ext cx="283179" cy="251324"/>
            </a:xfrm>
            <a:custGeom>
              <a:avLst/>
              <a:gdLst>
                <a:gd name="T0" fmla="*/ 120077618 w 697"/>
                <a:gd name="T1" fmla="*/ 14369758 h 500"/>
                <a:gd name="T2" fmla="*/ 121745261 w 697"/>
                <a:gd name="T3" fmla="*/ 43651843 h 500"/>
                <a:gd name="T4" fmla="*/ 122486532 w 697"/>
                <a:gd name="T5" fmla="*/ 45278510 h 500"/>
                <a:gd name="T6" fmla="*/ 125451613 w 697"/>
                <a:gd name="T7" fmla="*/ 47989795 h 500"/>
                <a:gd name="T8" fmla="*/ 128601797 w 697"/>
                <a:gd name="T9" fmla="*/ 51243128 h 500"/>
                <a:gd name="T10" fmla="*/ 129157534 w 697"/>
                <a:gd name="T11" fmla="*/ 53683649 h 500"/>
                <a:gd name="T12" fmla="*/ 128601797 w 697"/>
                <a:gd name="T13" fmla="*/ 57208268 h 500"/>
                <a:gd name="T14" fmla="*/ 126933723 w 697"/>
                <a:gd name="T15" fmla="*/ 58834934 h 500"/>
                <a:gd name="T16" fmla="*/ 121374626 w 697"/>
                <a:gd name="T17" fmla="*/ 59106219 h 500"/>
                <a:gd name="T18" fmla="*/ 112109608 w 697"/>
                <a:gd name="T19" fmla="*/ 61817504 h 500"/>
                <a:gd name="T20" fmla="*/ 105067970 w 697"/>
                <a:gd name="T21" fmla="*/ 67782123 h 500"/>
                <a:gd name="T22" fmla="*/ 101732253 w 697"/>
                <a:gd name="T23" fmla="*/ 72391359 h 500"/>
                <a:gd name="T24" fmla="*/ 99879508 w 697"/>
                <a:gd name="T25" fmla="*/ 78085213 h 500"/>
                <a:gd name="T26" fmla="*/ 96543791 w 697"/>
                <a:gd name="T27" fmla="*/ 81880596 h 500"/>
                <a:gd name="T28" fmla="*/ 90984694 w 697"/>
                <a:gd name="T29" fmla="*/ 87845735 h 500"/>
                <a:gd name="T30" fmla="*/ 84313691 w 697"/>
                <a:gd name="T31" fmla="*/ 95437020 h 500"/>
                <a:gd name="T32" fmla="*/ 77828221 w 697"/>
                <a:gd name="T33" fmla="*/ 100317541 h 500"/>
                <a:gd name="T34" fmla="*/ 68933408 w 697"/>
                <a:gd name="T35" fmla="*/ 102215493 h 500"/>
                <a:gd name="T36" fmla="*/ 63744946 w 697"/>
                <a:gd name="T37" fmla="*/ 103028826 h 500"/>
                <a:gd name="T38" fmla="*/ 58556484 w 697"/>
                <a:gd name="T39" fmla="*/ 107366778 h 500"/>
                <a:gd name="T40" fmla="*/ 53738226 w 697"/>
                <a:gd name="T41" fmla="*/ 113060632 h 500"/>
                <a:gd name="T42" fmla="*/ 49105932 w 697"/>
                <a:gd name="T43" fmla="*/ 115500633 h 500"/>
                <a:gd name="T44" fmla="*/ 926373 w 697"/>
                <a:gd name="T45" fmla="*/ 134479627 h 500"/>
                <a:gd name="T46" fmla="*/ 5929732 w 697"/>
                <a:gd name="T47" fmla="*/ 132039627 h 500"/>
                <a:gd name="T48" fmla="*/ 15750919 w 697"/>
                <a:gd name="T49" fmla="*/ 128243724 h 500"/>
                <a:gd name="T50" fmla="*/ 17233460 w 697"/>
                <a:gd name="T51" fmla="*/ 124447821 h 500"/>
                <a:gd name="T52" fmla="*/ 18345365 w 697"/>
                <a:gd name="T53" fmla="*/ 118754487 h 500"/>
                <a:gd name="T54" fmla="*/ 22051286 w 697"/>
                <a:gd name="T55" fmla="*/ 114416015 h 500"/>
                <a:gd name="T56" fmla="*/ 29648662 w 697"/>
                <a:gd name="T57" fmla="*/ 108180111 h 500"/>
                <a:gd name="T58" fmla="*/ 33540116 w 697"/>
                <a:gd name="T59" fmla="*/ 103570875 h 500"/>
                <a:gd name="T60" fmla="*/ 35578394 w 697"/>
                <a:gd name="T61" fmla="*/ 96792923 h 500"/>
                <a:gd name="T62" fmla="*/ 35763927 w 697"/>
                <a:gd name="T63" fmla="*/ 85676499 h 500"/>
                <a:gd name="T64" fmla="*/ 36134562 w 697"/>
                <a:gd name="T65" fmla="*/ 68866741 h 500"/>
                <a:gd name="T66" fmla="*/ 35578394 w 697"/>
                <a:gd name="T67" fmla="*/ 52056462 h 500"/>
                <a:gd name="T68" fmla="*/ 39655381 w 697"/>
                <a:gd name="T69" fmla="*/ 51243128 h 500"/>
                <a:gd name="T70" fmla="*/ 42249397 w 697"/>
                <a:gd name="T71" fmla="*/ 48531844 h 500"/>
                <a:gd name="T72" fmla="*/ 44658310 w 697"/>
                <a:gd name="T73" fmla="*/ 44736461 h 500"/>
                <a:gd name="T74" fmla="*/ 46697019 w 697"/>
                <a:gd name="T75" fmla="*/ 41211322 h 500"/>
                <a:gd name="T76" fmla="*/ 52070583 w 697"/>
                <a:gd name="T77" fmla="*/ 39584655 h 500"/>
                <a:gd name="T78" fmla="*/ 58185848 w 697"/>
                <a:gd name="T79" fmla="*/ 38771322 h 500"/>
                <a:gd name="T80" fmla="*/ 63003675 w 697"/>
                <a:gd name="T81" fmla="*/ 35517988 h 500"/>
                <a:gd name="T82" fmla="*/ 66709597 w 697"/>
                <a:gd name="T83" fmla="*/ 29282085 h 500"/>
                <a:gd name="T84" fmla="*/ 71898489 w 697"/>
                <a:gd name="T85" fmla="*/ 13014376 h 500"/>
                <a:gd name="T86" fmla="*/ 75419308 w 697"/>
                <a:gd name="T87" fmla="*/ 3253334 h 500"/>
                <a:gd name="T88" fmla="*/ 78939696 w 697"/>
                <a:gd name="T89" fmla="*/ 2169236 h 500"/>
                <a:gd name="T90" fmla="*/ 83201786 w 697"/>
                <a:gd name="T91" fmla="*/ 5422570 h 500"/>
                <a:gd name="T92" fmla="*/ 94876148 w 697"/>
                <a:gd name="T93" fmla="*/ 4880521 h 500"/>
                <a:gd name="T94" fmla="*/ 109330059 w 697"/>
                <a:gd name="T95" fmla="*/ 3524618 h 500"/>
                <a:gd name="T96" fmla="*/ 110627067 w 697"/>
                <a:gd name="T97" fmla="*/ 4609236 h 500"/>
                <a:gd name="T98" fmla="*/ 112109608 w 697"/>
                <a:gd name="T99" fmla="*/ 9760522 h 500"/>
                <a:gd name="T100" fmla="*/ 113221513 w 697"/>
                <a:gd name="T101" fmla="*/ 13827709 h 500"/>
                <a:gd name="T102" fmla="*/ 114518521 w 697"/>
                <a:gd name="T103" fmla="*/ 1355642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74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2135150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75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2119275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76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2101813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77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2109750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49" name="Line Callout 1 (Accent Bar) 204"/>
          <p:cNvSpPr/>
          <p:nvPr/>
        </p:nvSpPr>
        <p:spPr>
          <a:xfrm>
            <a:off x="5562600" y="1943100"/>
            <a:ext cx="1909763" cy="530225"/>
          </a:xfrm>
          <a:prstGeom prst="accentCallout1">
            <a:avLst/>
          </a:prstGeom>
          <a:solidFill>
            <a:srgbClr val="0070C0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1650" name="Line Callout 1 (Accent Bar) 204"/>
          <p:cNvSpPr/>
          <p:nvPr/>
        </p:nvSpPr>
        <p:spPr>
          <a:xfrm>
            <a:off x="1871663" y="2214563"/>
            <a:ext cx="1909762" cy="528637"/>
          </a:xfrm>
          <a:prstGeom prst="accentCallout1">
            <a:avLst/>
          </a:prstGeom>
          <a:solidFill>
            <a:srgbClr val="0070C0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AMERIQUES</a:t>
            </a:r>
          </a:p>
        </p:txBody>
      </p:sp>
      <p:sp>
        <p:nvSpPr>
          <p:cNvPr id="1651" name="Line Callout 1 (Accent Bar) 205"/>
          <p:cNvSpPr/>
          <p:nvPr/>
        </p:nvSpPr>
        <p:spPr>
          <a:xfrm flipH="1">
            <a:off x="2185988" y="4329113"/>
            <a:ext cx="1878012" cy="528637"/>
          </a:xfrm>
          <a:prstGeom prst="accentCallout1">
            <a:avLst/>
          </a:prstGeom>
          <a:solidFill>
            <a:srgbClr val="0070C0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</a:p>
        </p:txBody>
      </p:sp>
      <p:sp>
        <p:nvSpPr>
          <p:cNvPr id="1654" name="Line Callout 1 (Accent Bar) 205"/>
          <p:cNvSpPr/>
          <p:nvPr/>
        </p:nvSpPr>
        <p:spPr>
          <a:xfrm flipH="1">
            <a:off x="4976813" y="4059238"/>
            <a:ext cx="1878012" cy="528637"/>
          </a:xfrm>
          <a:prstGeom prst="accentCallout1">
            <a:avLst/>
          </a:prstGeom>
          <a:solidFill>
            <a:srgbClr val="0070C0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ASIE</a:t>
            </a:r>
          </a:p>
        </p:txBody>
      </p:sp>
      <p:sp>
        <p:nvSpPr>
          <p:cNvPr id="1655" name="ZoneTexte 1654"/>
          <p:cNvSpPr txBox="1"/>
          <p:nvPr/>
        </p:nvSpPr>
        <p:spPr>
          <a:xfrm>
            <a:off x="5381625" y="6084888"/>
            <a:ext cx="345152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Clr>
                <a:srgbClr val="69E13F"/>
              </a:buClr>
              <a:buFont typeface="Wingdings 2" pitchFamily="18" charset="2"/>
              <a:buChar char=""/>
              <a:defRPr/>
            </a:pPr>
            <a:r>
              <a:rPr lang="fr-FR" sz="1400" i="1" dirty="0" smtClean="0">
                <a:solidFill>
                  <a:schemeClr val="accent2"/>
                </a:solidFill>
              </a:rPr>
              <a:t>Producteurs </a:t>
            </a:r>
            <a:r>
              <a:rPr lang="fr-FR" sz="1400" i="1" dirty="0">
                <a:solidFill>
                  <a:schemeClr val="accent2"/>
                </a:solidFill>
              </a:rPr>
              <a:t>de coton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¢"/>
              <a:defRPr/>
            </a:pPr>
            <a:r>
              <a:rPr lang="fr-FR" sz="1400" i="1" dirty="0" smtClean="0">
                <a:solidFill>
                  <a:schemeClr val="accent2"/>
                </a:solidFill>
              </a:rPr>
              <a:t>Transformateurs </a:t>
            </a:r>
            <a:r>
              <a:rPr lang="fr-FR" sz="1400" i="1" dirty="0">
                <a:solidFill>
                  <a:schemeClr val="accent2"/>
                </a:solidFill>
              </a:rPr>
              <a:t>de coton</a:t>
            </a:r>
          </a:p>
          <a:p>
            <a:pPr marL="285750" indent="-285750">
              <a:buClr>
                <a:srgbClr val="FFC000"/>
              </a:buClr>
              <a:buFont typeface="Wingdings 2" pitchFamily="18" charset="2"/>
              <a:buChar char="¢"/>
              <a:defRPr/>
            </a:pPr>
            <a:r>
              <a:rPr lang="fr-FR" sz="1400" i="1" dirty="0" smtClean="0">
                <a:solidFill>
                  <a:schemeClr val="accent2"/>
                </a:solidFill>
              </a:rPr>
              <a:t>Producteurs </a:t>
            </a:r>
            <a:r>
              <a:rPr lang="fr-FR" sz="1400" i="1" dirty="0">
                <a:solidFill>
                  <a:schemeClr val="accent2"/>
                </a:solidFill>
              </a:rPr>
              <a:t>&amp; transformateurs du coton </a:t>
            </a:r>
          </a:p>
        </p:txBody>
      </p:sp>
      <p:sp>
        <p:nvSpPr>
          <p:cNvPr id="1656" name="ZoneTexte 4"/>
          <p:cNvSpPr txBox="1">
            <a:spLocks noChangeArrowheads="1"/>
          </p:cNvSpPr>
          <p:nvPr/>
        </p:nvSpPr>
        <p:spPr bwMode="auto">
          <a:xfrm>
            <a:off x="-36512" y="116632"/>
            <a:ext cx="3891314" cy="10895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Enjeu: Interconnecter la Francophonie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du coton-textile-habillement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0622" y="-13036"/>
            <a:ext cx="3503866" cy="149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Francophonie:</a:t>
            </a:r>
          </a:p>
          <a:p>
            <a:pPr algn="ctr"/>
            <a:r>
              <a:rPr lang="fr-FR" sz="1600" dirty="0" smtClean="0"/>
              <a:t>84 Etats et gouvernements membres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dirty="0" smtClean="0"/>
              <a:t>18  membres 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dirty="0" smtClean="0"/>
              <a:t>12 membres </a:t>
            </a:r>
            <a:r>
              <a:rPr lang="fr-FR" sz="1600" dirty="0" err="1" smtClean="0"/>
              <a:t>Comsec</a:t>
            </a:r>
            <a:endParaRPr lang="fr-FR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600" dirty="0" smtClean="0"/>
              <a:t>32 ACP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620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ZoneTexte 92"/>
          <p:cNvSpPr txBox="1"/>
          <p:nvPr/>
        </p:nvSpPr>
        <p:spPr>
          <a:xfrm>
            <a:off x="5607050" y="3608388"/>
            <a:ext cx="2605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¢"/>
              <a:defRPr/>
            </a:pPr>
            <a:r>
              <a:rPr lang="fr-FR" sz="900" i="1" dirty="0">
                <a:solidFill>
                  <a:schemeClr val="accent2"/>
                </a:solidFill>
              </a:rPr>
              <a:t>Les transformateurs de coton</a:t>
            </a:r>
          </a:p>
          <a:p>
            <a:pPr marL="285750" indent="-285750">
              <a:buClr>
                <a:srgbClr val="FFC000"/>
              </a:buClr>
              <a:buFont typeface="Wingdings 2" pitchFamily="18" charset="2"/>
              <a:buChar char="¢"/>
              <a:defRPr/>
            </a:pPr>
            <a:r>
              <a:rPr lang="fr-FR" sz="900" i="1" dirty="0">
                <a:solidFill>
                  <a:schemeClr val="accent2"/>
                </a:solidFill>
              </a:rPr>
              <a:t>Les producteurs &amp; transformateurs du coton </a:t>
            </a:r>
          </a:p>
        </p:txBody>
      </p:sp>
      <p:sp>
        <p:nvSpPr>
          <p:cNvPr id="94" name="ZoneTexte 4"/>
          <p:cNvSpPr txBox="1">
            <a:spLocks noChangeArrowheads="1"/>
          </p:cNvSpPr>
          <p:nvPr/>
        </p:nvSpPr>
        <p:spPr bwMode="auto">
          <a:xfrm>
            <a:off x="385763" y="593725"/>
            <a:ext cx="8415337" cy="425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L’Europe du coton et textile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Freeform 10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932613" y="3773488"/>
            <a:ext cx="17462" cy="33337"/>
          </a:xfrm>
          <a:custGeom>
            <a:avLst/>
            <a:gdLst>
              <a:gd name="T0" fmla="*/ 0 w 66"/>
              <a:gd name="T1" fmla="*/ 0 h 44"/>
              <a:gd name="T2" fmla="*/ 2147483647 w 66"/>
              <a:gd name="T3" fmla="*/ 2147483647 h 44"/>
              <a:gd name="T4" fmla="*/ 2147483647 w 66"/>
              <a:gd name="T5" fmla="*/ 2147483647 h 44"/>
              <a:gd name="T6" fmla="*/ 2147483647 w 66"/>
              <a:gd name="T7" fmla="*/ 2147483647 h 44"/>
              <a:gd name="T8" fmla="*/ 2147483647 w 66"/>
              <a:gd name="T9" fmla="*/ 2147483647 h 44"/>
              <a:gd name="T10" fmla="*/ 2147483647 w 66"/>
              <a:gd name="T11" fmla="*/ 2147483647 h 44"/>
              <a:gd name="T12" fmla="*/ 2147483647 w 66"/>
              <a:gd name="T13" fmla="*/ 2147483647 h 44"/>
              <a:gd name="T14" fmla="*/ 2147483647 w 66"/>
              <a:gd name="T15" fmla="*/ 2147483647 h 44"/>
              <a:gd name="T16" fmla="*/ 2147483647 w 66"/>
              <a:gd name="T17" fmla="*/ 2147483647 h 44"/>
              <a:gd name="T18" fmla="*/ 2147483647 w 66"/>
              <a:gd name="T19" fmla="*/ 2147483647 h 44"/>
              <a:gd name="T20" fmla="*/ 2147483647 w 66"/>
              <a:gd name="T21" fmla="*/ 2147483647 h 44"/>
              <a:gd name="T22" fmla="*/ 2147483647 w 66"/>
              <a:gd name="T23" fmla="*/ 2147483647 h 44"/>
              <a:gd name="T24" fmla="*/ 2147483647 w 66"/>
              <a:gd name="T25" fmla="*/ 2147483647 h 44"/>
              <a:gd name="T26" fmla="*/ 2147483647 w 66"/>
              <a:gd name="T27" fmla="*/ 2147483647 h 44"/>
              <a:gd name="T28" fmla="*/ 2147483647 w 66"/>
              <a:gd name="T29" fmla="*/ 2147483647 h 44"/>
              <a:gd name="T30" fmla="*/ 2147483647 w 66"/>
              <a:gd name="T31" fmla="*/ 2147483647 h 44"/>
              <a:gd name="T32" fmla="*/ 2147483647 w 66"/>
              <a:gd name="T33" fmla="*/ 2147483647 h 44"/>
              <a:gd name="T34" fmla="*/ 2147483647 w 66"/>
              <a:gd name="T35" fmla="*/ 2147483647 h 44"/>
              <a:gd name="T36" fmla="*/ 0 w 66"/>
              <a:gd name="T37" fmla="*/ 2147483647 h 44"/>
              <a:gd name="T38" fmla="*/ 0 w 66"/>
              <a:gd name="T39" fmla="*/ 2147483647 h 44"/>
              <a:gd name="T40" fmla="*/ 0 w 66"/>
              <a:gd name="T41" fmla="*/ 2147483647 h 44"/>
              <a:gd name="T42" fmla="*/ 0 w 66"/>
              <a:gd name="T43" fmla="*/ 2147483647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6"/>
              <a:gd name="T70" fmla="*/ 0 h 44"/>
              <a:gd name="T71" fmla="*/ 66 w 66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317" name="Groupe 642"/>
          <p:cNvGrpSpPr>
            <a:grpSpLocks/>
          </p:cNvGrpSpPr>
          <p:nvPr/>
        </p:nvGrpSpPr>
        <p:grpSpPr bwMode="auto">
          <a:xfrm>
            <a:off x="4527550" y="1358900"/>
            <a:ext cx="2879725" cy="2249488"/>
            <a:chOff x="5754036" y="1369284"/>
            <a:chExt cx="973442" cy="920406"/>
          </a:xfrm>
        </p:grpSpPr>
        <p:sp>
          <p:nvSpPr>
            <p:cNvPr id="13374" name="Freeform 1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198847" y="2115739"/>
              <a:ext cx="41909" cy="29629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"/>
                <a:gd name="T115" fmla="*/ 0 h 93"/>
                <a:gd name="T116" fmla="*/ 161 w 161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5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913155" y="2040234"/>
              <a:ext cx="49529" cy="96532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307"/>
                <a:gd name="T107" fmla="*/ 192 w 192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6" name="Freeform 1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961732" y="1730565"/>
              <a:ext cx="102869" cy="162481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8"/>
                <a:gd name="T181" fmla="*/ 0 h 518"/>
                <a:gd name="T182" fmla="*/ 398 w 398"/>
                <a:gd name="T183" fmla="*/ 518 h 5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161336" y="1912954"/>
              <a:ext cx="101959" cy="46118"/>
            </a:xfrm>
            <a:custGeom>
              <a:avLst/>
              <a:gdLst>
                <a:gd name="T0" fmla="*/ 37567961 w 382"/>
                <a:gd name="T1" fmla="*/ 5566719 h 148"/>
                <a:gd name="T2" fmla="*/ 34997797 w 382"/>
                <a:gd name="T3" fmla="*/ 8217758 h 148"/>
                <a:gd name="T4" fmla="*/ 34404614 w 382"/>
                <a:gd name="T5" fmla="*/ 11928904 h 148"/>
                <a:gd name="T6" fmla="*/ 33218248 w 382"/>
                <a:gd name="T7" fmla="*/ 14049632 h 148"/>
                <a:gd name="T8" fmla="*/ 32822497 w 382"/>
                <a:gd name="T9" fmla="*/ 16170361 h 148"/>
                <a:gd name="T10" fmla="*/ 34997797 w 382"/>
                <a:gd name="T11" fmla="*/ 19616351 h 148"/>
                <a:gd name="T12" fmla="*/ 30647640 w 382"/>
                <a:gd name="T13" fmla="*/ 22797186 h 148"/>
                <a:gd name="T14" fmla="*/ 21354588 w 382"/>
                <a:gd name="T15" fmla="*/ 25448226 h 148"/>
                <a:gd name="T16" fmla="*/ 15224882 w 382"/>
                <a:gd name="T17" fmla="*/ 25713381 h 148"/>
                <a:gd name="T18" fmla="*/ 10281987 w 382"/>
                <a:gd name="T19" fmla="*/ 25183070 h 148"/>
                <a:gd name="T20" fmla="*/ 791059 w 382"/>
                <a:gd name="T21" fmla="*/ 29424527 h 148"/>
                <a:gd name="T22" fmla="*/ 0 w 382"/>
                <a:gd name="T23" fmla="*/ 34196295 h 148"/>
                <a:gd name="T24" fmla="*/ 791059 w 382"/>
                <a:gd name="T25" fmla="*/ 34726091 h 148"/>
                <a:gd name="T26" fmla="*/ 2372732 w 382"/>
                <a:gd name="T27" fmla="*/ 34726091 h 148"/>
                <a:gd name="T28" fmla="*/ 10084111 w 382"/>
                <a:gd name="T29" fmla="*/ 34196295 h 148"/>
                <a:gd name="T30" fmla="*/ 22540954 w 382"/>
                <a:gd name="T31" fmla="*/ 33665984 h 148"/>
                <a:gd name="T32" fmla="*/ 24320503 w 382"/>
                <a:gd name="T33" fmla="*/ 35521557 h 148"/>
                <a:gd name="T34" fmla="*/ 27088542 w 382"/>
                <a:gd name="T35" fmla="*/ 37377130 h 148"/>
                <a:gd name="T36" fmla="*/ 31438699 w 382"/>
                <a:gd name="T37" fmla="*/ 38967547 h 148"/>
                <a:gd name="T38" fmla="*/ 36579470 w 382"/>
                <a:gd name="T39" fmla="*/ 39232703 h 148"/>
                <a:gd name="T40" fmla="*/ 41522810 w 382"/>
                <a:gd name="T41" fmla="*/ 39232703 h 148"/>
                <a:gd name="T42" fmla="*/ 46070399 w 382"/>
                <a:gd name="T43" fmla="*/ 39232703 h 148"/>
                <a:gd name="T44" fmla="*/ 50420555 w 382"/>
                <a:gd name="T45" fmla="*/ 39232703 h 148"/>
                <a:gd name="T46" fmla="*/ 54374961 w 382"/>
                <a:gd name="T47" fmla="*/ 37907441 h 148"/>
                <a:gd name="T48" fmla="*/ 59515732 w 382"/>
                <a:gd name="T49" fmla="*/ 35521557 h 148"/>
                <a:gd name="T50" fmla="*/ 66040745 w 382"/>
                <a:gd name="T51" fmla="*/ 32075566 h 148"/>
                <a:gd name="T52" fmla="*/ 69797719 w 382"/>
                <a:gd name="T53" fmla="*/ 27303799 h 148"/>
                <a:gd name="T54" fmla="*/ 73554248 w 382"/>
                <a:gd name="T55" fmla="*/ 19086041 h 148"/>
                <a:gd name="T56" fmla="*/ 74345307 w 382"/>
                <a:gd name="T57" fmla="*/ 13784477 h 148"/>
                <a:gd name="T58" fmla="*/ 71774699 w 382"/>
                <a:gd name="T59" fmla="*/ 11663749 h 148"/>
                <a:gd name="T60" fmla="*/ 70588333 w 382"/>
                <a:gd name="T61" fmla="*/ 8482914 h 148"/>
                <a:gd name="T62" fmla="*/ 68611353 w 382"/>
                <a:gd name="T63" fmla="*/ 5831874 h 148"/>
                <a:gd name="T64" fmla="*/ 66040745 w 382"/>
                <a:gd name="T65" fmla="*/ 4506612 h 148"/>
                <a:gd name="T66" fmla="*/ 63074830 w 382"/>
                <a:gd name="T67" fmla="*/ 2120728 h 148"/>
                <a:gd name="T68" fmla="*/ 40138568 w 382"/>
                <a:gd name="T69" fmla="*/ 47717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78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272189" y="1546101"/>
              <a:ext cx="132395" cy="164392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4"/>
                <a:gd name="T169" fmla="*/ 0 h 524"/>
                <a:gd name="T170" fmla="*/ 504 w 504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9" name="Freeform 1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114076" y="1797468"/>
              <a:ext cx="109536" cy="143365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8"/>
                <a:gd name="T151" fmla="*/ 0 h 451"/>
                <a:gd name="T152" fmla="*/ 438 w 438"/>
                <a:gd name="T153" fmla="*/ 451 h 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0" name="Freeform 1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129316" y="1952303"/>
              <a:ext cx="150493" cy="165348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24"/>
                <a:gd name="T161" fmla="*/ 578 w 578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1" name="Freeform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139793" y="2053615"/>
              <a:ext cx="20003" cy="49700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160"/>
                <a:gd name="T122" fmla="*/ 79 w 79"/>
                <a:gd name="T123" fmla="*/ 160 h 1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2" name="Freeform 2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917918" y="2007738"/>
              <a:ext cx="168590" cy="149100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470"/>
                <a:gd name="T173" fmla="*/ 647 w 647"/>
                <a:gd name="T174" fmla="*/ 470 h 4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255783" y="1903860"/>
              <a:ext cx="75664" cy="33776"/>
            </a:xfrm>
            <a:custGeom>
              <a:avLst/>
              <a:gdLst>
                <a:gd name="T0" fmla="*/ 23243066 w 292"/>
                <a:gd name="T1" fmla="*/ 0 h 99"/>
                <a:gd name="T2" fmla="*/ 28223508 w 292"/>
                <a:gd name="T3" fmla="*/ 0 h 99"/>
                <a:gd name="T4" fmla="*/ 36524389 w 292"/>
                <a:gd name="T5" fmla="*/ 333086 h 99"/>
                <a:gd name="T6" fmla="*/ 46116765 w 292"/>
                <a:gd name="T7" fmla="*/ 1999673 h 99"/>
                <a:gd name="T8" fmla="*/ 53864454 w 292"/>
                <a:gd name="T9" fmla="*/ 2332759 h 99"/>
                <a:gd name="T10" fmla="*/ 53495516 w 292"/>
                <a:gd name="T11" fmla="*/ 6664614 h 99"/>
                <a:gd name="T12" fmla="*/ 52573387 w 292"/>
                <a:gd name="T13" fmla="*/ 10997045 h 99"/>
                <a:gd name="T14" fmla="*/ 51466575 w 292"/>
                <a:gd name="T15" fmla="*/ 18328409 h 99"/>
                <a:gd name="T16" fmla="*/ 24903070 w 292"/>
                <a:gd name="T17" fmla="*/ 23327014 h 99"/>
                <a:gd name="T18" fmla="*/ 18262194 w 292"/>
                <a:gd name="T19" fmla="*/ 29658541 h 99"/>
                <a:gd name="T20" fmla="*/ 14572819 w 292"/>
                <a:gd name="T21" fmla="*/ 31991300 h 99"/>
                <a:gd name="T22" fmla="*/ 12174939 w 292"/>
                <a:gd name="T23" fmla="*/ 32658050 h 99"/>
                <a:gd name="T24" fmla="*/ 10145568 w 292"/>
                <a:gd name="T25" fmla="*/ 32658050 h 99"/>
                <a:gd name="T26" fmla="*/ 8300880 w 292"/>
                <a:gd name="T27" fmla="*/ 31325127 h 99"/>
                <a:gd name="T28" fmla="*/ 6087255 w 292"/>
                <a:gd name="T29" fmla="*/ 28658705 h 99"/>
                <a:gd name="T30" fmla="*/ 3689376 w 292"/>
                <a:gd name="T31" fmla="*/ 25659773 h 99"/>
                <a:gd name="T32" fmla="*/ 1291067 w 292"/>
                <a:gd name="T33" fmla="*/ 22993927 h 99"/>
                <a:gd name="T34" fmla="*/ 184254 w 292"/>
                <a:gd name="T35" fmla="*/ 18995159 h 99"/>
                <a:gd name="T36" fmla="*/ 0 w 292"/>
                <a:gd name="T37" fmla="*/ 13995977 h 99"/>
                <a:gd name="T38" fmla="*/ 184254 w 292"/>
                <a:gd name="T39" fmla="*/ 8331200 h 99"/>
                <a:gd name="T40" fmla="*/ 553192 w 292"/>
                <a:gd name="T41" fmla="*/ 6664614 h 99"/>
                <a:gd name="T42" fmla="*/ 1660004 w 292"/>
                <a:gd name="T43" fmla="*/ 5998441 h 99"/>
                <a:gd name="T44" fmla="*/ 2766817 w 292"/>
                <a:gd name="T45" fmla="*/ 6998277 h 99"/>
                <a:gd name="T46" fmla="*/ 4611505 w 292"/>
                <a:gd name="T47" fmla="*/ 9331036 h 99"/>
                <a:gd name="T48" fmla="*/ 6456193 w 292"/>
                <a:gd name="T49" fmla="*/ 10663959 h 99"/>
                <a:gd name="T50" fmla="*/ 8300880 w 292"/>
                <a:gd name="T51" fmla="*/ 11330132 h 99"/>
                <a:gd name="T52" fmla="*/ 9961314 w 292"/>
                <a:gd name="T53" fmla="*/ 10997045 h 99"/>
                <a:gd name="T54" fmla="*/ 12359193 w 292"/>
                <a:gd name="T55" fmla="*/ 9664123 h 99"/>
                <a:gd name="T56" fmla="*/ 14941756 w 292"/>
                <a:gd name="T57" fmla="*/ 6331527 h 99"/>
                <a:gd name="T58" fmla="*/ 16233253 w 292"/>
                <a:gd name="T59" fmla="*/ 3665682 h 99"/>
                <a:gd name="T60" fmla="*/ 17340065 w 292"/>
                <a:gd name="T61" fmla="*/ 1999673 h 99"/>
                <a:gd name="T62" fmla="*/ 20106882 w 292"/>
                <a:gd name="T63" fmla="*/ 333086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84" name="Freeform 11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943581" y="1670351"/>
              <a:ext cx="5715" cy="34408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1"/>
                <a:gd name="T38" fmla="*/ 33 w 3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5" name="Freeform 11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935009" y="1530808"/>
              <a:ext cx="1905" cy="3440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6" name="Freeform 2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131221" y="1389355"/>
              <a:ext cx="141920" cy="5543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7" name="Freeform 2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087407" y="1527941"/>
              <a:ext cx="269553" cy="217915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7"/>
                <a:gd name="T181" fmla="*/ 0 h 690"/>
                <a:gd name="T182" fmla="*/ 1037 w 1037"/>
                <a:gd name="T183" fmla="*/ 690 h 6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8" name="Freeform 22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291239" y="2034499"/>
              <a:ext cx="29527" cy="54479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73"/>
                <a:gd name="T137" fmla="*/ 120 w 120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Freeform 22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115723" y="1937636"/>
              <a:ext cx="50443" cy="35075"/>
            </a:xfrm>
            <a:custGeom>
              <a:avLst/>
              <a:gdLst>
                <a:gd name="T0" fmla="*/ 35395174 w 200"/>
                <a:gd name="T1" fmla="*/ 19758145 h 98"/>
                <a:gd name="T2" fmla="*/ 34510473 w 200"/>
                <a:gd name="T3" fmla="*/ 20117765 h 98"/>
                <a:gd name="T4" fmla="*/ 32917339 w 200"/>
                <a:gd name="T5" fmla="*/ 21554449 h 98"/>
                <a:gd name="T6" fmla="*/ 31324626 w 200"/>
                <a:gd name="T7" fmla="*/ 23350752 h 98"/>
                <a:gd name="T8" fmla="*/ 29378116 w 200"/>
                <a:gd name="T9" fmla="*/ 26224719 h 98"/>
                <a:gd name="T10" fmla="*/ 27431186 w 200"/>
                <a:gd name="T11" fmla="*/ 28739065 h 98"/>
                <a:gd name="T12" fmla="*/ 25661364 w 200"/>
                <a:gd name="T13" fmla="*/ 31254010 h 98"/>
                <a:gd name="T14" fmla="*/ 24245759 w 200"/>
                <a:gd name="T15" fmla="*/ 33409335 h 98"/>
                <a:gd name="T16" fmla="*/ 23537746 w 200"/>
                <a:gd name="T17" fmla="*/ 35205639 h 98"/>
                <a:gd name="T18" fmla="*/ 22475937 w 200"/>
                <a:gd name="T19" fmla="*/ 35205639 h 98"/>
                <a:gd name="T20" fmla="*/ 21591237 w 200"/>
                <a:gd name="T21" fmla="*/ 35205639 h 98"/>
                <a:gd name="T22" fmla="*/ 20529007 w 200"/>
                <a:gd name="T23" fmla="*/ 34846618 h 98"/>
                <a:gd name="T24" fmla="*/ 19644307 w 200"/>
                <a:gd name="T25" fmla="*/ 34127977 h 98"/>
                <a:gd name="T26" fmla="*/ 18759606 w 200"/>
                <a:gd name="T27" fmla="*/ 33409335 h 98"/>
                <a:gd name="T28" fmla="*/ 18228702 w 200"/>
                <a:gd name="T29" fmla="*/ 31613031 h 98"/>
                <a:gd name="T30" fmla="*/ 17874485 w 200"/>
                <a:gd name="T31" fmla="*/ 29457706 h 98"/>
                <a:gd name="T32" fmla="*/ 17697797 w 200"/>
                <a:gd name="T33" fmla="*/ 26583740 h 98"/>
                <a:gd name="T34" fmla="*/ 16104663 w 200"/>
                <a:gd name="T35" fmla="*/ 28739065 h 98"/>
                <a:gd name="T36" fmla="*/ 14511950 w 200"/>
                <a:gd name="T37" fmla="*/ 30894989 h 98"/>
                <a:gd name="T38" fmla="*/ 13803937 w 200"/>
                <a:gd name="T39" fmla="*/ 32331673 h 98"/>
                <a:gd name="T40" fmla="*/ 12742128 w 200"/>
                <a:gd name="T41" fmla="*/ 33409335 h 98"/>
                <a:gd name="T42" fmla="*/ 11857427 w 200"/>
                <a:gd name="T43" fmla="*/ 34486998 h 98"/>
                <a:gd name="T44" fmla="*/ 10618510 w 200"/>
                <a:gd name="T45" fmla="*/ 35205639 h 98"/>
                <a:gd name="T46" fmla="*/ 6902179 w 200"/>
                <a:gd name="T47" fmla="*/ 35205639 h 98"/>
                <a:gd name="T48" fmla="*/ 6017058 w 200"/>
                <a:gd name="T49" fmla="*/ 35205639 h 98"/>
                <a:gd name="T50" fmla="*/ 4955249 w 200"/>
                <a:gd name="T51" fmla="*/ 34127977 h 98"/>
                <a:gd name="T52" fmla="*/ 3893440 w 200"/>
                <a:gd name="T53" fmla="*/ 33050314 h 98"/>
                <a:gd name="T54" fmla="*/ 2654522 w 200"/>
                <a:gd name="T55" fmla="*/ 31972652 h 98"/>
                <a:gd name="T56" fmla="*/ 1592713 w 200"/>
                <a:gd name="T57" fmla="*/ 30535369 h 98"/>
                <a:gd name="T58" fmla="*/ 708013 w 200"/>
                <a:gd name="T59" fmla="*/ 29098685 h 98"/>
                <a:gd name="T60" fmla="*/ 177108 w 200"/>
                <a:gd name="T61" fmla="*/ 27661402 h 98"/>
                <a:gd name="T62" fmla="*/ 0 w 200"/>
                <a:gd name="T63" fmla="*/ 26583740 h 98"/>
                <a:gd name="T64" fmla="*/ 884701 w 200"/>
                <a:gd name="T65" fmla="*/ 25506077 h 98"/>
                <a:gd name="T66" fmla="*/ 1769822 w 200"/>
                <a:gd name="T67" fmla="*/ 24069394 h 98"/>
                <a:gd name="T68" fmla="*/ 2477835 w 200"/>
                <a:gd name="T69" fmla="*/ 21554449 h 98"/>
                <a:gd name="T70" fmla="*/ 3539644 w 200"/>
                <a:gd name="T71" fmla="*/ 19039503 h 98"/>
                <a:gd name="T72" fmla="*/ 4070548 w 200"/>
                <a:gd name="T73" fmla="*/ 16166136 h 98"/>
                <a:gd name="T74" fmla="*/ 4778140 w 200"/>
                <a:gd name="T75" fmla="*/ 13292170 h 98"/>
                <a:gd name="T76" fmla="*/ 5309465 w 200"/>
                <a:gd name="T77" fmla="*/ 10058583 h 98"/>
                <a:gd name="T78" fmla="*/ 5840370 w 200"/>
                <a:gd name="T79" fmla="*/ 6825595 h 98"/>
                <a:gd name="T80" fmla="*/ 11680319 w 200"/>
                <a:gd name="T81" fmla="*/ 5029291 h 98"/>
                <a:gd name="T82" fmla="*/ 18228702 w 200"/>
                <a:gd name="T83" fmla="*/ 3232987 h 98"/>
                <a:gd name="T84" fmla="*/ 25661364 w 200"/>
                <a:gd name="T85" fmla="*/ 1436684 h 98"/>
                <a:gd name="T86" fmla="*/ 34156257 w 200"/>
                <a:gd name="T87" fmla="*/ 0 h 98"/>
                <a:gd name="T88" fmla="*/ 29378116 w 200"/>
                <a:gd name="T89" fmla="*/ 11136245 h 98"/>
                <a:gd name="T90" fmla="*/ 29378116 w 200"/>
                <a:gd name="T91" fmla="*/ 12213908 h 98"/>
                <a:gd name="T92" fmla="*/ 29023900 w 200"/>
                <a:gd name="T93" fmla="*/ 13292170 h 98"/>
                <a:gd name="T94" fmla="*/ 28670103 w 200"/>
                <a:gd name="T95" fmla="*/ 14010212 h 98"/>
                <a:gd name="T96" fmla="*/ 28492995 w 200"/>
                <a:gd name="T97" fmla="*/ 14728853 h 98"/>
                <a:gd name="T98" fmla="*/ 27785403 w 200"/>
                <a:gd name="T99" fmla="*/ 16166136 h 98"/>
                <a:gd name="T100" fmla="*/ 27608294 w 200"/>
                <a:gd name="T101" fmla="*/ 16884178 h 98"/>
                <a:gd name="T102" fmla="*/ 27608294 w 200"/>
                <a:gd name="T103" fmla="*/ 17602820 h 98"/>
                <a:gd name="T104" fmla="*/ 27785403 w 200"/>
                <a:gd name="T105" fmla="*/ 17961841 h 98"/>
                <a:gd name="T106" fmla="*/ 28139199 w 200"/>
                <a:gd name="T107" fmla="*/ 17961841 h 98"/>
                <a:gd name="T108" fmla="*/ 28847212 w 200"/>
                <a:gd name="T109" fmla="*/ 18321461 h 98"/>
                <a:gd name="T110" fmla="*/ 31324626 w 200"/>
                <a:gd name="T111" fmla="*/ 19039503 h 98"/>
                <a:gd name="T112" fmla="*/ 35395174 w 200"/>
                <a:gd name="T113" fmla="*/ 1975814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90" name="Freeform 23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078834" y="1829009"/>
              <a:ext cx="50482" cy="43965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42"/>
                <a:gd name="T113" fmla="*/ 186 w 186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Freeform 23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066890" y="1866836"/>
              <a:ext cx="50443" cy="35075"/>
            </a:xfrm>
            <a:custGeom>
              <a:avLst/>
              <a:gdLst>
                <a:gd name="T0" fmla="*/ 36870849 w 192"/>
                <a:gd name="T1" fmla="*/ 18070830 h 105"/>
                <a:gd name="T2" fmla="*/ 36294592 w 192"/>
                <a:gd name="T3" fmla="*/ 18367466 h 105"/>
                <a:gd name="T4" fmla="*/ 35334454 w 192"/>
                <a:gd name="T5" fmla="*/ 18663557 h 105"/>
                <a:gd name="T6" fmla="*/ 34566257 w 192"/>
                <a:gd name="T7" fmla="*/ 18959649 h 105"/>
                <a:gd name="T8" fmla="*/ 33990437 w 192"/>
                <a:gd name="T9" fmla="*/ 19848467 h 105"/>
                <a:gd name="T10" fmla="*/ 32262103 w 192"/>
                <a:gd name="T11" fmla="*/ 21330013 h 105"/>
                <a:gd name="T12" fmla="*/ 30725708 w 192"/>
                <a:gd name="T13" fmla="*/ 23403741 h 105"/>
                <a:gd name="T14" fmla="*/ 29573631 w 192"/>
                <a:gd name="T15" fmla="*/ 25477470 h 105"/>
                <a:gd name="T16" fmla="*/ 28229175 w 192"/>
                <a:gd name="T17" fmla="*/ 27551199 h 105"/>
                <a:gd name="T18" fmla="*/ 27460978 w 192"/>
                <a:gd name="T19" fmla="*/ 29328291 h 105"/>
                <a:gd name="T20" fmla="*/ 26692781 w 192"/>
                <a:gd name="T21" fmla="*/ 31105929 h 105"/>
                <a:gd name="T22" fmla="*/ 23044171 w 192"/>
                <a:gd name="T23" fmla="*/ 28736109 h 105"/>
                <a:gd name="T24" fmla="*/ 19587502 w 192"/>
                <a:gd name="T25" fmla="*/ 26365744 h 105"/>
                <a:gd name="T26" fmla="*/ 16515150 w 192"/>
                <a:gd name="T27" fmla="*/ 23699833 h 105"/>
                <a:gd name="T28" fmla="*/ 13250420 w 192"/>
                <a:gd name="T29" fmla="*/ 21033377 h 105"/>
                <a:gd name="T30" fmla="*/ 10178069 w 192"/>
                <a:gd name="T31" fmla="*/ 18070830 h 105"/>
                <a:gd name="T32" fmla="*/ 6913339 w 192"/>
                <a:gd name="T33" fmla="*/ 15701010 h 105"/>
                <a:gd name="T34" fmla="*/ 3648609 w 192"/>
                <a:gd name="T35" fmla="*/ 13035099 h 105"/>
                <a:gd name="T36" fmla="*/ 0 w 192"/>
                <a:gd name="T37" fmla="*/ 10961370 h 105"/>
                <a:gd name="T38" fmla="*/ 0 w 192"/>
                <a:gd name="T39" fmla="*/ 3851366 h 105"/>
                <a:gd name="T40" fmla="*/ 1344455 w 192"/>
                <a:gd name="T41" fmla="*/ 2073729 h 105"/>
                <a:gd name="T42" fmla="*/ 3072790 w 192"/>
                <a:gd name="T43" fmla="*/ 1184910 h 105"/>
                <a:gd name="T44" fmla="*/ 5568884 w 192"/>
                <a:gd name="T45" fmla="*/ 296091 h 105"/>
                <a:gd name="T46" fmla="*/ 7681536 w 192"/>
                <a:gd name="T47" fmla="*/ 0 h 105"/>
                <a:gd name="T48" fmla="*/ 11522086 w 192"/>
                <a:gd name="T49" fmla="*/ 592727 h 105"/>
                <a:gd name="T50" fmla="*/ 17859167 w 192"/>
                <a:gd name="T51" fmla="*/ 1481001 h 105"/>
                <a:gd name="T52" fmla="*/ 21315836 w 192"/>
                <a:gd name="T53" fmla="*/ 2073729 h 105"/>
                <a:gd name="T54" fmla="*/ 24580566 w 192"/>
                <a:gd name="T55" fmla="*/ 2073729 h 105"/>
                <a:gd name="T56" fmla="*/ 27460978 w 192"/>
                <a:gd name="T57" fmla="*/ 2073729 h 105"/>
                <a:gd name="T58" fmla="*/ 29381253 w 192"/>
                <a:gd name="T59" fmla="*/ 1777637 h 105"/>
                <a:gd name="T60" fmla="*/ 29765570 w 192"/>
                <a:gd name="T61" fmla="*/ 3258639 h 105"/>
                <a:gd name="T62" fmla="*/ 30533768 w 192"/>
                <a:gd name="T63" fmla="*/ 5036276 h 105"/>
                <a:gd name="T64" fmla="*/ 30917647 w 192"/>
                <a:gd name="T65" fmla="*/ 5925094 h 105"/>
                <a:gd name="T66" fmla="*/ 31493905 w 192"/>
                <a:gd name="T67" fmla="*/ 6813913 h 105"/>
                <a:gd name="T68" fmla="*/ 31685845 w 192"/>
                <a:gd name="T69" fmla="*/ 7998823 h 105"/>
                <a:gd name="T70" fmla="*/ 31877785 w 192"/>
                <a:gd name="T71" fmla="*/ 9183733 h 105"/>
                <a:gd name="T72" fmla="*/ 32645982 w 192"/>
                <a:gd name="T73" fmla="*/ 9479824 h 105"/>
                <a:gd name="T74" fmla="*/ 33990437 w 192"/>
                <a:gd name="T75" fmla="*/ 9775916 h 105"/>
                <a:gd name="T76" fmla="*/ 34566257 w 192"/>
                <a:gd name="T77" fmla="*/ 10072551 h 105"/>
                <a:gd name="T78" fmla="*/ 35142514 w 192"/>
                <a:gd name="T79" fmla="*/ 10072551 h 105"/>
                <a:gd name="T80" fmla="*/ 36102652 w 192"/>
                <a:gd name="T81" fmla="*/ 9775916 h 105"/>
                <a:gd name="T82" fmla="*/ 36870849 w 192"/>
                <a:gd name="T83" fmla="*/ 9183733 h 105"/>
                <a:gd name="T84" fmla="*/ 36870849 w 192"/>
                <a:gd name="T85" fmla="*/ 18070830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92" name="Freeform 23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909345" y="1783132"/>
              <a:ext cx="58102" cy="86975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273"/>
                <a:gd name="T140" fmla="*/ 225 w 225"/>
                <a:gd name="T141" fmla="*/ 273 h 2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3" name="Freeform 24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754036" y="1600580"/>
              <a:ext cx="114298" cy="56390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6"/>
                <a:gd name="T136" fmla="*/ 0 h 178"/>
                <a:gd name="T137" fmla="*/ 446 w 446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4" name="Freeform 24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6229327" y="1759238"/>
              <a:ext cx="8573" cy="34408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3"/>
                <a:gd name="T41" fmla="*/ 28 w 2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5" name="Freeform 24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6161701" y="1556615"/>
              <a:ext cx="140968" cy="237986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757"/>
                <a:gd name="T149" fmla="*/ 531 w 531"/>
                <a:gd name="T150" fmla="*/ 757 h 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6" name="Freeform 24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244567" y="1745857"/>
              <a:ext cx="16193" cy="34408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1"/>
                <a:gd name="T71" fmla="*/ 60 w 6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7" name="Freeform 245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926490" y="1843345"/>
              <a:ext cx="17145" cy="34408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8" name="Freeform 25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594130" y="2131032"/>
              <a:ext cx="133348" cy="158658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Freeform 34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210169" y="1801232"/>
              <a:ext cx="132010" cy="107175"/>
            </a:xfrm>
            <a:custGeom>
              <a:avLst/>
              <a:gdLst>
                <a:gd name="T0" fmla="*/ 51933146 w 505"/>
                <a:gd name="T1" fmla="*/ 9902778 h 339"/>
                <a:gd name="T2" fmla="*/ 92410606 w 505"/>
                <a:gd name="T3" fmla="*/ 23657365 h 339"/>
                <a:gd name="T4" fmla="*/ 91264906 w 505"/>
                <a:gd name="T5" fmla="*/ 29984213 h 339"/>
                <a:gd name="T6" fmla="*/ 89928256 w 505"/>
                <a:gd name="T7" fmla="*/ 35485523 h 339"/>
                <a:gd name="T8" fmla="*/ 88019194 w 505"/>
                <a:gd name="T9" fmla="*/ 39886991 h 339"/>
                <a:gd name="T10" fmla="*/ 86109694 w 505"/>
                <a:gd name="T11" fmla="*/ 42087725 h 339"/>
                <a:gd name="T12" fmla="*/ 88019194 w 505"/>
                <a:gd name="T13" fmla="*/ 50615307 h 339"/>
                <a:gd name="T14" fmla="*/ 91073956 w 505"/>
                <a:gd name="T15" fmla="*/ 59142888 h 339"/>
                <a:gd name="T16" fmla="*/ 96420118 w 505"/>
                <a:gd name="T17" fmla="*/ 70971571 h 339"/>
                <a:gd name="T18" fmla="*/ 94129155 w 505"/>
                <a:gd name="T19" fmla="*/ 74547501 h 339"/>
                <a:gd name="T20" fmla="*/ 91455856 w 505"/>
                <a:gd name="T21" fmla="*/ 80324166 h 339"/>
                <a:gd name="T22" fmla="*/ 89355843 w 505"/>
                <a:gd name="T23" fmla="*/ 86376184 h 339"/>
                <a:gd name="T24" fmla="*/ 88592043 w 505"/>
                <a:gd name="T25" fmla="*/ 93253215 h 339"/>
                <a:gd name="T26" fmla="*/ 84582531 w 505"/>
                <a:gd name="T27" fmla="*/ 92978386 h 339"/>
                <a:gd name="T28" fmla="*/ 79045419 w 505"/>
                <a:gd name="T29" fmla="*/ 92152848 h 339"/>
                <a:gd name="T30" fmla="*/ 73508307 w 505"/>
                <a:gd name="T31" fmla="*/ 91052481 h 339"/>
                <a:gd name="T32" fmla="*/ 68353095 w 505"/>
                <a:gd name="T33" fmla="*/ 89677285 h 339"/>
                <a:gd name="T34" fmla="*/ 58043108 w 505"/>
                <a:gd name="T35" fmla="*/ 89401931 h 339"/>
                <a:gd name="T36" fmla="*/ 50405547 w 505"/>
                <a:gd name="T37" fmla="*/ 88301564 h 339"/>
                <a:gd name="T38" fmla="*/ 47350784 w 505"/>
                <a:gd name="T39" fmla="*/ 87201197 h 339"/>
                <a:gd name="T40" fmla="*/ 44296022 w 505"/>
                <a:gd name="T41" fmla="*/ 85275817 h 339"/>
                <a:gd name="T42" fmla="*/ 40668409 w 505"/>
                <a:gd name="T43" fmla="*/ 82524900 h 339"/>
                <a:gd name="T44" fmla="*/ 34367498 w 505"/>
                <a:gd name="T45" fmla="*/ 79499153 h 339"/>
                <a:gd name="T46" fmla="*/ 27876073 w 505"/>
                <a:gd name="T47" fmla="*/ 75097685 h 339"/>
                <a:gd name="T48" fmla="*/ 18711348 w 505"/>
                <a:gd name="T49" fmla="*/ 68495483 h 339"/>
                <a:gd name="T50" fmla="*/ 11837587 w 505"/>
                <a:gd name="T51" fmla="*/ 56667325 h 339"/>
                <a:gd name="T52" fmla="*/ 9928524 w 505"/>
                <a:gd name="T53" fmla="*/ 46489193 h 339"/>
                <a:gd name="T54" fmla="*/ 6873325 w 505"/>
                <a:gd name="T55" fmla="*/ 34110327 h 339"/>
                <a:gd name="T56" fmla="*/ 2863812 w 505"/>
                <a:gd name="T57" fmla="*/ 22831828 h 339"/>
                <a:gd name="T58" fmla="*/ 381900 w 505"/>
                <a:gd name="T59" fmla="*/ 17605347 h 339"/>
                <a:gd name="T60" fmla="*/ 954750 w 505"/>
                <a:gd name="T61" fmla="*/ 16780334 h 339"/>
                <a:gd name="T62" fmla="*/ 2100450 w 505"/>
                <a:gd name="T63" fmla="*/ 15404613 h 339"/>
                <a:gd name="T64" fmla="*/ 2100450 w 505"/>
                <a:gd name="T65" fmla="*/ 13203879 h 339"/>
                <a:gd name="T66" fmla="*/ 2100450 w 505"/>
                <a:gd name="T67" fmla="*/ 11828683 h 339"/>
                <a:gd name="T68" fmla="*/ 6491862 w 505"/>
                <a:gd name="T69" fmla="*/ 9352595 h 339"/>
                <a:gd name="T70" fmla="*/ 13938036 w 505"/>
                <a:gd name="T71" fmla="*/ 6052018 h 339"/>
                <a:gd name="T72" fmla="*/ 24438973 w 505"/>
                <a:gd name="T73" fmla="*/ 2200734 h 339"/>
                <a:gd name="T74" fmla="*/ 33030848 w 505"/>
                <a:gd name="T75" fmla="*/ 3025747 h 339"/>
                <a:gd name="T76" fmla="*/ 35895097 w 505"/>
                <a:gd name="T77" fmla="*/ 7702569 h 339"/>
                <a:gd name="T78" fmla="*/ 38377010 w 505"/>
                <a:gd name="T79" fmla="*/ 9627949 h 339"/>
                <a:gd name="T80" fmla="*/ 41813672 w 505"/>
                <a:gd name="T81" fmla="*/ 9902778 h 339"/>
                <a:gd name="T82" fmla="*/ 45632671 w 505"/>
                <a:gd name="T83" fmla="*/ 9902778 h 339"/>
                <a:gd name="T84" fmla="*/ 49451234 w 505"/>
                <a:gd name="T85" fmla="*/ 6602202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1" name="Freeform 34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6248806" y="1924645"/>
              <a:ext cx="86934" cy="42870"/>
            </a:xfrm>
            <a:custGeom>
              <a:avLst/>
              <a:gdLst>
                <a:gd name="T0" fmla="*/ 58253641 w 338"/>
                <a:gd name="T1" fmla="*/ 0 h 141"/>
                <a:gd name="T2" fmla="*/ 34728357 w 338"/>
                <a:gd name="T3" fmla="*/ 0 h 141"/>
                <a:gd name="T4" fmla="*/ 31367478 w 338"/>
                <a:gd name="T5" fmla="*/ 2053463 h 141"/>
                <a:gd name="T6" fmla="*/ 26886163 w 338"/>
                <a:gd name="T7" fmla="*/ 5390782 h 141"/>
                <a:gd name="T8" fmla="*/ 24645721 w 338"/>
                <a:gd name="T9" fmla="*/ 6931006 h 141"/>
                <a:gd name="T10" fmla="*/ 22218612 w 338"/>
                <a:gd name="T11" fmla="*/ 8214357 h 141"/>
                <a:gd name="T12" fmla="*/ 20911508 w 338"/>
                <a:gd name="T13" fmla="*/ 8727596 h 141"/>
                <a:gd name="T14" fmla="*/ 19604836 w 338"/>
                <a:gd name="T15" fmla="*/ 8984468 h 141"/>
                <a:gd name="T16" fmla="*/ 18484399 w 338"/>
                <a:gd name="T17" fmla="*/ 9240835 h 141"/>
                <a:gd name="T18" fmla="*/ 17363962 w 338"/>
                <a:gd name="T19" fmla="*/ 9497707 h 141"/>
                <a:gd name="T20" fmla="*/ 16430625 w 338"/>
                <a:gd name="T21" fmla="*/ 9240835 h 141"/>
                <a:gd name="T22" fmla="*/ 15683523 w 338"/>
                <a:gd name="T23" fmla="*/ 8984468 h 141"/>
                <a:gd name="T24" fmla="*/ 14563518 w 338"/>
                <a:gd name="T25" fmla="*/ 8214357 h 141"/>
                <a:gd name="T26" fmla="*/ 13816416 w 338"/>
                <a:gd name="T27" fmla="*/ 7701118 h 141"/>
                <a:gd name="T28" fmla="*/ 12323077 w 338"/>
                <a:gd name="T29" fmla="*/ 6160894 h 141"/>
                <a:gd name="T30" fmla="*/ 11015972 w 338"/>
                <a:gd name="T31" fmla="*/ 4620671 h 141"/>
                <a:gd name="T32" fmla="*/ 9148866 w 338"/>
                <a:gd name="T33" fmla="*/ 8727596 h 141"/>
                <a:gd name="T34" fmla="*/ 6908424 w 338"/>
                <a:gd name="T35" fmla="*/ 13091393 h 141"/>
                <a:gd name="T36" fmla="*/ 5601320 w 338"/>
                <a:gd name="T37" fmla="*/ 15401729 h 141"/>
                <a:gd name="T38" fmla="*/ 3920881 w 338"/>
                <a:gd name="T39" fmla="*/ 17455191 h 141"/>
                <a:gd name="T40" fmla="*/ 2053774 w 338"/>
                <a:gd name="T41" fmla="*/ 19252288 h 141"/>
                <a:gd name="T42" fmla="*/ 0 w 338"/>
                <a:gd name="T43" fmla="*/ 20535638 h 141"/>
                <a:gd name="T44" fmla="*/ 2240442 w 338"/>
                <a:gd name="T45" fmla="*/ 23102847 h 141"/>
                <a:gd name="T46" fmla="*/ 4294216 w 338"/>
                <a:gd name="T47" fmla="*/ 25669548 h 141"/>
                <a:gd name="T48" fmla="*/ 6161322 w 338"/>
                <a:gd name="T49" fmla="*/ 27723011 h 141"/>
                <a:gd name="T50" fmla="*/ 8215096 w 338"/>
                <a:gd name="T51" fmla="*/ 29776980 h 141"/>
                <a:gd name="T52" fmla="*/ 10269303 w 338"/>
                <a:gd name="T53" fmla="*/ 31317203 h 141"/>
                <a:gd name="T54" fmla="*/ 12323077 w 338"/>
                <a:gd name="T55" fmla="*/ 33113793 h 141"/>
                <a:gd name="T56" fmla="*/ 14750186 w 338"/>
                <a:gd name="T57" fmla="*/ 34654016 h 141"/>
                <a:gd name="T58" fmla="*/ 17363962 w 338"/>
                <a:gd name="T59" fmla="*/ 36194240 h 141"/>
                <a:gd name="T60" fmla="*/ 48358106 w 338"/>
                <a:gd name="T61" fmla="*/ 36194240 h 141"/>
                <a:gd name="T62" fmla="*/ 50225212 w 338"/>
                <a:gd name="T63" fmla="*/ 31830442 h 141"/>
                <a:gd name="T64" fmla="*/ 52465654 w 338"/>
                <a:gd name="T65" fmla="*/ 27466644 h 141"/>
                <a:gd name="T66" fmla="*/ 54519428 w 338"/>
                <a:gd name="T67" fmla="*/ 23616086 h 141"/>
                <a:gd name="T68" fmla="*/ 56760302 w 338"/>
                <a:gd name="T69" fmla="*/ 20022399 h 141"/>
                <a:gd name="T70" fmla="*/ 58814076 w 338"/>
                <a:gd name="T71" fmla="*/ 16428713 h 141"/>
                <a:gd name="T72" fmla="*/ 60494515 w 338"/>
                <a:gd name="T73" fmla="*/ 12321282 h 141"/>
                <a:gd name="T74" fmla="*/ 62174522 w 338"/>
                <a:gd name="T75" fmla="*/ 8727596 h 141"/>
                <a:gd name="T76" fmla="*/ 63108291 w 338"/>
                <a:gd name="T77" fmla="*/ 4620671 h 141"/>
                <a:gd name="T78" fmla="*/ 58253641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01" name="Freeform 34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6308384" y="1717184"/>
              <a:ext cx="66674" cy="39186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129"/>
                <a:gd name="T179" fmla="*/ 259 w 259"/>
                <a:gd name="T180" fmla="*/ 129 h 1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3" name="Freeform 34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315885" y="1926594"/>
              <a:ext cx="107862" cy="85740"/>
            </a:xfrm>
            <a:custGeom>
              <a:avLst/>
              <a:gdLst>
                <a:gd name="T0" fmla="*/ 74469664 w 425"/>
                <a:gd name="T1" fmla="*/ 46905547 h 272"/>
                <a:gd name="T2" fmla="*/ 70906827 w 425"/>
                <a:gd name="T3" fmla="*/ 51872029 h 272"/>
                <a:gd name="T4" fmla="*/ 68234172 w 425"/>
                <a:gd name="T5" fmla="*/ 56838511 h 272"/>
                <a:gd name="T6" fmla="*/ 68412293 w 425"/>
                <a:gd name="T7" fmla="*/ 60977159 h 272"/>
                <a:gd name="T8" fmla="*/ 69303318 w 425"/>
                <a:gd name="T9" fmla="*/ 65391576 h 272"/>
                <a:gd name="T10" fmla="*/ 66809206 w 425"/>
                <a:gd name="T11" fmla="*/ 67323015 h 272"/>
                <a:gd name="T12" fmla="*/ 61820559 w 425"/>
                <a:gd name="T13" fmla="*/ 65667871 h 272"/>
                <a:gd name="T14" fmla="*/ 57722938 w 425"/>
                <a:gd name="T15" fmla="*/ 64840037 h 272"/>
                <a:gd name="T16" fmla="*/ 52556592 w 425"/>
                <a:gd name="T17" fmla="*/ 64840037 h 272"/>
                <a:gd name="T18" fmla="*/ 46855462 w 425"/>
                <a:gd name="T19" fmla="*/ 67047245 h 272"/>
                <a:gd name="T20" fmla="*/ 41332453 w 425"/>
                <a:gd name="T21" fmla="*/ 70082289 h 272"/>
                <a:gd name="T22" fmla="*/ 35096961 w 425"/>
                <a:gd name="T23" fmla="*/ 73669397 h 272"/>
                <a:gd name="T24" fmla="*/ 17815873 w 425"/>
                <a:gd name="T25" fmla="*/ 66219411 h 272"/>
                <a:gd name="T26" fmla="*/ 15143217 w 425"/>
                <a:gd name="T27" fmla="*/ 62356533 h 272"/>
                <a:gd name="T28" fmla="*/ 12470984 w 425"/>
                <a:gd name="T29" fmla="*/ 59045720 h 272"/>
                <a:gd name="T30" fmla="*/ 6591734 w 425"/>
                <a:gd name="T31" fmla="*/ 52975634 h 272"/>
                <a:gd name="T32" fmla="*/ 3919500 w 425"/>
                <a:gd name="T33" fmla="*/ 49664821 h 272"/>
                <a:gd name="T34" fmla="*/ 1959750 w 425"/>
                <a:gd name="T35" fmla="*/ 46077713 h 272"/>
                <a:gd name="T36" fmla="*/ 356241 w 425"/>
                <a:gd name="T37" fmla="*/ 41387000 h 272"/>
                <a:gd name="T38" fmla="*/ 0 w 425"/>
                <a:gd name="T39" fmla="*/ 35593209 h 272"/>
                <a:gd name="T40" fmla="*/ 8907725 w 425"/>
                <a:gd name="T41" fmla="*/ 18210259 h 272"/>
                <a:gd name="T42" fmla="*/ 12649105 w 425"/>
                <a:gd name="T43" fmla="*/ 9932964 h 272"/>
                <a:gd name="T44" fmla="*/ 14252614 w 425"/>
                <a:gd name="T45" fmla="*/ 6070086 h 272"/>
                <a:gd name="T46" fmla="*/ 15143217 w 425"/>
                <a:gd name="T47" fmla="*/ 1655669 h 272"/>
                <a:gd name="T48" fmla="*/ 21913494 w 425"/>
                <a:gd name="T49" fmla="*/ 2759273 h 272"/>
                <a:gd name="T50" fmla="*/ 27257960 w 425"/>
                <a:gd name="T51" fmla="*/ 4966482 h 272"/>
                <a:gd name="T52" fmla="*/ 32068486 w 425"/>
                <a:gd name="T53" fmla="*/ 7449460 h 272"/>
                <a:gd name="T54" fmla="*/ 36522349 w 425"/>
                <a:gd name="T55" fmla="*/ 8553590 h 272"/>
                <a:gd name="T56" fmla="*/ 38125858 w 425"/>
                <a:gd name="T57" fmla="*/ 8001525 h 272"/>
                <a:gd name="T58" fmla="*/ 39372703 w 425"/>
                <a:gd name="T59" fmla="*/ 7173691 h 272"/>
                <a:gd name="T60" fmla="*/ 41332453 w 425"/>
                <a:gd name="T61" fmla="*/ 4138648 h 272"/>
                <a:gd name="T62" fmla="*/ 43114083 w 425"/>
                <a:gd name="T63" fmla="*/ 1379374 h 272"/>
                <a:gd name="T64" fmla="*/ 44539471 w 425"/>
                <a:gd name="T65" fmla="*/ 552065 h 272"/>
                <a:gd name="T66" fmla="*/ 46142979 w 425"/>
                <a:gd name="T67" fmla="*/ 0 h 272"/>
                <a:gd name="T68" fmla="*/ 48993333 w 425"/>
                <a:gd name="T69" fmla="*/ 552065 h 272"/>
                <a:gd name="T70" fmla="*/ 51487446 w 425"/>
                <a:gd name="T71" fmla="*/ 1931439 h 272"/>
                <a:gd name="T72" fmla="*/ 53803437 w 425"/>
                <a:gd name="T73" fmla="*/ 4138648 h 272"/>
                <a:gd name="T74" fmla="*/ 55228825 w 425"/>
                <a:gd name="T75" fmla="*/ 7173691 h 272"/>
                <a:gd name="T76" fmla="*/ 57901059 w 425"/>
                <a:gd name="T77" fmla="*/ 14623676 h 272"/>
                <a:gd name="T78" fmla="*/ 60038930 w 425"/>
                <a:gd name="T79" fmla="*/ 22625202 h 272"/>
                <a:gd name="T80" fmla="*/ 62176800 w 425"/>
                <a:gd name="T81" fmla="*/ 31178267 h 272"/>
                <a:gd name="T82" fmla="*/ 63424068 w 425"/>
                <a:gd name="T83" fmla="*/ 34765375 h 272"/>
                <a:gd name="T84" fmla="*/ 65027576 w 425"/>
                <a:gd name="T85" fmla="*/ 38076188 h 272"/>
                <a:gd name="T86" fmla="*/ 66987327 w 425"/>
                <a:gd name="T87" fmla="*/ 40559691 h 272"/>
                <a:gd name="T88" fmla="*/ 69303318 w 425"/>
                <a:gd name="T89" fmla="*/ 43042670 h 272"/>
                <a:gd name="T90" fmla="*/ 72153672 w 425"/>
                <a:gd name="T91" fmla="*/ 44146274 h 272"/>
                <a:gd name="T92" fmla="*/ 75716931 w 425"/>
                <a:gd name="T93" fmla="*/ 44422044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03" name="Freeform 34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378868" y="1921718"/>
              <a:ext cx="51434" cy="47788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2"/>
                <a:gd name="T85" fmla="*/ 0 h 154"/>
                <a:gd name="T86" fmla="*/ 192 w 192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04" name="Freeform 34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329338" y="1850992"/>
              <a:ext cx="228597" cy="149100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05" name="Freeform 353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280761" y="1964728"/>
              <a:ext cx="64769" cy="89842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284"/>
                <a:gd name="T143" fmla="*/ 246 w 246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06" name="Freeform 354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6309336" y="2029720"/>
              <a:ext cx="40957" cy="36319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7"/>
                <a:gd name="T101" fmla="*/ 160 w 16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07" name="Freeform 43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058886" y="2029720"/>
              <a:ext cx="9525" cy="34408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08" name="Freeform 4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6329338" y="1780265"/>
              <a:ext cx="125728" cy="90798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291"/>
                <a:gd name="T116" fmla="*/ 485 w 485"/>
                <a:gd name="T117" fmla="*/ 291 h 2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09" name="Freeform 4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6243614" y="1980020"/>
              <a:ext cx="49529" cy="52568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166"/>
                <a:gd name="T95" fmla="*/ 186 w 18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" name="Freeform 446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6338423" y="2001292"/>
              <a:ext cx="79957" cy="58459"/>
            </a:xfrm>
            <a:custGeom>
              <a:avLst/>
              <a:gdLst>
                <a:gd name="T0" fmla="*/ 14524002 w 311"/>
                <a:gd name="T1" fmla="*/ 11121763 h 179"/>
                <a:gd name="T2" fmla="*/ 21142621 w 311"/>
                <a:gd name="T3" fmla="*/ 7609627 h 179"/>
                <a:gd name="T4" fmla="*/ 27209832 w 311"/>
                <a:gd name="T5" fmla="*/ 4097492 h 179"/>
                <a:gd name="T6" fmla="*/ 32725634 w 311"/>
                <a:gd name="T7" fmla="*/ 1170712 h 179"/>
                <a:gd name="T8" fmla="*/ 38792415 w 311"/>
                <a:gd name="T9" fmla="*/ 0 h 179"/>
                <a:gd name="T10" fmla="*/ 43388917 w 311"/>
                <a:gd name="T11" fmla="*/ 585356 h 179"/>
                <a:gd name="T12" fmla="*/ 47065690 w 311"/>
                <a:gd name="T13" fmla="*/ 1756068 h 179"/>
                <a:gd name="T14" fmla="*/ 53684309 w 311"/>
                <a:gd name="T15" fmla="*/ 3512136 h 179"/>
                <a:gd name="T16" fmla="*/ 52765009 w 311"/>
                <a:gd name="T17" fmla="*/ 8194983 h 179"/>
                <a:gd name="T18" fmla="*/ 51110354 w 311"/>
                <a:gd name="T19" fmla="*/ 12292475 h 179"/>
                <a:gd name="T20" fmla="*/ 49455699 w 311"/>
                <a:gd name="T21" fmla="*/ 15511933 h 179"/>
                <a:gd name="T22" fmla="*/ 48720344 w 311"/>
                <a:gd name="T23" fmla="*/ 18146035 h 179"/>
                <a:gd name="T24" fmla="*/ 48904290 w 311"/>
                <a:gd name="T25" fmla="*/ 19316747 h 179"/>
                <a:gd name="T26" fmla="*/ 49823591 w 311"/>
                <a:gd name="T27" fmla="*/ 20780136 h 179"/>
                <a:gd name="T28" fmla="*/ 52397546 w 311"/>
                <a:gd name="T29" fmla="*/ 23121560 h 179"/>
                <a:gd name="T30" fmla="*/ 57177564 w 311"/>
                <a:gd name="T31" fmla="*/ 27218511 h 179"/>
                <a:gd name="T32" fmla="*/ 52765009 w 311"/>
                <a:gd name="T33" fmla="*/ 31316003 h 179"/>
                <a:gd name="T34" fmla="*/ 51662191 w 311"/>
                <a:gd name="T35" fmla="*/ 33657426 h 179"/>
                <a:gd name="T36" fmla="*/ 51110354 w 311"/>
                <a:gd name="T37" fmla="*/ 37754918 h 179"/>
                <a:gd name="T38" fmla="*/ 46330335 w 311"/>
                <a:gd name="T39" fmla="*/ 39803664 h 179"/>
                <a:gd name="T40" fmla="*/ 38792415 w 311"/>
                <a:gd name="T41" fmla="*/ 43315800 h 179"/>
                <a:gd name="T42" fmla="*/ 35115643 w 311"/>
                <a:gd name="T43" fmla="*/ 49169359 h 179"/>
                <a:gd name="T44" fmla="*/ 32725634 w 311"/>
                <a:gd name="T45" fmla="*/ 51510783 h 179"/>
                <a:gd name="T46" fmla="*/ 30335195 w 311"/>
                <a:gd name="T47" fmla="*/ 52388817 h 179"/>
                <a:gd name="T48" fmla="*/ 27761240 w 311"/>
                <a:gd name="T49" fmla="*/ 51218105 h 179"/>
                <a:gd name="T50" fmla="*/ 25187714 w 311"/>
                <a:gd name="T51" fmla="*/ 48876681 h 179"/>
                <a:gd name="T52" fmla="*/ 22061921 w 311"/>
                <a:gd name="T53" fmla="*/ 46242579 h 179"/>
                <a:gd name="T54" fmla="*/ 18017257 w 311"/>
                <a:gd name="T55" fmla="*/ 45364546 h 179"/>
                <a:gd name="T56" fmla="*/ 12133992 w 311"/>
                <a:gd name="T57" fmla="*/ 45364546 h 179"/>
                <a:gd name="T58" fmla="*/ 9376520 w 311"/>
                <a:gd name="T59" fmla="*/ 45949901 h 179"/>
                <a:gd name="T60" fmla="*/ 7170028 w 311"/>
                <a:gd name="T61" fmla="*/ 47120613 h 179"/>
                <a:gd name="T62" fmla="*/ 6618619 w 311"/>
                <a:gd name="T63" fmla="*/ 41559732 h 179"/>
                <a:gd name="T64" fmla="*/ 5883265 w 311"/>
                <a:gd name="T65" fmla="*/ 35998850 h 179"/>
                <a:gd name="T66" fmla="*/ 3860718 w 311"/>
                <a:gd name="T67" fmla="*/ 37462240 h 179"/>
                <a:gd name="T68" fmla="*/ 2390009 w 311"/>
                <a:gd name="T69" fmla="*/ 37754918 h 179"/>
                <a:gd name="T70" fmla="*/ 1286763 w 311"/>
                <a:gd name="T71" fmla="*/ 36876884 h 179"/>
                <a:gd name="T72" fmla="*/ 551409 w 311"/>
                <a:gd name="T73" fmla="*/ 35413494 h 179"/>
                <a:gd name="T74" fmla="*/ 0 w 311"/>
                <a:gd name="T75" fmla="*/ 30730647 h 179"/>
                <a:gd name="T76" fmla="*/ 0 w 311"/>
                <a:gd name="T77" fmla="*/ 25462984 h 179"/>
                <a:gd name="T78" fmla="*/ 551409 w 311"/>
                <a:gd name="T79" fmla="*/ 23999594 h 179"/>
                <a:gd name="T80" fmla="*/ 2390009 w 311"/>
                <a:gd name="T81" fmla="*/ 22828882 h 179"/>
                <a:gd name="T82" fmla="*/ 3860718 w 311"/>
                <a:gd name="T83" fmla="*/ 21072814 h 179"/>
                <a:gd name="T84" fmla="*/ 4596073 w 311"/>
                <a:gd name="T85" fmla="*/ 19902102 h 179"/>
                <a:gd name="T86" fmla="*/ 4780019 w 311"/>
                <a:gd name="T87" fmla="*/ 18146035 h 179"/>
                <a:gd name="T88" fmla="*/ 4412556 w 311"/>
                <a:gd name="T89" fmla="*/ 14926577 h 179"/>
                <a:gd name="T90" fmla="*/ 3493255 w 311"/>
                <a:gd name="T91" fmla="*/ 12585153 h 179"/>
                <a:gd name="T92" fmla="*/ 1470709 w 311"/>
                <a:gd name="T93" fmla="*/ 8487661 h 179"/>
                <a:gd name="T94" fmla="*/ 183946 w 311"/>
                <a:gd name="T95" fmla="*/ 5268204 h 179"/>
                <a:gd name="T96" fmla="*/ 183946 w 311"/>
                <a:gd name="T97" fmla="*/ 3804814 h 179"/>
                <a:gd name="T98" fmla="*/ 1103246 w 311"/>
                <a:gd name="T99" fmla="*/ 1756068 h 179"/>
                <a:gd name="T100" fmla="*/ 0 w 311"/>
                <a:gd name="T101" fmla="*/ 1756068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5" name="Freeform 452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6214999" y="1958422"/>
              <a:ext cx="75664" cy="68852"/>
            </a:xfrm>
            <a:custGeom>
              <a:avLst/>
              <a:gdLst>
                <a:gd name="T0" fmla="*/ 48993729 w 292"/>
                <a:gd name="T1" fmla="*/ 24432522 h 223"/>
                <a:gd name="T2" fmla="*/ 31401620 w 292"/>
                <a:gd name="T3" fmla="*/ 20229050 h 223"/>
                <a:gd name="T4" fmla="*/ 28753322 w 292"/>
                <a:gd name="T5" fmla="*/ 20754420 h 223"/>
                <a:gd name="T6" fmla="*/ 26293784 w 292"/>
                <a:gd name="T7" fmla="*/ 20754420 h 223"/>
                <a:gd name="T8" fmla="*/ 23834682 w 292"/>
                <a:gd name="T9" fmla="*/ 20229050 h 223"/>
                <a:gd name="T10" fmla="*/ 22510750 w 292"/>
                <a:gd name="T11" fmla="*/ 24432522 h 223"/>
                <a:gd name="T12" fmla="*/ 27239760 w 292"/>
                <a:gd name="T13" fmla="*/ 34415576 h 223"/>
                <a:gd name="T14" fmla="*/ 31779575 w 292"/>
                <a:gd name="T15" fmla="*/ 41245898 h 223"/>
                <a:gd name="T16" fmla="*/ 35752240 w 292"/>
                <a:gd name="T17" fmla="*/ 48602103 h 223"/>
                <a:gd name="T18" fmla="*/ 37265801 w 292"/>
                <a:gd name="T19" fmla="*/ 53068004 h 223"/>
                <a:gd name="T20" fmla="*/ 38778928 w 292"/>
                <a:gd name="T21" fmla="*/ 58322216 h 223"/>
                <a:gd name="T22" fmla="*/ 33103942 w 292"/>
                <a:gd name="T23" fmla="*/ 58585157 h 223"/>
                <a:gd name="T24" fmla="*/ 30455644 w 292"/>
                <a:gd name="T25" fmla="*/ 58322216 h 223"/>
                <a:gd name="T26" fmla="*/ 27618151 w 292"/>
                <a:gd name="T27" fmla="*/ 56746106 h 223"/>
                <a:gd name="T28" fmla="*/ 25348243 w 292"/>
                <a:gd name="T29" fmla="*/ 54907055 h 223"/>
                <a:gd name="T30" fmla="*/ 24023877 w 292"/>
                <a:gd name="T31" fmla="*/ 52017264 h 223"/>
                <a:gd name="T32" fmla="*/ 22889140 w 292"/>
                <a:gd name="T33" fmla="*/ 49127473 h 223"/>
                <a:gd name="T34" fmla="*/ 21375579 w 292"/>
                <a:gd name="T35" fmla="*/ 47288422 h 223"/>
                <a:gd name="T36" fmla="*/ 17214154 w 292"/>
                <a:gd name="T37" fmla="*/ 38093678 h 223"/>
                <a:gd name="T38" fmla="*/ 12863099 w 292"/>
                <a:gd name="T39" fmla="*/ 29686734 h 223"/>
                <a:gd name="T40" fmla="*/ 10403997 w 292"/>
                <a:gd name="T41" fmla="*/ 26008632 h 223"/>
                <a:gd name="T42" fmla="*/ 7944894 w 292"/>
                <a:gd name="T43" fmla="*/ 22855900 h 223"/>
                <a:gd name="T44" fmla="*/ 5107401 w 292"/>
                <a:gd name="T45" fmla="*/ 20754420 h 223"/>
                <a:gd name="T46" fmla="*/ 2459103 w 292"/>
                <a:gd name="T47" fmla="*/ 19703680 h 223"/>
                <a:gd name="T48" fmla="*/ 756781 w 292"/>
                <a:gd name="T49" fmla="*/ 17076317 h 223"/>
                <a:gd name="T50" fmla="*/ 189195 w 292"/>
                <a:gd name="T51" fmla="*/ 15237266 h 223"/>
                <a:gd name="T52" fmla="*/ 0 w 292"/>
                <a:gd name="T53" fmla="*/ 12872845 h 223"/>
                <a:gd name="T54" fmla="*/ 7566503 w 292"/>
                <a:gd name="T55" fmla="*/ 14449468 h 223"/>
                <a:gd name="T56" fmla="*/ 13241490 w 292"/>
                <a:gd name="T57" fmla="*/ 14449468 h 223"/>
                <a:gd name="T58" fmla="*/ 17214154 w 292"/>
                <a:gd name="T59" fmla="*/ 13135787 h 223"/>
                <a:gd name="T60" fmla="*/ 20051647 w 292"/>
                <a:gd name="T61" fmla="*/ 10771365 h 223"/>
                <a:gd name="T62" fmla="*/ 24023877 w 292"/>
                <a:gd name="T63" fmla="*/ 5254212 h 223"/>
                <a:gd name="T64" fmla="*/ 26105024 w 292"/>
                <a:gd name="T65" fmla="*/ 2364421 h 223"/>
                <a:gd name="T66" fmla="*/ 28753322 w 292"/>
                <a:gd name="T67" fmla="*/ 0 h 223"/>
                <a:gd name="T68" fmla="*/ 32536356 w 292"/>
                <a:gd name="T69" fmla="*/ 3678102 h 223"/>
                <a:gd name="T70" fmla="*/ 36698216 w 292"/>
                <a:gd name="T71" fmla="*/ 6830322 h 223"/>
                <a:gd name="T72" fmla="*/ 41238031 w 292"/>
                <a:gd name="T73" fmla="*/ 8932314 h 223"/>
                <a:gd name="T74" fmla="*/ 46534627 w 292"/>
                <a:gd name="T75" fmla="*/ 9720626 h 223"/>
                <a:gd name="T76" fmla="*/ 49561315 w 292"/>
                <a:gd name="T77" fmla="*/ 8932314 h 223"/>
                <a:gd name="T78" fmla="*/ 52777199 w 292"/>
                <a:gd name="T79" fmla="*/ 8144003 h 223"/>
                <a:gd name="T80" fmla="*/ 53911935 w 292"/>
                <a:gd name="T81" fmla="*/ 12347475 h 223"/>
                <a:gd name="T82" fmla="*/ 54290325 w 292"/>
                <a:gd name="T83" fmla="*/ 12872845 h 223"/>
                <a:gd name="T84" fmla="*/ 55236301 w 292"/>
                <a:gd name="T85" fmla="*/ 1812705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6" name="Freeform 453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6185484" y="1873331"/>
              <a:ext cx="100886" cy="46118"/>
            </a:xfrm>
            <a:custGeom>
              <a:avLst/>
              <a:gdLst>
                <a:gd name="T0" fmla="*/ 73925117 w 379"/>
                <a:gd name="T1" fmla="*/ 26321978 h 147"/>
                <a:gd name="T2" fmla="*/ 70968094 w 379"/>
                <a:gd name="T3" fmla="*/ 28282023 h 147"/>
                <a:gd name="T4" fmla="*/ 69785285 w 379"/>
                <a:gd name="T5" fmla="*/ 30242069 h 147"/>
                <a:gd name="T6" fmla="*/ 68405341 w 379"/>
                <a:gd name="T7" fmla="*/ 32762506 h 147"/>
                <a:gd name="T8" fmla="*/ 65645454 w 379"/>
                <a:gd name="T9" fmla="*/ 35562874 h 147"/>
                <a:gd name="T10" fmla="*/ 63082701 w 379"/>
                <a:gd name="T11" fmla="*/ 36682598 h 147"/>
                <a:gd name="T12" fmla="*/ 61308488 w 379"/>
                <a:gd name="T13" fmla="*/ 36962529 h 147"/>
                <a:gd name="T14" fmla="*/ 59337139 w 379"/>
                <a:gd name="T15" fmla="*/ 36402667 h 147"/>
                <a:gd name="T16" fmla="*/ 57365791 w 379"/>
                <a:gd name="T17" fmla="*/ 35282414 h 147"/>
                <a:gd name="T18" fmla="*/ 55394443 w 379"/>
                <a:gd name="T19" fmla="*/ 33322368 h 147"/>
                <a:gd name="T20" fmla="*/ 54211634 w 379"/>
                <a:gd name="T21" fmla="*/ 32482575 h 147"/>
                <a:gd name="T22" fmla="*/ 53028825 w 379"/>
                <a:gd name="T23" fmla="*/ 33042437 h 147"/>
                <a:gd name="T24" fmla="*/ 52634555 w 379"/>
                <a:gd name="T25" fmla="*/ 34442621 h 147"/>
                <a:gd name="T26" fmla="*/ 52437420 w 379"/>
                <a:gd name="T27" fmla="*/ 39203035 h 147"/>
                <a:gd name="T28" fmla="*/ 50663207 w 379"/>
                <a:gd name="T29" fmla="*/ 40603219 h 147"/>
                <a:gd name="T30" fmla="*/ 48100454 w 379"/>
                <a:gd name="T31" fmla="*/ 39203035 h 147"/>
                <a:gd name="T32" fmla="*/ 45143432 w 379"/>
                <a:gd name="T33" fmla="*/ 36682598 h 147"/>
                <a:gd name="T34" fmla="*/ 22276236 w 379"/>
                <a:gd name="T35" fmla="*/ 39482966 h 147"/>
                <a:gd name="T36" fmla="*/ 15770786 w 379"/>
                <a:gd name="T37" fmla="*/ 34722552 h 147"/>
                <a:gd name="T38" fmla="*/ 11433820 w 379"/>
                <a:gd name="T39" fmla="*/ 30522530 h 147"/>
                <a:gd name="T40" fmla="*/ 8871067 w 379"/>
                <a:gd name="T41" fmla="*/ 26321978 h 147"/>
                <a:gd name="T42" fmla="*/ 7293989 w 379"/>
                <a:gd name="T43" fmla="*/ 22961748 h 147"/>
                <a:gd name="T44" fmla="*/ 5125506 w 379"/>
                <a:gd name="T45" fmla="*/ 16521219 h 147"/>
                <a:gd name="T46" fmla="*/ 3154157 w 379"/>
                <a:gd name="T47" fmla="*/ 13440920 h 147"/>
                <a:gd name="T48" fmla="*/ 0 w 379"/>
                <a:gd name="T49" fmla="*/ 10080690 h 147"/>
                <a:gd name="T50" fmla="*/ 5716910 w 379"/>
                <a:gd name="T51" fmla="*/ 11200943 h 147"/>
                <a:gd name="T52" fmla="*/ 10251011 w 379"/>
                <a:gd name="T53" fmla="*/ 10640552 h 147"/>
                <a:gd name="T54" fmla="*/ 14193708 w 379"/>
                <a:gd name="T55" fmla="*/ 9240897 h 147"/>
                <a:gd name="T56" fmla="*/ 17150730 w 379"/>
                <a:gd name="T57" fmla="*/ 7000391 h 147"/>
                <a:gd name="T58" fmla="*/ 23459045 w 379"/>
                <a:gd name="T59" fmla="*/ 2239977 h 147"/>
                <a:gd name="T60" fmla="*/ 27204606 w 379"/>
                <a:gd name="T61" fmla="*/ 559862 h 147"/>
                <a:gd name="T62" fmla="*/ 31344438 w 379"/>
                <a:gd name="T63" fmla="*/ 0 h 147"/>
                <a:gd name="T64" fmla="*/ 39426522 w 379"/>
                <a:gd name="T65" fmla="*/ 6440529 h 147"/>
                <a:gd name="T66" fmla="*/ 48100454 w 379"/>
                <a:gd name="T67" fmla="*/ 12601127 h 147"/>
                <a:gd name="T68" fmla="*/ 57562926 w 379"/>
                <a:gd name="T69" fmla="*/ 18761196 h 147"/>
                <a:gd name="T70" fmla="*/ 65645454 w 379"/>
                <a:gd name="T71" fmla="*/ 22401886 h 147"/>
                <a:gd name="T72" fmla="*/ 69785285 w 379"/>
                <a:gd name="T73" fmla="*/ 24082001 h 147"/>
                <a:gd name="T74" fmla="*/ 74713656 w 379"/>
                <a:gd name="T75" fmla="*/ 25762116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13" name="Freeform 454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6163606" y="1785999"/>
              <a:ext cx="18097" cy="36319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7"/>
                <a:gd name="T77" fmla="*/ 61 w 61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14" name="Freeform 455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6146461" y="1788866"/>
              <a:ext cx="15240" cy="35364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5"/>
                <a:gd name="T68" fmla="*/ 60 w 60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15" name="Freeform 456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6128363" y="1756370"/>
              <a:ext cx="31432" cy="46833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148"/>
                <a:gd name="T182" fmla="*/ 120 w 120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16" name="Freeform 458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144556" y="2021118"/>
              <a:ext cx="10477" cy="34408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3"/>
                <a:gd name="T83" fmla="*/ 40 w 40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2" name="Freeform 459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944002" y="1871383"/>
              <a:ext cx="177087" cy="164335"/>
            </a:xfrm>
            <a:custGeom>
              <a:avLst/>
              <a:gdLst>
                <a:gd name="T0" fmla="*/ 29464799 w 664"/>
                <a:gd name="T1" fmla="*/ 123647372 h 518"/>
                <a:gd name="T2" fmla="*/ 29860129 w 664"/>
                <a:gd name="T3" fmla="*/ 119757200 h 518"/>
                <a:gd name="T4" fmla="*/ 28871580 w 664"/>
                <a:gd name="T5" fmla="*/ 111143474 h 518"/>
                <a:gd name="T6" fmla="*/ 29860129 w 664"/>
                <a:gd name="T7" fmla="*/ 98084515 h 518"/>
                <a:gd name="T8" fmla="*/ 28871580 w 664"/>
                <a:gd name="T9" fmla="*/ 82802149 h 518"/>
                <a:gd name="T10" fmla="*/ 26498708 w 664"/>
                <a:gd name="T11" fmla="*/ 69742663 h 518"/>
                <a:gd name="T12" fmla="*/ 21554630 w 664"/>
                <a:gd name="T13" fmla="*/ 66964195 h 518"/>
                <a:gd name="T14" fmla="*/ 3955084 w 664"/>
                <a:gd name="T15" fmla="*/ 53349120 h 518"/>
                <a:gd name="T16" fmla="*/ 4746190 w 664"/>
                <a:gd name="T17" fmla="*/ 47513863 h 518"/>
                <a:gd name="T18" fmla="*/ 7119062 w 664"/>
                <a:gd name="T19" fmla="*/ 44179806 h 518"/>
                <a:gd name="T20" fmla="*/ 9491935 w 664"/>
                <a:gd name="T21" fmla="*/ 41123017 h 518"/>
                <a:gd name="T22" fmla="*/ 19774976 w 664"/>
                <a:gd name="T23" fmla="*/ 43068103 h 518"/>
                <a:gd name="T24" fmla="*/ 24718609 w 664"/>
                <a:gd name="T25" fmla="*/ 42234720 h 518"/>
                <a:gd name="T26" fmla="*/ 29069468 w 664"/>
                <a:gd name="T27" fmla="*/ 43623691 h 518"/>
                <a:gd name="T28" fmla="*/ 32628777 w 664"/>
                <a:gd name="T29" fmla="*/ 26118972 h 518"/>
                <a:gd name="T30" fmla="*/ 36583861 w 664"/>
                <a:gd name="T31" fmla="*/ 30286411 h 518"/>
                <a:gd name="T32" fmla="*/ 40934276 w 664"/>
                <a:gd name="T33" fmla="*/ 30564732 h 518"/>
                <a:gd name="T34" fmla="*/ 46669014 w 664"/>
                <a:gd name="T35" fmla="*/ 27507943 h 518"/>
                <a:gd name="T36" fmla="*/ 52205865 w 664"/>
                <a:gd name="T37" fmla="*/ 22228800 h 518"/>
                <a:gd name="T38" fmla="*/ 57149943 w 664"/>
                <a:gd name="T39" fmla="*/ 15837954 h 518"/>
                <a:gd name="T40" fmla="*/ 60907139 w 664"/>
                <a:gd name="T41" fmla="*/ 8891520 h 518"/>
                <a:gd name="T42" fmla="*/ 62884681 w 664"/>
                <a:gd name="T43" fmla="*/ 3334056 h 518"/>
                <a:gd name="T44" fmla="*/ 73167722 w 664"/>
                <a:gd name="T45" fmla="*/ 1111176 h 518"/>
                <a:gd name="T46" fmla="*/ 79891009 w 664"/>
                <a:gd name="T47" fmla="*/ 8891520 h 518"/>
                <a:gd name="T48" fmla="*/ 90371938 w 664"/>
                <a:gd name="T49" fmla="*/ 16949658 h 518"/>
                <a:gd name="T50" fmla="*/ 101050309 w 664"/>
                <a:gd name="T51" fmla="*/ 25007268 h 518"/>
                <a:gd name="T52" fmla="*/ 109158365 w 664"/>
                <a:gd name="T53" fmla="*/ 29730823 h 518"/>
                <a:gd name="T54" fmla="*/ 114299885 w 664"/>
                <a:gd name="T55" fmla="*/ 32231497 h 518"/>
                <a:gd name="T56" fmla="*/ 123198602 w 664"/>
                <a:gd name="T57" fmla="*/ 33620994 h 518"/>
                <a:gd name="T58" fmla="*/ 130119777 w 664"/>
                <a:gd name="T59" fmla="*/ 37788960 h 518"/>
                <a:gd name="T60" fmla="*/ 127549017 w 664"/>
                <a:gd name="T61" fmla="*/ 46124892 h 518"/>
                <a:gd name="T62" fmla="*/ 122605384 w 664"/>
                <a:gd name="T63" fmla="*/ 65574697 h 518"/>
                <a:gd name="T64" fmla="*/ 118254525 w 664"/>
                <a:gd name="T65" fmla="*/ 75577921 h 518"/>
                <a:gd name="T66" fmla="*/ 115683764 w 664"/>
                <a:gd name="T67" fmla="*/ 79467565 h 518"/>
                <a:gd name="T68" fmla="*/ 118452412 w 664"/>
                <a:gd name="T69" fmla="*/ 82802149 h 518"/>
                <a:gd name="T70" fmla="*/ 122209609 w 664"/>
                <a:gd name="T71" fmla="*/ 85302823 h 518"/>
                <a:gd name="T72" fmla="*/ 123198602 w 664"/>
                <a:gd name="T73" fmla="*/ 92804845 h 518"/>
                <a:gd name="T74" fmla="*/ 122605384 w 664"/>
                <a:gd name="T75" fmla="*/ 96417223 h 518"/>
                <a:gd name="T76" fmla="*/ 122209609 w 664"/>
                <a:gd name="T77" fmla="*/ 103363657 h 518"/>
                <a:gd name="T78" fmla="*/ 123000715 w 664"/>
                <a:gd name="T79" fmla="*/ 110865680 h 518"/>
                <a:gd name="T80" fmla="*/ 124978257 w 664"/>
                <a:gd name="T81" fmla="*/ 117534320 h 518"/>
                <a:gd name="T82" fmla="*/ 120232067 w 664"/>
                <a:gd name="T83" fmla="*/ 126981428 h 518"/>
                <a:gd name="T84" fmla="*/ 112519786 w 664"/>
                <a:gd name="T85" fmla="*/ 134483978 h 518"/>
                <a:gd name="T86" fmla="*/ 107180823 w 664"/>
                <a:gd name="T87" fmla="*/ 135872948 h 518"/>
                <a:gd name="T88" fmla="*/ 100654978 w 664"/>
                <a:gd name="T89" fmla="*/ 133650068 h 518"/>
                <a:gd name="T90" fmla="*/ 94327022 w 664"/>
                <a:gd name="T91" fmla="*/ 127815338 h 518"/>
                <a:gd name="T92" fmla="*/ 91558374 w 664"/>
                <a:gd name="T93" fmla="*/ 126703634 h 518"/>
                <a:gd name="T94" fmla="*/ 87603290 w 664"/>
                <a:gd name="T95" fmla="*/ 126981428 h 518"/>
                <a:gd name="T96" fmla="*/ 83648206 w 664"/>
                <a:gd name="T97" fmla="*/ 129204308 h 518"/>
                <a:gd name="T98" fmla="*/ 80286784 w 664"/>
                <a:gd name="T99" fmla="*/ 132538892 h 518"/>
                <a:gd name="T100" fmla="*/ 76727031 w 664"/>
                <a:gd name="T101" fmla="*/ 139763120 h 518"/>
                <a:gd name="T102" fmla="*/ 76133813 w 664"/>
                <a:gd name="T103" fmla="*/ 143653292 h 518"/>
                <a:gd name="T104" fmla="*/ 65850772 w 664"/>
                <a:gd name="T105" fmla="*/ 143097704 h 518"/>
                <a:gd name="T106" fmla="*/ 62686794 w 664"/>
                <a:gd name="T107" fmla="*/ 140874824 h 518"/>
                <a:gd name="T108" fmla="*/ 60709252 w 664"/>
                <a:gd name="T109" fmla="*/ 138929738 h 518"/>
                <a:gd name="T110" fmla="*/ 58534267 w 664"/>
                <a:gd name="T111" fmla="*/ 141152618 h 518"/>
                <a:gd name="T112" fmla="*/ 56754167 w 664"/>
                <a:gd name="T113" fmla="*/ 143375498 h 518"/>
                <a:gd name="T114" fmla="*/ 52996971 w 664"/>
                <a:gd name="T115" fmla="*/ 143375498 h 518"/>
                <a:gd name="T116" fmla="*/ 44889360 w 664"/>
                <a:gd name="T117" fmla="*/ 140597029 h 518"/>
                <a:gd name="T118" fmla="*/ 36583861 w 664"/>
                <a:gd name="T119" fmla="*/ 135317360 h 518"/>
                <a:gd name="T120" fmla="*/ 31640228 w 664"/>
                <a:gd name="T121" fmla="*/ 130316012 h 518"/>
                <a:gd name="T122" fmla="*/ 28871580 w 664"/>
                <a:gd name="T123" fmla="*/ 125036869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18" name="Freeform 46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576985" y="2012516"/>
              <a:ext cx="90486" cy="49700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19" name="Freeform 46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306479" y="2048835"/>
              <a:ext cx="88581" cy="104179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1"/>
                <a:gd name="T145" fmla="*/ 0 h 327"/>
                <a:gd name="T146" fmla="*/ 331 w 331"/>
                <a:gd name="T147" fmla="*/ 327 h 3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2" name="Freeform 469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286370" y="1748618"/>
              <a:ext cx="97130" cy="39622"/>
            </a:xfrm>
            <a:custGeom>
              <a:avLst/>
              <a:gdLst>
                <a:gd name="T0" fmla="*/ 47881223 w 370"/>
                <a:gd name="T1" fmla="*/ 31256103 h 129"/>
                <a:gd name="T2" fmla="*/ 49413383 w 370"/>
                <a:gd name="T3" fmla="*/ 31790020 h 129"/>
                <a:gd name="T4" fmla="*/ 53052319 w 370"/>
                <a:gd name="T5" fmla="*/ 32858887 h 129"/>
                <a:gd name="T6" fmla="*/ 56499571 w 370"/>
                <a:gd name="T7" fmla="*/ 33927238 h 129"/>
                <a:gd name="T8" fmla="*/ 58031732 w 370"/>
                <a:gd name="T9" fmla="*/ 34461672 h 129"/>
                <a:gd name="T10" fmla="*/ 70864069 w 370"/>
                <a:gd name="T11" fmla="*/ 25912799 h 129"/>
                <a:gd name="T12" fmla="*/ 68565610 w 370"/>
                <a:gd name="T13" fmla="*/ 20036096 h 129"/>
                <a:gd name="T14" fmla="*/ 66075903 w 370"/>
                <a:gd name="T15" fmla="*/ 12822791 h 129"/>
                <a:gd name="T16" fmla="*/ 64160812 w 370"/>
                <a:gd name="T17" fmla="*/ 7212788 h 129"/>
                <a:gd name="T18" fmla="*/ 63203266 w 370"/>
                <a:gd name="T19" fmla="*/ 4808353 h 129"/>
                <a:gd name="T20" fmla="*/ 57457555 w 370"/>
                <a:gd name="T21" fmla="*/ 4007219 h 129"/>
                <a:gd name="T22" fmla="*/ 49221699 w 370"/>
                <a:gd name="T23" fmla="*/ 2404435 h 129"/>
                <a:gd name="T24" fmla="*/ 40986281 w 370"/>
                <a:gd name="T25" fmla="*/ 534434 h 129"/>
                <a:gd name="T26" fmla="*/ 35048885 w 370"/>
                <a:gd name="T27" fmla="*/ 0 h 129"/>
                <a:gd name="T28" fmla="*/ 34283024 w 370"/>
                <a:gd name="T29" fmla="*/ 0 h 129"/>
                <a:gd name="T30" fmla="*/ 33708409 w 370"/>
                <a:gd name="T31" fmla="*/ 267217 h 129"/>
                <a:gd name="T32" fmla="*/ 32942110 w 370"/>
                <a:gd name="T33" fmla="*/ 534434 h 129"/>
                <a:gd name="T34" fmla="*/ 32559179 w 370"/>
                <a:gd name="T35" fmla="*/ 801651 h 129"/>
                <a:gd name="T36" fmla="*/ 31027018 w 370"/>
                <a:gd name="T37" fmla="*/ 1870001 h 129"/>
                <a:gd name="T38" fmla="*/ 28728558 w 370"/>
                <a:gd name="T39" fmla="*/ 3205569 h 129"/>
                <a:gd name="T40" fmla="*/ 28153944 w 370"/>
                <a:gd name="T41" fmla="*/ 5610003 h 129"/>
                <a:gd name="T42" fmla="*/ 26813467 w 370"/>
                <a:gd name="T43" fmla="*/ 9350006 h 129"/>
                <a:gd name="T44" fmla="*/ 25664237 w 370"/>
                <a:gd name="T45" fmla="*/ 12822791 h 129"/>
                <a:gd name="T46" fmla="*/ 25089622 w 370"/>
                <a:gd name="T47" fmla="*/ 14692792 h 129"/>
                <a:gd name="T48" fmla="*/ 23365778 w 370"/>
                <a:gd name="T49" fmla="*/ 14425576 h 129"/>
                <a:gd name="T50" fmla="*/ 21259440 w 370"/>
                <a:gd name="T51" fmla="*/ 13090008 h 129"/>
                <a:gd name="T52" fmla="*/ 18769296 w 370"/>
                <a:gd name="T53" fmla="*/ 11754441 h 129"/>
                <a:gd name="T54" fmla="*/ 16087905 w 370"/>
                <a:gd name="T55" fmla="*/ 10151656 h 129"/>
                <a:gd name="T56" fmla="*/ 11491423 w 370"/>
                <a:gd name="T57" fmla="*/ 6945571 h 129"/>
                <a:gd name="T58" fmla="*/ 8427102 w 370"/>
                <a:gd name="T59" fmla="*/ 4808353 h 129"/>
                <a:gd name="T60" fmla="*/ 6128642 w 370"/>
                <a:gd name="T61" fmla="*/ 6678871 h 129"/>
                <a:gd name="T62" fmla="*/ 4021867 w 370"/>
                <a:gd name="T63" fmla="*/ 8815572 h 129"/>
                <a:gd name="T64" fmla="*/ 3064321 w 370"/>
                <a:gd name="T65" fmla="*/ 9884440 h 129"/>
                <a:gd name="T66" fmla="*/ 2298460 w 370"/>
                <a:gd name="T67" fmla="*/ 10952790 h 129"/>
                <a:gd name="T68" fmla="*/ 1723845 w 370"/>
                <a:gd name="T69" fmla="*/ 12288874 h 129"/>
                <a:gd name="T70" fmla="*/ 957546 w 370"/>
                <a:gd name="T71" fmla="*/ 13891659 h 129"/>
                <a:gd name="T72" fmla="*/ 574615 w 370"/>
                <a:gd name="T73" fmla="*/ 15227226 h 129"/>
                <a:gd name="T74" fmla="*/ 191684 w 370"/>
                <a:gd name="T75" fmla="*/ 16830010 h 129"/>
                <a:gd name="T76" fmla="*/ 0 w 370"/>
                <a:gd name="T77" fmla="*/ 18432795 h 129"/>
                <a:gd name="T78" fmla="*/ 0 w 370"/>
                <a:gd name="T79" fmla="*/ 20036096 h 129"/>
                <a:gd name="T80" fmla="*/ 191684 w 370"/>
                <a:gd name="T81" fmla="*/ 21906097 h 129"/>
                <a:gd name="T82" fmla="*/ 574615 w 370"/>
                <a:gd name="T83" fmla="*/ 23508881 h 129"/>
                <a:gd name="T84" fmla="*/ 1149230 w 370"/>
                <a:gd name="T85" fmla="*/ 25646099 h 129"/>
                <a:gd name="T86" fmla="*/ 2106776 w 370"/>
                <a:gd name="T87" fmla="*/ 27516101 h 129"/>
                <a:gd name="T88" fmla="*/ 3830620 w 370"/>
                <a:gd name="T89" fmla="*/ 26981667 h 129"/>
                <a:gd name="T90" fmla="*/ 6320327 w 370"/>
                <a:gd name="T91" fmla="*/ 26447233 h 129"/>
                <a:gd name="T92" fmla="*/ 9576332 w 370"/>
                <a:gd name="T93" fmla="*/ 25912799 h 129"/>
                <a:gd name="T94" fmla="*/ 13215268 w 370"/>
                <a:gd name="T95" fmla="*/ 25378883 h 129"/>
                <a:gd name="T96" fmla="*/ 19535595 w 370"/>
                <a:gd name="T97" fmla="*/ 24577232 h 129"/>
                <a:gd name="T98" fmla="*/ 22408232 w 370"/>
                <a:gd name="T99" fmla="*/ 24310015 h 129"/>
                <a:gd name="T100" fmla="*/ 26238852 w 370"/>
                <a:gd name="T101" fmla="*/ 24577232 h 129"/>
                <a:gd name="T102" fmla="*/ 29111927 w 370"/>
                <a:gd name="T103" fmla="*/ 25111666 h 129"/>
                <a:gd name="T104" fmla="*/ 31792880 w 370"/>
                <a:gd name="T105" fmla="*/ 25912799 h 129"/>
                <a:gd name="T106" fmla="*/ 33899655 w 370"/>
                <a:gd name="T107" fmla="*/ 26714450 h 129"/>
                <a:gd name="T108" fmla="*/ 36198115 w 370"/>
                <a:gd name="T109" fmla="*/ 27782801 h 129"/>
                <a:gd name="T110" fmla="*/ 38496575 w 370"/>
                <a:gd name="T111" fmla="*/ 28851668 h 129"/>
                <a:gd name="T112" fmla="*/ 41560896 w 370"/>
                <a:gd name="T113" fmla="*/ 29386102 h 129"/>
                <a:gd name="T114" fmla="*/ 45391516 w 370"/>
                <a:gd name="T115" fmla="*/ 29653319 h 129"/>
                <a:gd name="T116" fmla="*/ 45391516 w 370"/>
                <a:gd name="T117" fmla="*/ 31256103 h 129"/>
                <a:gd name="T118" fmla="*/ 47881223 w 370"/>
                <a:gd name="T119" fmla="*/ 3125610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5" name="Freeform 472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285297" y="1777198"/>
              <a:ext cx="78884" cy="50665"/>
            </a:xfrm>
            <a:custGeom>
              <a:avLst/>
              <a:gdLst>
                <a:gd name="T0" fmla="*/ 34242917 w 312"/>
                <a:gd name="T1" fmla="*/ 45672278 h 155"/>
                <a:gd name="T2" fmla="*/ 34599772 w 312"/>
                <a:gd name="T3" fmla="*/ 44493803 h 155"/>
                <a:gd name="T4" fmla="*/ 35134844 w 312"/>
                <a:gd name="T5" fmla="*/ 43609540 h 155"/>
                <a:gd name="T6" fmla="*/ 35669916 w 312"/>
                <a:gd name="T7" fmla="*/ 42725819 h 155"/>
                <a:gd name="T8" fmla="*/ 36204988 w 312"/>
                <a:gd name="T9" fmla="*/ 41841556 h 155"/>
                <a:gd name="T10" fmla="*/ 37631565 w 312"/>
                <a:gd name="T11" fmla="*/ 40368327 h 155"/>
                <a:gd name="T12" fmla="*/ 39236781 w 312"/>
                <a:gd name="T13" fmla="*/ 38895098 h 155"/>
                <a:gd name="T14" fmla="*/ 42447213 w 312"/>
                <a:gd name="T15" fmla="*/ 36243393 h 155"/>
                <a:gd name="T16" fmla="*/ 45122150 w 312"/>
                <a:gd name="T17" fmla="*/ 34475410 h 155"/>
                <a:gd name="T18" fmla="*/ 45479006 w 312"/>
                <a:gd name="T19" fmla="*/ 32117917 h 155"/>
                <a:gd name="T20" fmla="*/ 46370933 w 312"/>
                <a:gd name="T21" fmla="*/ 28581950 h 155"/>
                <a:gd name="T22" fmla="*/ 47084222 w 312"/>
                <a:gd name="T23" fmla="*/ 26813966 h 155"/>
                <a:gd name="T24" fmla="*/ 47619294 w 312"/>
                <a:gd name="T25" fmla="*/ 25340737 h 155"/>
                <a:gd name="T26" fmla="*/ 47975727 w 312"/>
                <a:gd name="T27" fmla="*/ 24162262 h 155"/>
                <a:gd name="T28" fmla="*/ 48510799 w 312"/>
                <a:gd name="T29" fmla="*/ 23867508 h 155"/>
                <a:gd name="T30" fmla="*/ 55644951 w 312"/>
                <a:gd name="T31" fmla="*/ 12964852 h 155"/>
                <a:gd name="T32" fmla="*/ 55644951 w 312"/>
                <a:gd name="T33" fmla="*/ 11491622 h 155"/>
                <a:gd name="T34" fmla="*/ 55288095 w 312"/>
                <a:gd name="T35" fmla="*/ 10313147 h 155"/>
                <a:gd name="T36" fmla="*/ 54574807 w 312"/>
                <a:gd name="T37" fmla="*/ 9428884 h 155"/>
                <a:gd name="T38" fmla="*/ 53861518 w 312"/>
                <a:gd name="T39" fmla="*/ 8839918 h 155"/>
                <a:gd name="T40" fmla="*/ 51899447 w 312"/>
                <a:gd name="T41" fmla="*/ 8250409 h 155"/>
                <a:gd name="T42" fmla="*/ 49937798 w 312"/>
                <a:gd name="T43" fmla="*/ 7955655 h 155"/>
                <a:gd name="T44" fmla="*/ 47797510 w 312"/>
                <a:gd name="T45" fmla="*/ 7955655 h 155"/>
                <a:gd name="T46" fmla="*/ 46192294 w 312"/>
                <a:gd name="T47" fmla="*/ 7955655 h 155"/>
                <a:gd name="T48" fmla="*/ 45657222 w 312"/>
                <a:gd name="T49" fmla="*/ 7660901 h 155"/>
                <a:gd name="T50" fmla="*/ 45122150 w 312"/>
                <a:gd name="T51" fmla="*/ 7366689 h 155"/>
                <a:gd name="T52" fmla="*/ 44943934 w 312"/>
                <a:gd name="T53" fmla="*/ 6777180 h 155"/>
                <a:gd name="T54" fmla="*/ 45122150 w 312"/>
                <a:gd name="T55" fmla="*/ 5893460 h 155"/>
                <a:gd name="T56" fmla="*/ 41377069 w 312"/>
                <a:gd name="T57" fmla="*/ 5598705 h 155"/>
                <a:gd name="T58" fmla="*/ 38523492 w 312"/>
                <a:gd name="T59" fmla="*/ 5009197 h 155"/>
                <a:gd name="T60" fmla="*/ 36026349 w 312"/>
                <a:gd name="T61" fmla="*/ 3830722 h 155"/>
                <a:gd name="T62" fmla="*/ 33707845 w 312"/>
                <a:gd name="T63" fmla="*/ 2651704 h 155"/>
                <a:gd name="T64" fmla="*/ 31567979 w 312"/>
                <a:gd name="T65" fmla="*/ 1767984 h 155"/>
                <a:gd name="T66" fmla="*/ 29070836 w 312"/>
                <a:gd name="T67" fmla="*/ 883720 h 155"/>
                <a:gd name="T68" fmla="*/ 26039043 w 312"/>
                <a:gd name="T69" fmla="*/ 294754 h 155"/>
                <a:gd name="T70" fmla="*/ 22472178 w 312"/>
                <a:gd name="T71" fmla="*/ 0 h 155"/>
                <a:gd name="T72" fmla="*/ 19618602 w 312"/>
                <a:gd name="T73" fmla="*/ 294754 h 155"/>
                <a:gd name="T74" fmla="*/ 13197738 w 312"/>
                <a:gd name="T75" fmla="*/ 1178475 h 155"/>
                <a:gd name="T76" fmla="*/ 9452657 w 312"/>
                <a:gd name="T77" fmla="*/ 1767984 h 155"/>
                <a:gd name="T78" fmla="*/ 6064008 w 312"/>
                <a:gd name="T79" fmla="*/ 2357492 h 155"/>
                <a:gd name="T80" fmla="*/ 3210432 w 312"/>
                <a:gd name="T81" fmla="*/ 2946458 h 155"/>
                <a:gd name="T82" fmla="*/ 1248360 w 312"/>
                <a:gd name="T83" fmla="*/ 3535967 h 155"/>
                <a:gd name="T84" fmla="*/ 1605216 w 312"/>
                <a:gd name="T85" fmla="*/ 5009197 h 155"/>
                <a:gd name="T86" fmla="*/ 1961649 w 312"/>
                <a:gd name="T87" fmla="*/ 5598705 h 155"/>
                <a:gd name="T88" fmla="*/ 2318504 w 312"/>
                <a:gd name="T89" fmla="*/ 5598705 h 155"/>
                <a:gd name="T90" fmla="*/ 2675360 w 312"/>
                <a:gd name="T91" fmla="*/ 5893460 h 155"/>
                <a:gd name="T92" fmla="*/ 3210432 w 312"/>
                <a:gd name="T93" fmla="*/ 5893460 h 155"/>
                <a:gd name="T94" fmla="*/ 3388648 w 312"/>
                <a:gd name="T95" fmla="*/ 5893460 h 155"/>
                <a:gd name="T96" fmla="*/ 3566865 w 312"/>
                <a:gd name="T97" fmla="*/ 6482426 h 155"/>
                <a:gd name="T98" fmla="*/ 3566865 w 312"/>
                <a:gd name="T99" fmla="*/ 7660901 h 155"/>
                <a:gd name="T100" fmla="*/ 3566865 w 312"/>
                <a:gd name="T101" fmla="*/ 8839918 h 155"/>
                <a:gd name="T102" fmla="*/ 3388648 w 312"/>
                <a:gd name="T103" fmla="*/ 10313147 h 155"/>
                <a:gd name="T104" fmla="*/ 3210432 w 312"/>
                <a:gd name="T105" fmla="*/ 11491622 h 155"/>
                <a:gd name="T106" fmla="*/ 2675360 w 312"/>
                <a:gd name="T107" fmla="*/ 12375886 h 155"/>
                <a:gd name="T108" fmla="*/ 2140288 w 312"/>
                <a:gd name="T109" fmla="*/ 13259606 h 155"/>
                <a:gd name="T110" fmla="*/ 1605216 w 312"/>
                <a:gd name="T111" fmla="*/ 14143869 h 155"/>
                <a:gd name="T112" fmla="*/ 713289 w 312"/>
                <a:gd name="T113" fmla="*/ 14438081 h 155"/>
                <a:gd name="T114" fmla="*/ 0 w 312"/>
                <a:gd name="T115" fmla="*/ 14732835 h 155"/>
                <a:gd name="T116" fmla="*/ 13197738 w 312"/>
                <a:gd name="T117" fmla="*/ 20036786 h 155"/>
                <a:gd name="T118" fmla="*/ 15516242 w 312"/>
                <a:gd name="T119" fmla="*/ 32707426 h 155"/>
                <a:gd name="T120" fmla="*/ 29605908 w 312"/>
                <a:gd name="T121" fmla="*/ 36243393 h 155"/>
                <a:gd name="T122" fmla="*/ 34242917 w 312"/>
                <a:gd name="T123" fmla="*/ 4567227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6" name="Freeform 473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109283" y="1888920"/>
              <a:ext cx="11806" cy="37024"/>
            </a:xfrm>
            <a:custGeom>
              <a:avLst/>
              <a:gdLst>
                <a:gd name="T0" fmla="*/ 0 w 46"/>
                <a:gd name="T1" fmla="*/ 36391660 h 50"/>
                <a:gd name="T2" fmla="*/ 342900 w 46"/>
                <a:gd name="T3" fmla="*/ 26201561 h 50"/>
                <a:gd name="T4" fmla="*/ 171450 w 46"/>
                <a:gd name="T5" fmla="*/ 20378992 h 50"/>
                <a:gd name="T6" fmla="*/ 342900 w 46"/>
                <a:gd name="T7" fmla="*/ 18923953 h 50"/>
                <a:gd name="T8" fmla="*/ 514350 w 46"/>
                <a:gd name="T9" fmla="*/ 18923953 h 50"/>
                <a:gd name="T10" fmla="*/ 1029114 w 46"/>
                <a:gd name="T11" fmla="*/ 17467707 h 50"/>
                <a:gd name="T12" fmla="*/ 2229678 w 46"/>
                <a:gd name="T13" fmla="*/ 17467707 h 50"/>
                <a:gd name="T14" fmla="*/ 7889185 w 46"/>
                <a:gd name="T15" fmla="*/ 0 h 50"/>
                <a:gd name="T16" fmla="*/ 7889185 w 46"/>
                <a:gd name="T17" fmla="*/ 72782113 h 50"/>
                <a:gd name="T18" fmla="*/ 6860071 w 46"/>
                <a:gd name="T19" fmla="*/ 71327074 h 50"/>
                <a:gd name="T20" fmla="*/ 5659507 w 46"/>
                <a:gd name="T21" fmla="*/ 65504505 h 50"/>
                <a:gd name="T22" fmla="*/ 4287492 w 46"/>
                <a:gd name="T23" fmla="*/ 59681936 h 50"/>
                <a:gd name="T24" fmla="*/ 2915478 w 46"/>
                <a:gd name="T25" fmla="*/ 53859367 h 50"/>
                <a:gd name="T26" fmla="*/ 857664 w 46"/>
                <a:gd name="T27" fmla="*/ 40757983 h 50"/>
                <a:gd name="T28" fmla="*/ 0 w 46"/>
                <a:gd name="T29" fmla="*/ 3639166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23" name="Freeform 486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6437922" y="1379797"/>
              <a:ext cx="64769" cy="36319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24" name="Freeform 487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6523646" y="1369284"/>
              <a:ext cx="38099" cy="34408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25" name="Freeform 488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6545552" y="1374062"/>
              <a:ext cx="78104" cy="34408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26" name="Freeform 519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6276951" y="1794601"/>
              <a:ext cx="28575" cy="35364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55"/>
                <a:gd name="T35" fmla="*/ 100 w 10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27" name="Freeform 52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6546505" y="1548968"/>
              <a:ext cx="25717" cy="35363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51"/>
                <a:gd name="T119" fmla="*/ 99 w 99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28" name="Freeform 521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6567460" y="1436188"/>
              <a:ext cx="137158" cy="98444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5"/>
                <a:gd name="T169" fmla="*/ 0 h 311"/>
                <a:gd name="T170" fmla="*/ 525 w 525"/>
                <a:gd name="T171" fmla="*/ 311 h 3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29" name="Freeform 52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6442684" y="1623518"/>
              <a:ext cx="19050" cy="33452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38"/>
                <a:gd name="T95" fmla="*/ 79 w 79"/>
                <a:gd name="T96" fmla="*/ 38 h 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" name="Freeform 52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6218219" y="1952576"/>
              <a:ext cx="34881" cy="34426"/>
            </a:xfrm>
            <a:custGeom>
              <a:avLst/>
              <a:gdLst>
                <a:gd name="T0" fmla="*/ 22370702 w 146"/>
                <a:gd name="T1" fmla="*/ 8960556 h 81"/>
                <a:gd name="T2" fmla="*/ 21144717 w 146"/>
                <a:gd name="T3" fmla="*/ 11947172 h 81"/>
                <a:gd name="T4" fmla="*/ 19919124 w 146"/>
                <a:gd name="T5" fmla="*/ 14436372 h 81"/>
                <a:gd name="T6" fmla="*/ 18846583 w 146"/>
                <a:gd name="T7" fmla="*/ 17422989 h 81"/>
                <a:gd name="T8" fmla="*/ 18080538 w 146"/>
                <a:gd name="T9" fmla="*/ 20410311 h 81"/>
                <a:gd name="T10" fmla="*/ 16548057 w 146"/>
                <a:gd name="T11" fmla="*/ 26383544 h 81"/>
                <a:gd name="T12" fmla="*/ 15015967 w 146"/>
                <a:gd name="T13" fmla="*/ 31860067 h 81"/>
                <a:gd name="T14" fmla="*/ 14249922 w 146"/>
                <a:gd name="T15" fmla="*/ 34348561 h 81"/>
                <a:gd name="T16" fmla="*/ 13023937 w 146"/>
                <a:gd name="T17" fmla="*/ 36340344 h 81"/>
                <a:gd name="T18" fmla="*/ 11644900 w 146"/>
                <a:gd name="T19" fmla="*/ 38331422 h 81"/>
                <a:gd name="T20" fmla="*/ 10112810 w 146"/>
                <a:gd name="T21" fmla="*/ 39824378 h 81"/>
                <a:gd name="T22" fmla="*/ 8120780 w 146"/>
                <a:gd name="T23" fmla="*/ 40322500 h 81"/>
                <a:gd name="T24" fmla="*/ 5975698 w 146"/>
                <a:gd name="T25" fmla="*/ 39824378 h 81"/>
                <a:gd name="T26" fmla="*/ 3217623 w 146"/>
                <a:gd name="T27" fmla="*/ 38331422 h 81"/>
                <a:gd name="T28" fmla="*/ 0 w 146"/>
                <a:gd name="T29" fmla="*/ 36837761 h 81"/>
                <a:gd name="T30" fmla="*/ 0 w 146"/>
                <a:gd name="T31" fmla="*/ 30863822 h 81"/>
                <a:gd name="T32" fmla="*/ 0 w 146"/>
                <a:gd name="T33" fmla="*/ 24392467 h 81"/>
                <a:gd name="T34" fmla="*/ 0 w 146"/>
                <a:gd name="T35" fmla="*/ 16925572 h 81"/>
                <a:gd name="T36" fmla="*/ 0 w 146"/>
                <a:gd name="T37" fmla="*/ 8960556 h 81"/>
                <a:gd name="T38" fmla="*/ 2145082 w 146"/>
                <a:gd name="T39" fmla="*/ 8960556 h 81"/>
                <a:gd name="T40" fmla="*/ 3371067 w 146"/>
                <a:gd name="T41" fmla="*/ 8960556 h 81"/>
                <a:gd name="T42" fmla="*/ 4750104 w 146"/>
                <a:gd name="T43" fmla="*/ 8960556 h 81"/>
                <a:gd name="T44" fmla="*/ 6129142 w 146"/>
                <a:gd name="T45" fmla="*/ 8960556 h 81"/>
                <a:gd name="T46" fmla="*/ 7967728 w 146"/>
                <a:gd name="T47" fmla="*/ 8960556 h 81"/>
                <a:gd name="T48" fmla="*/ 9653261 w 146"/>
                <a:gd name="T49" fmla="*/ 7965017 h 81"/>
                <a:gd name="T50" fmla="*/ 11185351 w 146"/>
                <a:gd name="T51" fmla="*/ 6969478 h 81"/>
                <a:gd name="T52" fmla="*/ 12717441 w 146"/>
                <a:gd name="T53" fmla="*/ 5475817 h 81"/>
                <a:gd name="T54" fmla="*/ 15475515 w 146"/>
                <a:gd name="T55" fmla="*/ 2489200 h 81"/>
                <a:gd name="T56" fmla="*/ 18387034 w 146"/>
                <a:gd name="T57" fmla="*/ 0 h 81"/>
                <a:gd name="T58" fmla="*/ 19766071 w 146"/>
                <a:gd name="T59" fmla="*/ 1991078 h 81"/>
                <a:gd name="T60" fmla="*/ 20685168 w 146"/>
                <a:gd name="T61" fmla="*/ 4480278 h 81"/>
                <a:gd name="T62" fmla="*/ 21604657 w 146"/>
                <a:gd name="T63" fmla="*/ 6969478 h 81"/>
                <a:gd name="T64" fmla="*/ 22370702 w 146"/>
                <a:gd name="T65" fmla="*/ 8960556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31" name="Freeform 52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6077936" y="2080376"/>
              <a:ext cx="9525" cy="3440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49"/>
                <a:gd name="T59" fmla="*/ 34 w 3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32" name="Freeform 533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530313" y="2131032"/>
              <a:ext cx="104774" cy="95577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433" name="Group 535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6375058" y="2040234"/>
              <a:ext cx="289556" cy="121382"/>
              <a:chOff x="3289" y="1830"/>
              <a:chExt cx="363" cy="128"/>
            </a:xfrm>
          </p:grpSpPr>
          <p:sp>
            <p:nvSpPr>
              <p:cNvPr id="13436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7"/>
                  <a:gd name="T23" fmla="*/ 13 w 1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7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8"/>
                  <a:gd name="T41" fmla="*/ 34 w 3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8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4"/>
                  <a:gd name="T14" fmla="*/ 13 w 1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9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0 h 69"/>
                  <a:gd name="T6" fmla="*/ 0 w 107"/>
                  <a:gd name="T7" fmla="*/ 0 h 69"/>
                  <a:gd name="T8" fmla="*/ 0 w 107"/>
                  <a:gd name="T9" fmla="*/ 0 h 69"/>
                  <a:gd name="T10" fmla="*/ 0 w 107"/>
                  <a:gd name="T11" fmla="*/ 0 h 69"/>
                  <a:gd name="T12" fmla="*/ 0 w 107"/>
                  <a:gd name="T13" fmla="*/ 0 h 69"/>
                  <a:gd name="T14" fmla="*/ 0 w 107"/>
                  <a:gd name="T15" fmla="*/ 0 h 69"/>
                  <a:gd name="T16" fmla="*/ 0 w 107"/>
                  <a:gd name="T17" fmla="*/ 0 h 69"/>
                  <a:gd name="T18" fmla="*/ 0 w 107"/>
                  <a:gd name="T19" fmla="*/ 0 h 69"/>
                  <a:gd name="T20" fmla="*/ 0 w 107"/>
                  <a:gd name="T21" fmla="*/ 0 h 69"/>
                  <a:gd name="T22" fmla="*/ 0 w 107"/>
                  <a:gd name="T23" fmla="*/ 0 h 69"/>
                  <a:gd name="T24" fmla="*/ 0 w 107"/>
                  <a:gd name="T25" fmla="*/ 0 h 69"/>
                  <a:gd name="T26" fmla="*/ 0 w 107"/>
                  <a:gd name="T27" fmla="*/ 0 h 69"/>
                  <a:gd name="T28" fmla="*/ 0 w 107"/>
                  <a:gd name="T29" fmla="*/ 0 h 69"/>
                  <a:gd name="T30" fmla="*/ 0 w 107"/>
                  <a:gd name="T31" fmla="*/ 0 h 69"/>
                  <a:gd name="T32" fmla="*/ 0 w 107"/>
                  <a:gd name="T33" fmla="*/ 0 h 69"/>
                  <a:gd name="T34" fmla="*/ 0 w 107"/>
                  <a:gd name="T35" fmla="*/ 0 h 69"/>
                  <a:gd name="T36" fmla="*/ 0 w 107"/>
                  <a:gd name="T37" fmla="*/ 0 h 69"/>
                  <a:gd name="T38" fmla="*/ 0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7"/>
                  <a:gd name="T70" fmla="*/ 0 h 69"/>
                  <a:gd name="T71" fmla="*/ 107 w 107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0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4 w 1070"/>
                  <a:gd name="T1" fmla="*/ 1 h 382"/>
                  <a:gd name="T2" fmla="*/ 4 w 1070"/>
                  <a:gd name="T3" fmla="*/ 0 h 382"/>
                  <a:gd name="T4" fmla="*/ 4 w 1070"/>
                  <a:gd name="T5" fmla="*/ 0 h 382"/>
                  <a:gd name="T6" fmla="*/ 4 w 1070"/>
                  <a:gd name="T7" fmla="*/ 0 h 382"/>
                  <a:gd name="T8" fmla="*/ 3 w 1070"/>
                  <a:gd name="T9" fmla="*/ 0 h 382"/>
                  <a:gd name="T10" fmla="*/ 3 w 1070"/>
                  <a:gd name="T11" fmla="*/ 0 h 382"/>
                  <a:gd name="T12" fmla="*/ 3 w 1070"/>
                  <a:gd name="T13" fmla="*/ 0 h 382"/>
                  <a:gd name="T14" fmla="*/ 2 w 1070"/>
                  <a:gd name="T15" fmla="*/ 0 h 382"/>
                  <a:gd name="T16" fmla="*/ 2 w 1070"/>
                  <a:gd name="T17" fmla="*/ 0 h 382"/>
                  <a:gd name="T18" fmla="*/ 2 w 1070"/>
                  <a:gd name="T19" fmla="*/ 0 h 382"/>
                  <a:gd name="T20" fmla="*/ 2 w 1070"/>
                  <a:gd name="T21" fmla="*/ 0 h 382"/>
                  <a:gd name="T22" fmla="*/ 2 w 1070"/>
                  <a:gd name="T23" fmla="*/ 0 h 382"/>
                  <a:gd name="T24" fmla="*/ 2 w 1070"/>
                  <a:gd name="T25" fmla="*/ 0 h 382"/>
                  <a:gd name="T26" fmla="*/ 2 w 1070"/>
                  <a:gd name="T27" fmla="*/ 0 h 382"/>
                  <a:gd name="T28" fmla="*/ 1 w 1070"/>
                  <a:gd name="T29" fmla="*/ 0 h 382"/>
                  <a:gd name="T30" fmla="*/ 1 w 1070"/>
                  <a:gd name="T31" fmla="*/ 0 h 382"/>
                  <a:gd name="T32" fmla="*/ 1 w 1070"/>
                  <a:gd name="T33" fmla="*/ 0 h 382"/>
                  <a:gd name="T34" fmla="*/ 1 w 1070"/>
                  <a:gd name="T35" fmla="*/ 0 h 382"/>
                  <a:gd name="T36" fmla="*/ 1 w 1070"/>
                  <a:gd name="T37" fmla="*/ 0 h 382"/>
                  <a:gd name="T38" fmla="*/ 0 w 1070"/>
                  <a:gd name="T39" fmla="*/ 0 h 382"/>
                  <a:gd name="T40" fmla="*/ 0 w 1070"/>
                  <a:gd name="T41" fmla="*/ 0 h 382"/>
                  <a:gd name="T42" fmla="*/ 0 w 1070"/>
                  <a:gd name="T43" fmla="*/ 0 h 382"/>
                  <a:gd name="T44" fmla="*/ 0 w 1070"/>
                  <a:gd name="T45" fmla="*/ 1 h 382"/>
                  <a:gd name="T46" fmla="*/ 0 w 1070"/>
                  <a:gd name="T47" fmla="*/ 1 h 382"/>
                  <a:gd name="T48" fmla="*/ 0 w 1070"/>
                  <a:gd name="T49" fmla="*/ 1 h 382"/>
                  <a:gd name="T50" fmla="*/ 0 w 1070"/>
                  <a:gd name="T51" fmla="*/ 1 h 382"/>
                  <a:gd name="T52" fmla="*/ 0 w 1070"/>
                  <a:gd name="T53" fmla="*/ 1 h 382"/>
                  <a:gd name="T54" fmla="*/ 0 w 1070"/>
                  <a:gd name="T55" fmla="*/ 1 h 382"/>
                  <a:gd name="T56" fmla="*/ 0 w 1070"/>
                  <a:gd name="T57" fmla="*/ 1 h 382"/>
                  <a:gd name="T58" fmla="*/ 0 w 1070"/>
                  <a:gd name="T59" fmla="*/ 1 h 382"/>
                  <a:gd name="T60" fmla="*/ 1 w 1070"/>
                  <a:gd name="T61" fmla="*/ 1 h 382"/>
                  <a:gd name="T62" fmla="*/ 1 w 1070"/>
                  <a:gd name="T63" fmla="*/ 2 h 382"/>
                  <a:gd name="T64" fmla="*/ 1 w 1070"/>
                  <a:gd name="T65" fmla="*/ 1 h 382"/>
                  <a:gd name="T66" fmla="*/ 1 w 1070"/>
                  <a:gd name="T67" fmla="*/ 1 h 382"/>
                  <a:gd name="T68" fmla="*/ 1 w 1070"/>
                  <a:gd name="T69" fmla="*/ 1 h 382"/>
                  <a:gd name="T70" fmla="*/ 1 w 1070"/>
                  <a:gd name="T71" fmla="*/ 1 h 382"/>
                  <a:gd name="T72" fmla="*/ 1 w 1070"/>
                  <a:gd name="T73" fmla="*/ 1 h 382"/>
                  <a:gd name="T74" fmla="*/ 2 w 1070"/>
                  <a:gd name="T75" fmla="*/ 2 h 382"/>
                  <a:gd name="T76" fmla="*/ 2 w 1070"/>
                  <a:gd name="T77" fmla="*/ 1 h 382"/>
                  <a:gd name="T78" fmla="*/ 2 w 1070"/>
                  <a:gd name="T79" fmla="*/ 1 h 382"/>
                  <a:gd name="T80" fmla="*/ 2 w 1070"/>
                  <a:gd name="T81" fmla="*/ 1 h 382"/>
                  <a:gd name="T82" fmla="*/ 2 w 1070"/>
                  <a:gd name="T83" fmla="*/ 1 h 382"/>
                  <a:gd name="T84" fmla="*/ 2 w 1070"/>
                  <a:gd name="T85" fmla="*/ 2 h 382"/>
                  <a:gd name="T86" fmla="*/ 2 w 1070"/>
                  <a:gd name="T87" fmla="*/ 2 h 382"/>
                  <a:gd name="T88" fmla="*/ 2 w 1070"/>
                  <a:gd name="T89" fmla="*/ 2 h 382"/>
                  <a:gd name="T90" fmla="*/ 3 w 1070"/>
                  <a:gd name="T91" fmla="*/ 1 h 382"/>
                  <a:gd name="T92" fmla="*/ 3 w 1070"/>
                  <a:gd name="T93" fmla="*/ 1 h 382"/>
                  <a:gd name="T94" fmla="*/ 3 w 1070"/>
                  <a:gd name="T95" fmla="*/ 1 h 382"/>
                  <a:gd name="T96" fmla="*/ 3 w 1070"/>
                  <a:gd name="T97" fmla="*/ 1 h 382"/>
                  <a:gd name="T98" fmla="*/ 4 w 1070"/>
                  <a:gd name="T99" fmla="*/ 1 h 382"/>
                  <a:gd name="T100" fmla="*/ 4 w 1070"/>
                  <a:gd name="T101" fmla="*/ 1 h 382"/>
                  <a:gd name="T102" fmla="*/ 4 w 1070"/>
                  <a:gd name="T103" fmla="*/ 1 h 382"/>
                  <a:gd name="T104" fmla="*/ 4 w 1070"/>
                  <a:gd name="T105" fmla="*/ 1 h 382"/>
                  <a:gd name="T106" fmla="*/ 4 w 1070"/>
                  <a:gd name="T107" fmla="*/ 1 h 382"/>
                  <a:gd name="T108" fmla="*/ 4 w 1070"/>
                  <a:gd name="T109" fmla="*/ 1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70"/>
                  <a:gd name="T166" fmla="*/ 0 h 382"/>
                  <a:gd name="T167" fmla="*/ 1070 w 1070"/>
                  <a:gd name="T168" fmla="*/ 382 h 3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434" name="Freeform 547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6260759" y="1519339"/>
              <a:ext cx="141920" cy="5543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35" name="Freeform 548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6567460" y="1509782"/>
              <a:ext cx="64769" cy="36319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56274" r="53174" b="24593"/>
          <a:stretch>
            <a:fillRect/>
          </a:stretch>
        </p:blipFill>
        <p:spPr bwMode="auto">
          <a:xfrm>
            <a:off x="657225" y="1898650"/>
            <a:ext cx="32496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36676" r="53174" b="43726"/>
          <a:stretch>
            <a:fillRect/>
          </a:stretch>
        </p:blipFill>
        <p:spPr bwMode="auto">
          <a:xfrm>
            <a:off x="657225" y="4464050"/>
            <a:ext cx="324961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7" name="ZoneTexte 646"/>
          <p:cNvSpPr txBox="1"/>
          <p:nvPr/>
        </p:nvSpPr>
        <p:spPr>
          <a:xfrm>
            <a:off x="566555" y="1403775"/>
            <a:ext cx="337537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Import EU – 28 </a:t>
            </a:r>
          </a:p>
        </p:txBody>
      </p:sp>
      <p:sp>
        <p:nvSpPr>
          <p:cNvPr id="648" name="ZoneTexte 647"/>
          <p:cNvSpPr txBox="1"/>
          <p:nvPr/>
        </p:nvSpPr>
        <p:spPr>
          <a:xfrm>
            <a:off x="566555" y="4104075"/>
            <a:ext cx="337537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Export EU – 28 </a:t>
            </a:r>
          </a:p>
        </p:txBody>
      </p:sp>
      <p:sp>
        <p:nvSpPr>
          <p:cNvPr id="649" name="ZoneTexte 648"/>
          <p:cNvSpPr txBox="1"/>
          <p:nvPr/>
        </p:nvSpPr>
        <p:spPr>
          <a:xfrm>
            <a:off x="4121950" y="4104075"/>
            <a:ext cx="468052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EUROPE - Francophonie</a:t>
            </a:r>
          </a:p>
        </p:txBody>
      </p:sp>
      <p:graphicFrame>
        <p:nvGraphicFramePr>
          <p:cNvPr id="652" name="Tableau 651"/>
          <p:cNvGraphicFramePr>
            <a:graphicFrameLocks noGrp="1"/>
          </p:cNvGraphicFramePr>
          <p:nvPr/>
        </p:nvGraphicFramePr>
        <p:xfrm>
          <a:off x="4211638" y="4733925"/>
          <a:ext cx="4545014" cy="80803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990003"/>
                <a:gridCol w="585002"/>
                <a:gridCol w="873654"/>
                <a:gridCol w="698785"/>
                <a:gridCol w="698785"/>
                <a:gridCol w="698785"/>
              </a:tblGrid>
              <a:tr h="25346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Coton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4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Surface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Production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Imports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Consom.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Export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</a:tr>
              <a:tr h="36209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EUROPE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304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274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69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275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9" marB="0" anchor="b"/>
                </a:tc>
              </a:tr>
            </a:tbl>
          </a:graphicData>
        </a:graphic>
      </p:graphicFrame>
      <p:graphicFrame>
        <p:nvGraphicFramePr>
          <p:cNvPr id="653" name="Tableau 652"/>
          <p:cNvGraphicFramePr>
            <a:graphicFrameLocks noGrp="1"/>
          </p:cNvGraphicFramePr>
          <p:nvPr/>
        </p:nvGraphicFramePr>
        <p:xfrm>
          <a:off x="4392613" y="5859463"/>
          <a:ext cx="4127500" cy="64611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035115"/>
                <a:gridCol w="777111"/>
                <a:gridCol w="815502"/>
                <a:gridCol w="749886"/>
                <a:gridCol w="749886"/>
              </a:tblGrid>
              <a:tr h="25348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Textile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Habillement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499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EUROPE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</a:tr>
              <a:tr h="2001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14,50%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8,98%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18,63%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11,05%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0" marB="0" anchor="b"/>
                </a:tc>
              </a:tr>
            </a:tbl>
          </a:graphicData>
        </a:graphic>
      </p:graphicFrame>
      <p:sp>
        <p:nvSpPr>
          <p:cNvPr id="654" name="ZoneTexte 653"/>
          <p:cNvSpPr txBox="1"/>
          <p:nvPr/>
        </p:nvSpPr>
        <p:spPr>
          <a:xfrm>
            <a:off x="3086100" y="6308725"/>
            <a:ext cx="57943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EURATEX</a:t>
            </a:r>
          </a:p>
        </p:txBody>
      </p:sp>
      <p:sp>
        <p:nvSpPr>
          <p:cNvPr id="655" name="ZoneTexte 654"/>
          <p:cNvSpPr txBox="1"/>
          <p:nvPr/>
        </p:nvSpPr>
        <p:spPr>
          <a:xfrm>
            <a:off x="8037513" y="6443663"/>
            <a:ext cx="3968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OMC</a:t>
            </a:r>
          </a:p>
        </p:txBody>
      </p:sp>
      <p:sp>
        <p:nvSpPr>
          <p:cNvPr id="656" name="ZoneTexte 655"/>
          <p:cNvSpPr txBox="1"/>
          <p:nvPr/>
        </p:nvSpPr>
        <p:spPr>
          <a:xfrm>
            <a:off x="8307388" y="5543550"/>
            <a:ext cx="3810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ICAC</a:t>
            </a:r>
          </a:p>
        </p:txBody>
      </p:sp>
      <p:sp>
        <p:nvSpPr>
          <p:cNvPr id="657" name="ZoneTexte 656"/>
          <p:cNvSpPr txBox="1"/>
          <p:nvPr/>
        </p:nvSpPr>
        <p:spPr>
          <a:xfrm>
            <a:off x="3176588" y="3698875"/>
            <a:ext cx="57943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EURATEX</a:t>
            </a:r>
          </a:p>
        </p:txBody>
      </p:sp>
      <p:sp>
        <p:nvSpPr>
          <p:cNvPr id="658" name="ZoneTexte 657"/>
          <p:cNvSpPr txBox="1"/>
          <p:nvPr/>
        </p:nvSpPr>
        <p:spPr>
          <a:xfrm>
            <a:off x="7092950" y="2033588"/>
            <a:ext cx="14704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r>
              <a:rPr lang="fr-FR" sz="18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800" i="1" dirty="0">
                <a:solidFill>
                  <a:schemeClr val="bg1">
                    <a:lumMod val="65000"/>
                  </a:schemeClr>
                </a:solidFill>
              </a:rPr>
              <a:t>Pays OIF</a:t>
            </a:r>
          </a:p>
        </p:txBody>
      </p:sp>
      <p:sp>
        <p:nvSpPr>
          <p:cNvPr id="661" name="Rectangle 660"/>
          <p:cNvSpPr/>
          <p:nvPr/>
        </p:nvSpPr>
        <p:spPr>
          <a:xfrm>
            <a:off x="4527550" y="5543550"/>
            <a:ext cx="18446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chemeClr val="bg1">
                    <a:lumMod val="65000"/>
                  </a:schemeClr>
                </a:solidFill>
              </a:rPr>
              <a:t>* 1000 Hectares &amp; 1000 MT </a:t>
            </a:r>
          </a:p>
        </p:txBody>
      </p:sp>
    </p:spTree>
    <p:extLst>
      <p:ext uri="{BB962C8B-B14F-4D97-AF65-F5344CB8AC3E}">
        <p14:creationId xmlns:p14="http://schemas.microsoft.com/office/powerpoint/2010/main" val="39624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e 2"/>
          <p:cNvGrpSpPr>
            <a:grpSpLocks/>
          </p:cNvGrpSpPr>
          <p:nvPr/>
        </p:nvGrpSpPr>
        <p:grpSpPr bwMode="auto">
          <a:xfrm>
            <a:off x="4976813" y="1358900"/>
            <a:ext cx="2655887" cy="2519363"/>
            <a:chOff x="3368568" y="2975395"/>
            <a:chExt cx="2428575" cy="2800907"/>
          </a:xfrm>
        </p:grpSpPr>
        <p:sp>
          <p:nvSpPr>
            <p:cNvPr id="14397" name="Freeform 32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4249951" y="3897360"/>
              <a:ext cx="354450" cy="354003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549"/>
                <a:gd name="T188" fmla="*/ 671 w 671"/>
                <a:gd name="T189" fmla="*/ 549 h 5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98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56435" y="3732029"/>
              <a:ext cx="181963" cy="20812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327"/>
                <a:gd name="T185" fmla="*/ 358 w 358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99" name="Freeform 11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743565" y="3932371"/>
              <a:ext cx="30327" cy="68078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0" name="Freeform 11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389117" y="3763151"/>
              <a:ext cx="22745" cy="71967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68"/>
                <a:gd name="T77" fmla="*/ 47 w 4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1" name="Freeform 15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412960" y="4284430"/>
              <a:ext cx="13269" cy="68077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2" name="Freeform 16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321978" y="4455597"/>
              <a:ext cx="17060" cy="70023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5"/>
                <a:gd name="T44" fmla="*/ 39 w 3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3" name="Freeform 23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085845" y="3181573"/>
              <a:ext cx="83400" cy="159496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259"/>
                <a:gd name="T155" fmla="*/ 167 w 167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4" name="Freeform 23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69944" y="3383860"/>
              <a:ext cx="365822" cy="478488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"/>
                <a:gd name="T163" fmla="*/ 0 h 248"/>
                <a:gd name="T164" fmla="*/ 232 w 23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5" name="Freeform 236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08312" y="3457773"/>
              <a:ext cx="494712" cy="573797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6" name="Freeform 23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925830" y="2975395"/>
              <a:ext cx="589484" cy="709953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370"/>
                <a:gd name="T146" fmla="*/ 373 w 373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7" name="Freeform 23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447078" y="3140727"/>
              <a:ext cx="458699" cy="534895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826"/>
                <a:gd name="T176" fmla="*/ 877 w 877"/>
                <a:gd name="T177" fmla="*/ 826 h 8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3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389063" y="2977160"/>
              <a:ext cx="113227" cy="287679"/>
            </a:xfrm>
            <a:custGeom>
              <a:avLst/>
              <a:gdLst>
                <a:gd name="T0" fmla="*/ 21293328 w 206"/>
                <a:gd name="T1" fmla="*/ 119183960 h 455"/>
                <a:gd name="T2" fmla="*/ 25840985 w 206"/>
                <a:gd name="T3" fmla="*/ 113508608 h 455"/>
                <a:gd name="T4" fmla="*/ 28941867 w 206"/>
                <a:gd name="T5" fmla="*/ 109184381 h 455"/>
                <a:gd name="T6" fmla="*/ 30389097 w 206"/>
                <a:gd name="T7" fmla="*/ 105400813 h 455"/>
                <a:gd name="T8" fmla="*/ 31423027 w 206"/>
                <a:gd name="T9" fmla="*/ 100806257 h 455"/>
                <a:gd name="T10" fmla="*/ 31836327 w 206"/>
                <a:gd name="T11" fmla="*/ 95130905 h 455"/>
                <a:gd name="T12" fmla="*/ 31629449 w 206"/>
                <a:gd name="T13" fmla="*/ 90536349 h 455"/>
                <a:gd name="T14" fmla="*/ 32249626 w 206"/>
                <a:gd name="T15" fmla="*/ 89455552 h 455"/>
                <a:gd name="T16" fmla="*/ 34730331 w 206"/>
                <a:gd name="T17" fmla="*/ 88914894 h 455"/>
                <a:gd name="T18" fmla="*/ 38244967 w 206"/>
                <a:gd name="T19" fmla="*/ 87834097 h 455"/>
                <a:gd name="T20" fmla="*/ 40518796 w 206"/>
                <a:gd name="T21" fmla="*/ 85942313 h 455"/>
                <a:gd name="T22" fmla="*/ 41966025 w 206"/>
                <a:gd name="T23" fmla="*/ 82158745 h 455"/>
                <a:gd name="T24" fmla="*/ 42586202 w 206"/>
                <a:gd name="T25" fmla="*/ 75672405 h 455"/>
                <a:gd name="T26" fmla="*/ 41759148 w 206"/>
                <a:gd name="T27" fmla="*/ 71618508 h 455"/>
                <a:gd name="T28" fmla="*/ 39898619 w 206"/>
                <a:gd name="T29" fmla="*/ 71348179 h 455"/>
                <a:gd name="T30" fmla="*/ 36590860 w 206"/>
                <a:gd name="T31" fmla="*/ 69186065 h 455"/>
                <a:gd name="T32" fmla="*/ 32043204 w 206"/>
                <a:gd name="T33" fmla="*/ 65402497 h 455"/>
                <a:gd name="T34" fmla="*/ 28941867 w 206"/>
                <a:gd name="T35" fmla="*/ 62429916 h 455"/>
                <a:gd name="T36" fmla="*/ 26874916 w 206"/>
                <a:gd name="T37" fmla="*/ 61618929 h 455"/>
                <a:gd name="T38" fmla="*/ 24600632 w 206"/>
                <a:gd name="T39" fmla="*/ 59997474 h 455"/>
                <a:gd name="T40" fmla="*/ 20879574 w 206"/>
                <a:gd name="T41" fmla="*/ 57294702 h 455"/>
                <a:gd name="T42" fmla="*/ 19639221 w 206"/>
                <a:gd name="T43" fmla="*/ 55673247 h 455"/>
                <a:gd name="T44" fmla="*/ 19639221 w 206"/>
                <a:gd name="T45" fmla="*/ 53781463 h 455"/>
                <a:gd name="T46" fmla="*/ 21499751 w 206"/>
                <a:gd name="T47" fmla="*/ 48916578 h 455"/>
                <a:gd name="T48" fmla="*/ 24600632 w 206"/>
                <a:gd name="T49" fmla="*/ 42700568 h 455"/>
                <a:gd name="T50" fmla="*/ 27701514 w 206"/>
                <a:gd name="T51" fmla="*/ 37836203 h 455"/>
                <a:gd name="T52" fmla="*/ 28115268 w 206"/>
                <a:gd name="T53" fmla="*/ 34863102 h 455"/>
                <a:gd name="T54" fmla="*/ 26047862 w 206"/>
                <a:gd name="T55" fmla="*/ 31349863 h 455"/>
                <a:gd name="T56" fmla="*/ 23774034 w 206"/>
                <a:gd name="T57" fmla="*/ 28377282 h 455"/>
                <a:gd name="T58" fmla="*/ 22326804 w 206"/>
                <a:gd name="T59" fmla="*/ 25133852 h 455"/>
                <a:gd name="T60" fmla="*/ 22119927 w 206"/>
                <a:gd name="T61" fmla="*/ 22701929 h 455"/>
                <a:gd name="T62" fmla="*/ 22946980 w 206"/>
                <a:gd name="T63" fmla="*/ 21079955 h 455"/>
                <a:gd name="T64" fmla="*/ 23980456 w 206"/>
                <a:gd name="T65" fmla="*/ 19458500 h 455"/>
                <a:gd name="T66" fmla="*/ 25427686 w 206"/>
                <a:gd name="T67" fmla="*/ 18648032 h 455"/>
                <a:gd name="T68" fmla="*/ 26047862 w 206"/>
                <a:gd name="T69" fmla="*/ 9999579 h 455"/>
                <a:gd name="T70" fmla="*/ 22740103 w 206"/>
                <a:gd name="T71" fmla="*/ 8648453 h 455"/>
                <a:gd name="T72" fmla="*/ 17985569 w 206"/>
                <a:gd name="T73" fmla="*/ 5675352 h 455"/>
                <a:gd name="T74" fmla="*/ 10956752 w 206"/>
                <a:gd name="T75" fmla="*/ 0 h 455"/>
                <a:gd name="T76" fmla="*/ 9716400 w 206"/>
                <a:gd name="T77" fmla="*/ 2973101 h 455"/>
                <a:gd name="T78" fmla="*/ 7028817 w 206"/>
                <a:gd name="T79" fmla="*/ 11891363 h 455"/>
                <a:gd name="T80" fmla="*/ 5788464 w 206"/>
                <a:gd name="T81" fmla="*/ 18917841 h 455"/>
                <a:gd name="T82" fmla="*/ 4548112 w 206"/>
                <a:gd name="T83" fmla="*/ 26755827 h 455"/>
                <a:gd name="T84" fmla="*/ 4134358 w 206"/>
                <a:gd name="T85" fmla="*/ 35944418 h 455"/>
                <a:gd name="T86" fmla="*/ 4134358 w 206"/>
                <a:gd name="T87" fmla="*/ 46484656 h 455"/>
                <a:gd name="T88" fmla="*/ 2480705 w 206"/>
                <a:gd name="T89" fmla="*/ 50808362 h 455"/>
                <a:gd name="T90" fmla="*/ 1653652 w 206"/>
                <a:gd name="T91" fmla="*/ 55673247 h 455"/>
                <a:gd name="T92" fmla="*/ 0 w 206"/>
                <a:gd name="T93" fmla="*/ 63510713 h 455"/>
                <a:gd name="T94" fmla="*/ 4548112 w 206"/>
                <a:gd name="T95" fmla="*/ 69997053 h 455"/>
                <a:gd name="T96" fmla="*/ 8476047 w 206"/>
                <a:gd name="T97" fmla="*/ 75942734 h 455"/>
                <a:gd name="T98" fmla="*/ 11370052 w 206"/>
                <a:gd name="T99" fmla="*/ 82428554 h 455"/>
                <a:gd name="T100" fmla="*/ 13644335 w 206"/>
                <a:gd name="T101" fmla="*/ 88914894 h 455"/>
                <a:gd name="T102" fmla="*/ 15504864 w 206"/>
                <a:gd name="T103" fmla="*/ 95941892 h 455"/>
                <a:gd name="T104" fmla="*/ 16951639 w 206"/>
                <a:gd name="T105" fmla="*/ 103779358 h 455"/>
                <a:gd name="T106" fmla="*/ 19225922 w 206"/>
                <a:gd name="T107" fmla="*/ 12296752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09" name="Freeform 24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686055" y="3366355"/>
              <a:ext cx="243565" cy="254803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8"/>
                <a:gd name="T124" fmla="*/ 0 h 406"/>
                <a:gd name="T125" fmla="*/ 518 w 518"/>
                <a:gd name="T126" fmla="*/ 406 h 4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0" name="Freeform 24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596819" y="4008230"/>
              <a:ext cx="388566" cy="299541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1" name="Freeform 24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521001" y="4214408"/>
              <a:ext cx="597066" cy="676886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2" name="Freeform 24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445183" y="4336947"/>
              <a:ext cx="66340" cy="68078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81"/>
                <a:gd name="T80" fmla="*/ 125 w 125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3" name="Freeform 25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424332" y="4336947"/>
              <a:ext cx="181963" cy="247025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388"/>
                <a:gd name="T146" fmla="*/ 355 w 355"/>
                <a:gd name="T147" fmla="*/ 388 h 3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4" name="Freeform 25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061203" y="4832941"/>
              <a:ext cx="310854" cy="637984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5" name="Freeform 25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744664" y="5126647"/>
              <a:ext cx="284317" cy="352059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549"/>
                <a:gd name="T152" fmla="*/ 545 w 54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5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428429" y="4883259"/>
              <a:ext cx="235164" cy="533002"/>
            </a:xfrm>
            <a:custGeom>
              <a:avLst/>
              <a:gdLst>
                <a:gd name="T0" fmla="*/ 21242815 w 452"/>
                <a:gd name="T1" fmla="*/ 71337991 h 832"/>
                <a:gd name="T2" fmla="*/ 26174082 w 452"/>
                <a:gd name="T3" fmla="*/ 67784998 h 832"/>
                <a:gd name="T4" fmla="*/ 31295230 w 452"/>
                <a:gd name="T5" fmla="*/ 65598622 h 832"/>
                <a:gd name="T6" fmla="*/ 36416379 w 452"/>
                <a:gd name="T7" fmla="*/ 63411722 h 832"/>
                <a:gd name="T8" fmla="*/ 40778436 w 452"/>
                <a:gd name="T9" fmla="*/ 59311874 h 832"/>
                <a:gd name="T10" fmla="*/ 44002943 w 452"/>
                <a:gd name="T11" fmla="*/ 54665169 h 832"/>
                <a:gd name="T12" fmla="*/ 44002943 w 452"/>
                <a:gd name="T13" fmla="*/ 48925277 h 832"/>
                <a:gd name="T14" fmla="*/ 50262076 w 452"/>
                <a:gd name="T15" fmla="*/ 48652372 h 832"/>
                <a:gd name="T16" fmla="*/ 53486148 w 452"/>
                <a:gd name="T17" fmla="*/ 47285756 h 832"/>
                <a:gd name="T18" fmla="*/ 56521210 w 452"/>
                <a:gd name="T19" fmla="*/ 44279096 h 832"/>
                <a:gd name="T20" fmla="*/ 60693820 w 452"/>
                <a:gd name="T21" fmla="*/ 36352304 h 832"/>
                <a:gd name="T22" fmla="*/ 66383743 w 452"/>
                <a:gd name="T23" fmla="*/ 20499242 h 832"/>
                <a:gd name="T24" fmla="*/ 71694338 w 452"/>
                <a:gd name="T25" fmla="*/ 0 h 832"/>
                <a:gd name="T26" fmla="*/ 73022204 w 452"/>
                <a:gd name="T27" fmla="*/ 5193037 h 832"/>
                <a:gd name="T28" fmla="*/ 77194815 w 452"/>
                <a:gd name="T29" fmla="*/ 12846401 h 832"/>
                <a:gd name="T30" fmla="*/ 84971261 w 452"/>
                <a:gd name="T31" fmla="*/ 23232998 h 832"/>
                <a:gd name="T32" fmla="*/ 83453948 w 452"/>
                <a:gd name="T33" fmla="*/ 28152607 h 832"/>
                <a:gd name="T34" fmla="*/ 84212604 w 452"/>
                <a:gd name="T35" fmla="*/ 37718920 h 832"/>
                <a:gd name="T36" fmla="*/ 85729917 w 452"/>
                <a:gd name="T37" fmla="*/ 50565321 h 832"/>
                <a:gd name="T38" fmla="*/ 84971261 w 452"/>
                <a:gd name="T39" fmla="*/ 56305213 h 832"/>
                <a:gd name="T40" fmla="*/ 81177979 w 452"/>
                <a:gd name="T41" fmla="*/ 63958578 h 832"/>
                <a:gd name="T42" fmla="*/ 77574143 w 452"/>
                <a:gd name="T43" fmla="*/ 71337991 h 832"/>
                <a:gd name="T44" fmla="*/ 76815486 w 452"/>
                <a:gd name="T45" fmla="*/ 77351311 h 832"/>
                <a:gd name="T46" fmla="*/ 74539517 w 452"/>
                <a:gd name="T47" fmla="*/ 84184392 h 832"/>
                <a:gd name="T48" fmla="*/ 72642876 w 452"/>
                <a:gd name="T49" fmla="*/ 86917625 h 832"/>
                <a:gd name="T50" fmla="*/ 71504891 w 452"/>
                <a:gd name="T51" fmla="*/ 90744568 h 832"/>
                <a:gd name="T52" fmla="*/ 69797697 w 452"/>
                <a:gd name="T53" fmla="*/ 99491121 h 832"/>
                <a:gd name="T54" fmla="*/ 64107774 w 452"/>
                <a:gd name="T55" fmla="*/ 116710275 h 832"/>
                <a:gd name="T56" fmla="*/ 60883266 w 452"/>
                <a:gd name="T57" fmla="*/ 128463488 h 832"/>
                <a:gd name="T58" fmla="*/ 60314492 w 452"/>
                <a:gd name="T59" fmla="*/ 136663185 h 832"/>
                <a:gd name="T60" fmla="*/ 58797179 w 452"/>
                <a:gd name="T61" fmla="*/ 145136310 h 832"/>
                <a:gd name="T62" fmla="*/ 53296702 w 452"/>
                <a:gd name="T63" fmla="*/ 164542887 h 832"/>
                <a:gd name="T64" fmla="*/ 49313538 w 452"/>
                <a:gd name="T65" fmla="*/ 174109200 h 832"/>
                <a:gd name="T66" fmla="*/ 45899584 w 452"/>
                <a:gd name="T67" fmla="*/ 179028809 h 832"/>
                <a:gd name="T68" fmla="*/ 44002943 w 452"/>
                <a:gd name="T69" fmla="*/ 180395425 h 832"/>
                <a:gd name="T70" fmla="*/ 43244287 w 452"/>
                <a:gd name="T71" fmla="*/ 195155298 h 832"/>
                <a:gd name="T72" fmla="*/ 40778436 w 452"/>
                <a:gd name="T73" fmla="*/ 207454843 h 832"/>
                <a:gd name="T74" fmla="*/ 36226497 w 452"/>
                <a:gd name="T75" fmla="*/ 217294584 h 832"/>
                <a:gd name="T76" fmla="*/ 29777918 w 452"/>
                <a:gd name="T77" fmla="*/ 223854760 h 832"/>
                <a:gd name="T78" fmla="*/ 20863487 w 452"/>
                <a:gd name="T79" fmla="*/ 227134325 h 832"/>
                <a:gd name="T80" fmla="*/ 15173564 w 452"/>
                <a:gd name="T81" fmla="*/ 226041137 h 832"/>
                <a:gd name="T82" fmla="*/ 13845697 w 452"/>
                <a:gd name="T83" fmla="*/ 223307905 h 832"/>
                <a:gd name="T84" fmla="*/ 9483205 w 452"/>
                <a:gd name="T85" fmla="*/ 221394433 h 832"/>
                <a:gd name="T86" fmla="*/ 4931267 w 452"/>
                <a:gd name="T87" fmla="*/ 218114868 h 832"/>
                <a:gd name="T88" fmla="*/ 2275969 w 452"/>
                <a:gd name="T89" fmla="*/ 212374975 h 832"/>
                <a:gd name="T90" fmla="*/ 569210 w 452"/>
                <a:gd name="T91" fmla="*/ 205541372 h 832"/>
                <a:gd name="T92" fmla="*/ 0 w 452"/>
                <a:gd name="T93" fmla="*/ 193515254 h 832"/>
                <a:gd name="T94" fmla="*/ 758656 w 452"/>
                <a:gd name="T95" fmla="*/ 189688833 h 832"/>
                <a:gd name="T96" fmla="*/ 3603836 w 452"/>
                <a:gd name="T97" fmla="*/ 185315557 h 832"/>
                <a:gd name="T98" fmla="*/ 2086523 w 452"/>
                <a:gd name="T99" fmla="*/ 183675513 h 832"/>
                <a:gd name="T100" fmla="*/ 0 w 452"/>
                <a:gd name="T101" fmla="*/ 178209048 h 832"/>
                <a:gd name="T102" fmla="*/ 948538 w 452"/>
                <a:gd name="T103" fmla="*/ 171648873 h 832"/>
                <a:gd name="T104" fmla="*/ 1517313 w 452"/>
                <a:gd name="T105" fmla="*/ 166729263 h 832"/>
                <a:gd name="T106" fmla="*/ 948538 w 452"/>
                <a:gd name="T107" fmla="*/ 161536227 h 832"/>
                <a:gd name="T108" fmla="*/ 3413954 w 452"/>
                <a:gd name="T109" fmla="*/ 160442515 h 832"/>
                <a:gd name="T110" fmla="*/ 8155774 w 452"/>
                <a:gd name="T111" fmla="*/ 155249479 h 832"/>
                <a:gd name="T112" fmla="*/ 11949056 w 452"/>
                <a:gd name="T113" fmla="*/ 147049782 h 832"/>
                <a:gd name="T114" fmla="*/ 14414907 w 452"/>
                <a:gd name="T115" fmla="*/ 138303229 h 832"/>
                <a:gd name="T116" fmla="*/ 16311548 w 452"/>
                <a:gd name="T117" fmla="*/ 126277111 h 832"/>
                <a:gd name="T118" fmla="*/ 15742338 w 452"/>
                <a:gd name="T119" fmla="*/ 119716935 h 832"/>
                <a:gd name="T120" fmla="*/ 13276923 w 452"/>
                <a:gd name="T121" fmla="*/ 111517238 h 832"/>
                <a:gd name="T122" fmla="*/ 10621190 w 452"/>
                <a:gd name="T123" fmla="*/ 104410730 h 832"/>
                <a:gd name="T124" fmla="*/ 10052415 w 452"/>
                <a:gd name="T125" fmla="*/ 99217693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17" name="Freeform 25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042249" y="4513949"/>
              <a:ext cx="43596" cy="81693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26"/>
                <a:gd name="T65" fmla="*/ 80 w 80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8" name="Freeform 25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028981" y="4465322"/>
              <a:ext cx="66340" cy="73913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17"/>
                <a:gd name="T101" fmla="*/ 124 w 12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9" name="Freeform 26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669944" y="3940152"/>
              <a:ext cx="96668" cy="71968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112"/>
                <a:gd name="T98" fmla="*/ 180 w 18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0" name="Freeform 26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770403" y="4041296"/>
              <a:ext cx="89085" cy="122540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2"/>
                <a:gd name="T131" fmla="*/ 173 w 173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1" name="Freeform 265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821580" y="4103538"/>
              <a:ext cx="125100" cy="161442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3"/>
                <a:gd name="T163" fmla="*/ 0 h 252"/>
                <a:gd name="T164" fmla="*/ 233 w 233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2" name="Freeform 266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077466" y="4004340"/>
              <a:ext cx="125100" cy="247024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380"/>
                <a:gd name="T185" fmla="*/ 246 w 246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3" name="Freeform 26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662362" y="3901250"/>
              <a:ext cx="104250" cy="71968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38"/>
                <a:gd name="T107" fmla="*/ 193 w 193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4" name="Freeform 26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170342" y="3996559"/>
              <a:ext cx="51178" cy="190617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301"/>
                <a:gd name="T119" fmla="*/ 99 w 99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5" name="Freeform 26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200670" y="3949878"/>
              <a:ext cx="90982" cy="231463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57"/>
                <a:gd name="T185" fmla="*/ 173 w 173"/>
                <a:gd name="T186" fmla="*/ 357 h 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6" name="Freeform 27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070681" y="5426188"/>
              <a:ext cx="30327" cy="73913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74"/>
                <a:gd name="T56" fmla="*/ 50 w 5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7" name="Freeform 27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945581" y="5544838"/>
              <a:ext cx="73922" cy="70023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8" name="Freeform 35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820482" y="3533632"/>
              <a:ext cx="490921" cy="748853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9" name="Freeform 356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398593" y="3949878"/>
              <a:ext cx="291899" cy="529060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0" name="Freeform 357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408071" y="3934317"/>
              <a:ext cx="45491" cy="71967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97"/>
                <a:gd name="T89" fmla="*/ 86 w 8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1" name="Freeform 358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167348" y="3825393"/>
              <a:ext cx="434058" cy="460982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720"/>
                <a:gd name="T179" fmla="*/ 845 w 845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773917" y="5253890"/>
              <a:ext cx="23226" cy="74126"/>
            </a:xfrm>
            <a:custGeom>
              <a:avLst/>
              <a:gdLst>
                <a:gd name="T0" fmla="*/ 2135627 w 47"/>
                <a:gd name="T1" fmla="*/ 0 h 28"/>
                <a:gd name="T2" fmla="*/ 4107099 w 47"/>
                <a:gd name="T3" fmla="*/ 0 h 28"/>
                <a:gd name="T4" fmla="*/ 5092835 w 47"/>
                <a:gd name="T5" fmla="*/ 8802309 h 28"/>
                <a:gd name="T6" fmla="*/ 5421549 w 47"/>
                <a:gd name="T7" fmla="*/ 17602520 h 28"/>
                <a:gd name="T8" fmla="*/ 5421549 w 47"/>
                <a:gd name="T9" fmla="*/ 26404829 h 28"/>
                <a:gd name="T10" fmla="*/ 5256989 w 47"/>
                <a:gd name="T11" fmla="*/ 35205040 h 28"/>
                <a:gd name="T12" fmla="*/ 5421549 w 47"/>
                <a:gd name="T13" fmla="*/ 44007349 h 28"/>
                <a:gd name="T14" fmla="*/ 6078571 w 47"/>
                <a:gd name="T15" fmla="*/ 52807560 h 28"/>
                <a:gd name="T16" fmla="*/ 7721330 w 47"/>
                <a:gd name="T17" fmla="*/ 52807560 h 28"/>
                <a:gd name="T18" fmla="*/ 6899748 w 47"/>
                <a:gd name="T19" fmla="*/ 83613543 h 28"/>
                <a:gd name="T20" fmla="*/ 6078571 w 47"/>
                <a:gd name="T21" fmla="*/ 110018372 h 28"/>
                <a:gd name="T22" fmla="*/ 5421549 w 47"/>
                <a:gd name="T23" fmla="*/ 118818583 h 28"/>
                <a:gd name="T24" fmla="*/ 4599967 w 47"/>
                <a:gd name="T25" fmla="*/ 123219737 h 28"/>
                <a:gd name="T26" fmla="*/ 2628495 w 47"/>
                <a:gd name="T27" fmla="*/ 118818583 h 28"/>
                <a:gd name="T28" fmla="*/ 0 w 47"/>
                <a:gd name="T29" fmla="*/ 110018372 h 28"/>
                <a:gd name="T30" fmla="*/ 164154 w 47"/>
                <a:gd name="T31" fmla="*/ 83613543 h 28"/>
                <a:gd name="T32" fmla="*/ 328714 w 47"/>
                <a:gd name="T33" fmla="*/ 66011023 h 28"/>
                <a:gd name="T34" fmla="*/ 657022 w 47"/>
                <a:gd name="T35" fmla="*/ 57208714 h 28"/>
                <a:gd name="T36" fmla="*/ 985736 w 47"/>
                <a:gd name="T37" fmla="*/ 52807560 h 28"/>
                <a:gd name="T38" fmla="*/ 1478604 w 47"/>
                <a:gd name="T39" fmla="*/ 48408503 h 28"/>
                <a:gd name="T40" fmla="*/ 1807318 w 47"/>
                <a:gd name="T41" fmla="*/ 39606194 h 28"/>
                <a:gd name="T42" fmla="*/ 2135627 w 47"/>
                <a:gd name="T43" fmla="*/ 22003674 h 28"/>
                <a:gd name="T44" fmla="*/ 213562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33" name="Freeform 36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739774" y="5288089"/>
              <a:ext cx="28432" cy="70023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3"/>
                <a:gd name="T77" fmla="*/ 53 w 53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434" name="Group 368"/>
            <p:cNvGrpSpPr>
              <a:grpSpLocks/>
            </p:cNvGrpSpPr>
            <p:nvPr>
              <p:custDataLst>
                <p:tags r:id="rId38"/>
              </p:custDataLst>
            </p:nvPr>
          </p:nvGrpSpPr>
          <p:grpSpPr bwMode="auto">
            <a:xfrm>
              <a:off x="5550229" y="4665665"/>
              <a:ext cx="200918" cy="126429"/>
              <a:chOff x="3481" y="2773"/>
              <a:chExt cx="125" cy="65"/>
            </a:xfrm>
          </p:grpSpPr>
          <p:sp>
            <p:nvSpPr>
              <p:cNvPr id="14469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8"/>
                  <a:gd name="T23" fmla="*/ 13 w 1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0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1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9"/>
                  <a:gd name="T11" fmla="*/ 14 w 14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2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3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4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5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6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2"/>
                  <a:gd name="T11" fmla="*/ 7 w 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7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8"/>
                  <a:gd name="T20" fmla="*/ 20 w 2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8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9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8"/>
                  <a:gd name="T29" fmla="*/ 13 w 1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435" name="Freeform 380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509628" y="4655939"/>
              <a:ext cx="380985" cy="464873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721"/>
                <a:gd name="T149" fmla="*/ 736 w 736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6" name="Freeform 381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522896" y="4622873"/>
              <a:ext cx="18954" cy="73913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7" name="Freeform 382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644205" y="5288089"/>
              <a:ext cx="473862" cy="488213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2147483647 w 903"/>
                <a:gd name="T51" fmla="*/ 2147483647 h 759"/>
                <a:gd name="T52" fmla="*/ 214748364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2147483647 h 759"/>
                <a:gd name="T112" fmla="*/ 2147483647 w 903"/>
                <a:gd name="T113" fmla="*/ 2147483647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3"/>
                <a:gd name="T190" fmla="*/ 0 h 759"/>
                <a:gd name="T191" fmla="*/ 903 w 903"/>
                <a:gd name="T192" fmla="*/ 759 h 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8" name="Freeform 383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820482" y="3533632"/>
              <a:ext cx="490921" cy="748853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439" name="Group 384"/>
            <p:cNvGrpSpPr>
              <a:grpSpLocks/>
            </p:cNvGrpSpPr>
            <p:nvPr>
              <p:custDataLst>
                <p:tags r:id="rId43"/>
              </p:custDataLst>
            </p:nvPr>
          </p:nvGrpSpPr>
          <p:grpSpPr bwMode="auto">
            <a:xfrm>
              <a:off x="3368568" y="3780656"/>
              <a:ext cx="96667" cy="101144"/>
              <a:chOff x="2352" y="2343"/>
              <a:chExt cx="65" cy="53"/>
            </a:xfrm>
          </p:grpSpPr>
          <p:sp>
            <p:nvSpPr>
              <p:cNvPr id="14463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0 w 51"/>
                  <a:gd name="T11" fmla="*/ 0 h 33"/>
                  <a:gd name="T12" fmla="*/ 0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33"/>
                  <a:gd name="T26" fmla="*/ 51 w 5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64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0 w 61"/>
                  <a:gd name="T1" fmla="*/ 0 h 20"/>
                  <a:gd name="T2" fmla="*/ 0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0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20"/>
                  <a:gd name="T23" fmla="*/ 61 w 61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65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66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3"/>
                  <a:gd name="T29" fmla="*/ 37 w 37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67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54"/>
                  <a:gd name="T29" fmla="*/ 49 w 4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68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2"/>
                  <a:gd name="T23" fmla="*/ 26 w 2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440" name="Freeform 43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5059308" y="4276650"/>
              <a:ext cx="151636" cy="194507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308"/>
                <a:gd name="T110" fmla="*/ 292 w 292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1" name="Freeform 43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186303" y="4461432"/>
              <a:ext cx="7582" cy="70023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2" name="Freeform 436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577864" y="3525852"/>
              <a:ext cx="297585" cy="612698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1"/>
                <a:gd name="T160" fmla="*/ 0 h 955"/>
                <a:gd name="T161" fmla="*/ 581 w 581"/>
                <a:gd name="T162" fmla="*/ 955 h 9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3" name="Freeform 44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009230" y="3846788"/>
              <a:ext cx="212290" cy="202288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5"/>
                <a:gd name="T160" fmla="*/ 0 h 314"/>
                <a:gd name="T161" fmla="*/ 405 w 405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4" name="Freeform 448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24332" y="3930427"/>
              <a:ext cx="231245" cy="427916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3"/>
                <a:gd name="T148" fmla="*/ 0 h 661"/>
                <a:gd name="T149" fmla="*/ 453 w 453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5" name="Freeform 45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494465" y="4286375"/>
              <a:ext cx="223663" cy="336498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9"/>
                <a:gd name="T190" fmla="*/ 0 h 524"/>
                <a:gd name="T191" fmla="*/ 429 w 429"/>
                <a:gd name="T192" fmla="*/ 524 h 5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6" name="Freeform 4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875449" y="3199079"/>
              <a:ext cx="326017" cy="377344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1"/>
                <a:gd name="T169" fmla="*/ 0 h 592"/>
                <a:gd name="T170" fmla="*/ 631 w 631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FFC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7" name="Freeform 463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715435" y="3940152"/>
              <a:ext cx="223663" cy="194507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6"/>
                <a:gd name="T181" fmla="*/ 0 h 299"/>
                <a:gd name="T182" fmla="*/ 426 w 4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8" name="Freeform 465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914457" y="4012120"/>
              <a:ext cx="189545" cy="252860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9"/>
                <a:gd name="T175" fmla="*/ 0 h 394"/>
                <a:gd name="T176" fmla="*/ 359 w 359"/>
                <a:gd name="T177" fmla="*/ 394 h 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9" name="Freeform 466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190094" y="4251364"/>
              <a:ext cx="229350" cy="332608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523"/>
                <a:gd name="T167" fmla="*/ 449 w 449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0" name="Freeform 4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945581" y="5544838"/>
              <a:ext cx="73922" cy="70023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1" name="Freeform 47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154081" y="4792094"/>
              <a:ext cx="83400" cy="295651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456"/>
                <a:gd name="T155" fmla="*/ 166 w 166"/>
                <a:gd name="T156" fmla="*/ 456 h 4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2" name="Freeform 47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547537" y="3041527"/>
              <a:ext cx="17058" cy="70023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3" name="Freeform 47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928522" y="5027449"/>
              <a:ext cx="225559" cy="266475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8"/>
                <a:gd name="T166" fmla="*/ 0 h 406"/>
                <a:gd name="T167" fmla="*/ 438 w 438"/>
                <a:gd name="T168" fmla="*/ 406 h 4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4" name="Freeform 477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824273" y="4753193"/>
              <a:ext cx="350657" cy="367620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8"/>
                <a:gd name="T178" fmla="*/ 0 h 574"/>
                <a:gd name="T179" fmla="*/ 678 w 678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5" name="Freeform 478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509628" y="5087745"/>
              <a:ext cx="418894" cy="466818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0"/>
                <a:gd name="T157" fmla="*/ 0 h 727"/>
                <a:gd name="T158" fmla="*/ 810 w 810"/>
                <a:gd name="T159" fmla="*/ 727 h 7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6" name="Freeform 47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649095" y="3776765"/>
              <a:ext cx="193336" cy="173112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5"/>
                <a:gd name="T178" fmla="*/ 0 h 271"/>
                <a:gd name="T179" fmla="*/ 365 w 365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7" name="Freeform 48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049831" y="4465322"/>
              <a:ext cx="322226" cy="410411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640"/>
                <a:gd name="T161" fmla="*/ 624 w 624"/>
                <a:gd name="T162" fmla="*/ 640 h 6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8" name="Freeform 530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741971" y="3296333"/>
              <a:ext cx="34118" cy="70023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74"/>
                <a:gd name="T77" fmla="*/ 60 w 60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9" name="Freeform 531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671840" y="3315783"/>
              <a:ext cx="28431" cy="739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5"/>
                <a:gd name="T71" fmla="*/ 47 w 47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60" name="Freeform 532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641513" y="3308003"/>
              <a:ext cx="7582" cy="70023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61" name="Freeform 54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181715" y="3510291"/>
              <a:ext cx="449222" cy="472652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6"/>
                <a:gd name="T160" fmla="*/ 0 h 740"/>
                <a:gd name="T161" fmla="*/ 866 w 866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69E13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54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808411" y="3053051"/>
              <a:ext cx="338230" cy="307094"/>
            </a:xfrm>
            <a:custGeom>
              <a:avLst/>
              <a:gdLst>
                <a:gd name="T0" fmla="*/ 120077618 w 697"/>
                <a:gd name="T1" fmla="*/ 14369758 h 500"/>
                <a:gd name="T2" fmla="*/ 121745261 w 697"/>
                <a:gd name="T3" fmla="*/ 43651843 h 500"/>
                <a:gd name="T4" fmla="*/ 122486532 w 697"/>
                <a:gd name="T5" fmla="*/ 45278510 h 500"/>
                <a:gd name="T6" fmla="*/ 125451613 w 697"/>
                <a:gd name="T7" fmla="*/ 47989795 h 500"/>
                <a:gd name="T8" fmla="*/ 128601797 w 697"/>
                <a:gd name="T9" fmla="*/ 51243128 h 500"/>
                <a:gd name="T10" fmla="*/ 129157534 w 697"/>
                <a:gd name="T11" fmla="*/ 53683649 h 500"/>
                <a:gd name="T12" fmla="*/ 128601797 w 697"/>
                <a:gd name="T13" fmla="*/ 57208268 h 500"/>
                <a:gd name="T14" fmla="*/ 126933723 w 697"/>
                <a:gd name="T15" fmla="*/ 58834934 h 500"/>
                <a:gd name="T16" fmla="*/ 121374626 w 697"/>
                <a:gd name="T17" fmla="*/ 59106219 h 500"/>
                <a:gd name="T18" fmla="*/ 112109608 w 697"/>
                <a:gd name="T19" fmla="*/ 61817504 h 500"/>
                <a:gd name="T20" fmla="*/ 105067970 w 697"/>
                <a:gd name="T21" fmla="*/ 67782123 h 500"/>
                <a:gd name="T22" fmla="*/ 101732253 w 697"/>
                <a:gd name="T23" fmla="*/ 72391359 h 500"/>
                <a:gd name="T24" fmla="*/ 99879508 w 697"/>
                <a:gd name="T25" fmla="*/ 78085213 h 500"/>
                <a:gd name="T26" fmla="*/ 96543791 w 697"/>
                <a:gd name="T27" fmla="*/ 81880596 h 500"/>
                <a:gd name="T28" fmla="*/ 90984694 w 697"/>
                <a:gd name="T29" fmla="*/ 87845735 h 500"/>
                <a:gd name="T30" fmla="*/ 84313691 w 697"/>
                <a:gd name="T31" fmla="*/ 95437020 h 500"/>
                <a:gd name="T32" fmla="*/ 77828221 w 697"/>
                <a:gd name="T33" fmla="*/ 100317541 h 500"/>
                <a:gd name="T34" fmla="*/ 68933408 w 697"/>
                <a:gd name="T35" fmla="*/ 102215493 h 500"/>
                <a:gd name="T36" fmla="*/ 63744946 w 697"/>
                <a:gd name="T37" fmla="*/ 103028826 h 500"/>
                <a:gd name="T38" fmla="*/ 58556484 w 697"/>
                <a:gd name="T39" fmla="*/ 107366778 h 500"/>
                <a:gd name="T40" fmla="*/ 53738226 w 697"/>
                <a:gd name="T41" fmla="*/ 113060632 h 500"/>
                <a:gd name="T42" fmla="*/ 49105932 w 697"/>
                <a:gd name="T43" fmla="*/ 115500633 h 500"/>
                <a:gd name="T44" fmla="*/ 926373 w 697"/>
                <a:gd name="T45" fmla="*/ 134479627 h 500"/>
                <a:gd name="T46" fmla="*/ 5929732 w 697"/>
                <a:gd name="T47" fmla="*/ 132039627 h 500"/>
                <a:gd name="T48" fmla="*/ 15750919 w 697"/>
                <a:gd name="T49" fmla="*/ 128243724 h 500"/>
                <a:gd name="T50" fmla="*/ 17233460 w 697"/>
                <a:gd name="T51" fmla="*/ 124447821 h 500"/>
                <a:gd name="T52" fmla="*/ 18345365 w 697"/>
                <a:gd name="T53" fmla="*/ 118754487 h 500"/>
                <a:gd name="T54" fmla="*/ 22051286 w 697"/>
                <a:gd name="T55" fmla="*/ 114416015 h 500"/>
                <a:gd name="T56" fmla="*/ 29648662 w 697"/>
                <a:gd name="T57" fmla="*/ 108180111 h 500"/>
                <a:gd name="T58" fmla="*/ 33540116 w 697"/>
                <a:gd name="T59" fmla="*/ 103570875 h 500"/>
                <a:gd name="T60" fmla="*/ 35578394 w 697"/>
                <a:gd name="T61" fmla="*/ 96792923 h 500"/>
                <a:gd name="T62" fmla="*/ 35763927 w 697"/>
                <a:gd name="T63" fmla="*/ 85676499 h 500"/>
                <a:gd name="T64" fmla="*/ 36134562 w 697"/>
                <a:gd name="T65" fmla="*/ 68866741 h 500"/>
                <a:gd name="T66" fmla="*/ 35578394 w 697"/>
                <a:gd name="T67" fmla="*/ 52056462 h 500"/>
                <a:gd name="T68" fmla="*/ 39655381 w 697"/>
                <a:gd name="T69" fmla="*/ 51243128 h 500"/>
                <a:gd name="T70" fmla="*/ 42249397 w 697"/>
                <a:gd name="T71" fmla="*/ 48531844 h 500"/>
                <a:gd name="T72" fmla="*/ 44658310 w 697"/>
                <a:gd name="T73" fmla="*/ 44736461 h 500"/>
                <a:gd name="T74" fmla="*/ 46697019 w 697"/>
                <a:gd name="T75" fmla="*/ 41211322 h 500"/>
                <a:gd name="T76" fmla="*/ 52070583 w 697"/>
                <a:gd name="T77" fmla="*/ 39584655 h 500"/>
                <a:gd name="T78" fmla="*/ 58185848 w 697"/>
                <a:gd name="T79" fmla="*/ 38771322 h 500"/>
                <a:gd name="T80" fmla="*/ 63003675 w 697"/>
                <a:gd name="T81" fmla="*/ 35517988 h 500"/>
                <a:gd name="T82" fmla="*/ 66709597 w 697"/>
                <a:gd name="T83" fmla="*/ 29282085 h 500"/>
                <a:gd name="T84" fmla="*/ 71898489 w 697"/>
                <a:gd name="T85" fmla="*/ 13014376 h 500"/>
                <a:gd name="T86" fmla="*/ 75419308 w 697"/>
                <a:gd name="T87" fmla="*/ 3253334 h 500"/>
                <a:gd name="T88" fmla="*/ 78939696 w 697"/>
                <a:gd name="T89" fmla="*/ 2169236 h 500"/>
                <a:gd name="T90" fmla="*/ 83201786 w 697"/>
                <a:gd name="T91" fmla="*/ 5422570 h 500"/>
                <a:gd name="T92" fmla="*/ 94876148 w 697"/>
                <a:gd name="T93" fmla="*/ 4880521 h 500"/>
                <a:gd name="T94" fmla="*/ 109330059 w 697"/>
                <a:gd name="T95" fmla="*/ 3524618 h 500"/>
                <a:gd name="T96" fmla="*/ 110627067 w 697"/>
                <a:gd name="T97" fmla="*/ 4609236 h 500"/>
                <a:gd name="T98" fmla="*/ 112109608 w 697"/>
                <a:gd name="T99" fmla="*/ 9760522 h 500"/>
                <a:gd name="T100" fmla="*/ 113221513 w 697"/>
                <a:gd name="T101" fmla="*/ 13827709 h 500"/>
                <a:gd name="T102" fmla="*/ 114518521 w 697"/>
                <a:gd name="T103" fmla="*/ 1355642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566738" y="1584325"/>
            <a:ext cx="33750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4">
              <a:spcAft>
                <a:spcPts val="120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22 </a:t>
            </a:r>
            <a:r>
              <a:rPr lang="fr-FR" sz="16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pays producteurs en Francophonie</a:t>
            </a:r>
          </a:p>
          <a:p>
            <a:pPr marL="723900" lvl="4" indent="-368300">
              <a:spcAft>
                <a:spcPts val="600"/>
              </a:spcAft>
              <a:buFont typeface="Wingdings 3" pitchFamily="18" charset="2"/>
              <a:buChar char="9"/>
              <a:defRPr/>
            </a:pPr>
            <a:r>
              <a:rPr lang="fr-FR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14 </a:t>
            </a:r>
            <a:r>
              <a:rPr lang="fr-FR" sz="16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pays d’AC &amp; AO (PMA) </a:t>
            </a:r>
          </a:p>
          <a:p>
            <a:pPr marL="0" lvl="4" indent="723900" algn="just">
              <a:spcAft>
                <a:spcPts val="0"/>
              </a:spcAft>
              <a:defRPr/>
            </a:pPr>
            <a:r>
              <a:rPr lang="fr-FR" sz="16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(+) Capacité d’offre du coton</a:t>
            </a:r>
          </a:p>
          <a:p>
            <a:pPr marL="0" lvl="4" indent="723900" algn="just">
              <a:spcAft>
                <a:spcPts val="0"/>
              </a:spcAft>
              <a:defRPr/>
            </a:pPr>
            <a:r>
              <a:rPr lang="fr-FR" sz="16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(+) Qualité du coton </a:t>
            </a:r>
          </a:p>
          <a:p>
            <a:pPr marL="0" lvl="4" indent="723900" algn="just">
              <a:spcAft>
                <a:spcPts val="0"/>
              </a:spcAft>
              <a:defRPr/>
            </a:pPr>
            <a:r>
              <a:rPr lang="fr-FR" sz="16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(-)  Manque de coordination</a:t>
            </a:r>
          </a:p>
          <a:p>
            <a:pPr marL="0" lvl="4" indent="723900" algn="just">
              <a:spcAft>
                <a:spcPts val="0"/>
              </a:spcAft>
              <a:defRPr/>
            </a:pPr>
            <a:r>
              <a:rPr lang="fr-FR" sz="16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(-)</a:t>
            </a:r>
            <a:r>
              <a:rPr lang="fr-FR" sz="11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   </a:t>
            </a:r>
            <a:r>
              <a:rPr lang="fr-FR" sz="1600" dirty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Faible rendement</a:t>
            </a:r>
          </a:p>
        </p:txBody>
      </p:sp>
      <p:grpSp>
        <p:nvGrpSpPr>
          <p:cNvPr id="14340" name="Groupe 6"/>
          <p:cNvGrpSpPr>
            <a:grpSpLocks/>
          </p:cNvGrpSpPr>
          <p:nvPr/>
        </p:nvGrpSpPr>
        <p:grpSpPr bwMode="auto">
          <a:xfrm>
            <a:off x="611188" y="4598988"/>
            <a:ext cx="3151187" cy="1981200"/>
            <a:chOff x="1885272" y="4158034"/>
            <a:chExt cx="5409359" cy="3044129"/>
          </a:xfrm>
        </p:grpSpPr>
        <p:pic>
          <p:nvPicPr>
            <p:cNvPr id="14394" name="Image 8"/>
            <p:cNvPicPr>
              <a:picLocks noChangeAspect="1"/>
            </p:cNvPicPr>
            <p:nvPr/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5"/>
            <a:stretch>
              <a:fillRect/>
            </a:stretch>
          </p:blipFill>
          <p:spPr bwMode="auto">
            <a:xfrm>
              <a:off x="2091878" y="4158034"/>
              <a:ext cx="5202753" cy="269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Ellipse 90"/>
            <p:cNvSpPr/>
            <p:nvPr/>
          </p:nvSpPr>
          <p:spPr>
            <a:xfrm>
              <a:off x="4406006" y="4958094"/>
              <a:ext cx="621327" cy="202697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indent="-342900"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885272" y="6799693"/>
              <a:ext cx="2471681" cy="4024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100" b="0" i="1" dirty="0">
                  <a:solidFill>
                    <a:schemeClr val="accent1">
                      <a:lumMod val="75000"/>
                    </a:schemeClr>
                  </a:solidFill>
                  <a:hlinkClick r:id="rId69"/>
                </a:rPr>
                <a:t>http://www.icac.org</a:t>
              </a:r>
              <a:r>
                <a:rPr lang="fr-FR" sz="1100" b="0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93" name="ZoneTexte 92"/>
          <p:cNvSpPr txBox="1"/>
          <p:nvPr/>
        </p:nvSpPr>
        <p:spPr>
          <a:xfrm>
            <a:off x="4302125" y="3563938"/>
            <a:ext cx="2605088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Clr>
                <a:srgbClr val="69E13F"/>
              </a:buClr>
              <a:buFont typeface="Wingdings 2" pitchFamily="18" charset="2"/>
              <a:buChar char=""/>
              <a:defRPr/>
            </a:pPr>
            <a:r>
              <a:rPr lang="fr-FR" sz="900" i="1" dirty="0">
                <a:solidFill>
                  <a:schemeClr val="accent2"/>
                </a:solidFill>
              </a:rPr>
              <a:t>Les producteurs de coton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¢"/>
              <a:defRPr/>
            </a:pPr>
            <a:r>
              <a:rPr lang="fr-FR" sz="900" i="1" dirty="0">
                <a:solidFill>
                  <a:schemeClr val="accent2"/>
                </a:solidFill>
              </a:rPr>
              <a:t>Les transformateurs de coton</a:t>
            </a:r>
          </a:p>
          <a:p>
            <a:pPr marL="285750" indent="-285750">
              <a:buClr>
                <a:srgbClr val="FFC000"/>
              </a:buClr>
              <a:buFont typeface="Wingdings 2" pitchFamily="18" charset="2"/>
              <a:buChar char="¢"/>
              <a:defRPr/>
            </a:pPr>
            <a:r>
              <a:rPr lang="fr-FR" sz="900" i="1" dirty="0">
                <a:solidFill>
                  <a:schemeClr val="accent2"/>
                </a:solidFill>
              </a:rPr>
              <a:t>Les producteurs &amp; transformateurs du coton </a:t>
            </a:r>
          </a:p>
        </p:txBody>
      </p:sp>
      <p:sp>
        <p:nvSpPr>
          <p:cNvPr id="94" name="ZoneTexte 4"/>
          <p:cNvSpPr txBox="1">
            <a:spLocks noChangeArrowheads="1"/>
          </p:cNvSpPr>
          <p:nvPr/>
        </p:nvSpPr>
        <p:spPr bwMode="auto">
          <a:xfrm>
            <a:off x="341313" y="593725"/>
            <a:ext cx="8415337" cy="425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L’Afrique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7497763" y="2259013"/>
            <a:ext cx="1470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>
                <a:solidFill>
                  <a:schemeClr val="bg1">
                    <a:lumMod val="65000"/>
                  </a:schemeClr>
                </a:solidFill>
              </a:rPr>
              <a:t>22</a:t>
            </a:r>
            <a:r>
              <a:rPr lang="fr-FR" sz="1800" i="1" dirty="0">
                <a:solidFill>
                  <a:schemeClr val="bg1">
                    <a:lumMod val="65000"/>
                  </a:schemeClr>
                </a:solidFill>
              </a:rPr>
              <a:t> Pays OIF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4121950" y="4104075"/>
            <a:ext cx="468052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AFRIQUE - Francophonie</a:t>
            </a:r>
          </a:p>
        </p:txBody>
      </p:sp>
      <p:graphicFrame>
        <p:nvGraphicFramePr>
          <p:cNvPr id="98" name="Tableau 97"/>
          <p:cNvGraphicFramePr>
            <a:graphicFrameLocks noGrp="1"/>
          </p:cNvGraphicFramePr>
          <p:nvPr/>
        </p:nvGraphicFramePr>
        <p:xfrm>
          <a:off x="4211638" y="4689475"/>
          <a:ext cx="4545013" cy="81597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990003"/>
                <a:gridCol w="663550"/>
                <a:gridCol w="722865"/>
                <a:gridCol w="722865"/>
                <a:gridCol w="722865"/>
                <a:gridCol w="722865"/>
              </a:tblGrid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latin typeface="Calibri" pitchFamily="34" charset="0"/>
                          <a:cs typeface="Calibri" pitchFamily="34" charset="0"/>
                        </a:rPr>
                        <a:t>  </a:t>
                      </a:r>
                      <a:endParaRPr lang="fr-FR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 smtClean="0">
                          <a:latin typeface="Calibri" pitchFamily="34" charset="0"/>
                          <a:cs typeface="Calibri" pitchFamily="34" charset="0"/>
                        </a:rPr>
                        <a:t>Coton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latin typeface="Calibri" pitchFamily="34" charset="0"/>
                          <a:cs typeface="Calibri" pitchFamily="34" charset="0"/>
                        </a:rPr>
                        <a:t>  </a:t>
                      </a:r>
                      <a:endParaRPr lang="fr-FR" sz="1100" b="0" i="0" u="none" strike="noStrik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Surface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Production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Imports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Consom</a:t>
                      </a:r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Exports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</a:tr>
              <a:tr h="362232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AFRIQUE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2883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991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148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1007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32" marB="0" anchor="b"/>
                </a:tc>
              </a:tr>
            </a:tbl>
          </a:graphicData>
        </a:graphic>
      </p:graphicFrame>
      <p:graphicFrame>
        <p:nvGraphicFramePr>
          <p:cNvPr id="99" name="Tableau 98"/>
          <p:cNvGraphicFramePr>
            <a:graphicFrameLocks noGrp="1"/>
          </p:cNvGraphicFramePr>
          <p:nvPr/>
        </p:nvGraphicFramePr>
        <p:xfrm>
          <a:off x="4437063" y="5724525"/>
          <a:ext cx="4025902" cy="81597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977836"/>
                <a:gridCol w="763866"/>
                <a:gridCol w="761400"/>
                <a:gridCol w="761400"/>
                <a:gridCol w="761400"/>
              </a:tblGrid>
              <a:tr h="25356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Textile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 smtClean="0">
                          <a:latin typeface="Calibri" pitchFamily="34" charset="0"/>
                          <a:cs typeface="Calibri" pitchFamily="34" charset="0"/>
                        </a:rPr>
                        <a:t>Habillement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18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</a:tr>
              <a:tr h="362232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AFRIQUE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4,07%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0,79%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0,53%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1,56%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2" marB="0" anchor="b"/>
                </a:tc>
              </a:tr>
            </a:tbl>
          </a:graphicData>
        </a:graphic>
      </p:graphicFrame>
      <p:sp>
        <p:nvSpPr>
          <p:cNvPr id="100" name="ZoneTexte 99"/>
          <p:cNvSpPr txBox="1"/>
          <p:nvPr/>
        </p:nvSpPr>
        <p:spPr>
          <a:xfrm>
            <a:off x="8128000" y="6489700"/>
            <a:ext cx="395288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OMC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8307388" y="5499100"/>
            <a:ext cx="3810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ICAC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566555" y="4104075"/>
            <a:ext cx="337537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Production coton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527550" y="5499100"/>
            <a:ext cx="18446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chemeClr val="bg1">
                    <a:lumMod val="65000"/>
                  </a:schemeClr>
                </a:solidFill>
              </a:rPr>
              <a:t>* 1000 Hectares &amp; 1000 MT </a:t>
            </a:r>
          </a:p>
        </p:txBody>
      </p:sp>
    </p:spTree>
    <p:extLst>
      <p:ext uri="{BB962C8B-B14F-4D97-AF65-F5344CB8AC3E}">
        <p14:creationId xmlns:p14="http://schemas.microsoft.com/office/powerpoint/2010/main" val="652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0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246938" y="3908425"/>
            <a:ext cx="19050" cy="33338"/>
          </a:xfrm>
          <a:custGeom>
            <a:avLst/>
            <a:gdLst>
              <a:gd name="T0" fmla="*/ 0 w 66"/>
              <a:gd name="T1" fmla="*/ 0 h 44"/>
              <a:gd name="T2" fmla="*/ 2147483647 w 66"/>
              <a:gd name="T3" fmla="*/ 2147483647 h 44"/>
              <a:gd name="T4" fmla="*/ 2147483647 w 66"/>
              <a:gd name="T5" fmla="*/ 2147483647 h 44"/>
              <a:gd name="T6" fmla="*/ 2147483647 w 66"/>
              <a:gd name="T7" fmla="*/ 2147483647 h 44"/>
              <a:gd name="T8" fmla="*/ 2147483647 w 66"/>
              <a:gd name="T9" fmla="*/ 2147483647 h 44"/>
              <a:gd name="T10" fmla="*/ 2147483647 w 66"/>
              <a:gd name="T11" fmla="*/ 2147483647 h 44"/>
              <a:gd name="T12" fmla="*/ 2147483647 w 66"/>
              <a:gd name="T13" fmla="*/ 2147483647 h 44"/>
              <a:gd name="T14" fmla="*/ 2147483647 w 66"/>
              <a:gd name="T15" fmla="*/ 2147483647 h 44"/>
              <a:gd name="T16" fmla="*/ 2147483647 w 66"/>
              <a:gd name="T17" fmla="*/ 2147483647 h 44"/>
              <a:gd name="T18" fmla="*/ 2147483647 w 66"/>
              <a:gd name="T19" fmla="*/ 2147483647 h 44"/>
              <a:gd name="T20" fmla="*/ 2147483647 w 66"/>
              <a:gd name="T21" fmla="*/ 2147483647 h 44"/>
              <a:gd name="T22" fmla="*/ 2147483647 w 66"/>
              <a:gd name="T23" fmla="*/ 2147483647 h 44"/>
              <a:gd name="T24" fmla="*/ 2147483647 w 66"/>
              <a:gd name="T25" fmla="*/ 2147483647 h 44"/>
              <a:gd name="T26" fmla="*/ 2147483647 w 66"/>
              <a:gd name="T27" fmla="*/ 2147483647 h 44"/>
              <a:gd name="T28" fmla="*/ 2147483647 w 66"/>
              <a:gd name="T29" fmla="*/ 2147483647 h 44"/>
              <a:gd name="T30" fmla="*/ 2147483647 w 66"/>
              <a:gd name="T31" fmla="*/ 2147483647 h 44"/>
              <a:gd name="T32" fmla="*/ 2147483647 w 66"/>
              <a:gd name="T33" fmla="*/ 2147483647 h 44"/>
              <a:gd name="T34" fmla="*/ 2147483647 w 66"/>
              <a:gd name="T35" fmla="*/ 2147483647 h 44"/>
              <a:gd name="T36" fmla="*/ 0 w 66"/>
              <a:gd name="T37" fmla="*/ 2147483647 h 44"/>
              <a:gd name="T38" fmla="*/ 0 w 66"/>
              <a:gd name="T39" fmla="*/ 2147483647 h 44"/>
              <a:gd name="T40" fmla="*/ 0 w 66"/>
              <a:gd name="T41" fmla="*/ 2147483647 h 44"/>
              <a:gd name="T42" fmla="*/ 0 w 66"/>
              <a:gd name="T43" fmla="*/ 2147483647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6"/>
              <a:gd name="T70" fmla="*/ 0 h 44"/>
              <a:gd name="T71" fmla="*/ 66 w 66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3" name="Freeform 27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37350" y="3529013"/>
            <a:ext cx="38100" cy="33337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98"/>
              <a:gd name="T125" fmla="*/ 135 w 135"/>
              <a:gd name="T126" fmla="*/ 98 h 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4" name="Freeform 47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737350" y="3529013"/>
            <a:ext cx="38100" cy="33337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98"/>
              <a:gd name="T125" fmla="*/ 135 w 135"/>
              <a:gd name="T126" fmla="*/ 98 h 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5365" name="Groupe 652"/>
          <p:cNvGrpSpPr>
            <a:grpSpLocks/>
          </p:cNvGrpSpPr>
          <p:nvPr/>
        </p:nvGrpSpPr>
        <p:grpSpPr bwMode="auto">
          <a:xfrm>
            <a:off x="4797425" y="1584325"/>
            <a:ext cx="3644900" cy="2430463"/>
            <a:chOff x="6644373" y="1548264"/>
            <a:chExt cx="2173576" cy="1858971"/>
          </a:xfrm>
        </p:grpSpPr>
        <p:sp>
          <p:nvSpPr>
            <p:cNvPr id="15430" name="Freeform 1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372073" y="1957333"/>
              <a:ext cx="768657" cy="625073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36"/>
                <a:gd name="T181" fmla="*/ 0 h 1983"/>
                <a:gd name="T182" fmla="*/ 2936 w 2936"/>
                <a:gd name="T183" fmla="*/ 1983 h 19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431" name="Group 19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846412" y="2827084"/>
              <a:ext cx="283841" cy="128073"/>
              <a:chOff x="4488" y="2394"/>
              <a:chExt cx="358" cy="124"/>
            </a:xfrm>
          </p:grpSpPr>
          <p:sp>
            <p:nvSpPr>
              <p:cNvPr id="15638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2 w 512"/>
                  <a:gd name="T1" fmla="*/ 1 h 408"/>
                  <a:gd name="T2" fmla="*/ 2 w 512"/>
                  <a:gd name="T3" fmla="*/ 1 h 408"/>
                  <a:gd name="T4" fmla="*/ 2 w 512"/>
                  <a:gd name="T5" fmla="*/ 1 h 408"/>
                  <a:gd name="T6" fmla="*/ 1 w 512"/>
                  <a:gd name="T7" fmla="*/ 1 h 408"/>
                  <a:gd name="T8" fmla="*/ 1 w 512"/>
                  <a:gd name="T9" fmla="*/ 1 h 408"/>
                  <a:gd name="T10" fmla="*/ 1 w 512"/>
                  <a:gd name="T11" fmla="*/ 1 h 408"/>
                  <a:gd name="T12" fmla="*/ 1 w 512"/>
                  <a:gd name="T13" fmla="*/ 1 h 408"/>
                  <a:gd name="T14" fmla="*/ 1 w 512"/>
                  <a:gd name="T15" fmla="*/ 1 h 408"/>
                  <a:gd name="T16" fmla="*/ 1 w 512"/>
                  <a:gd name="T17" fmla="*/ 1 h 408"/>
                  <a:gd name="T18" fmla="*/ 1 w 512"/>
                  <a:gd name="T19" fmla="*/ 1 h 408"/>
                  <a:gd name="T20" fmla="*/ 1 w 512"/>
                  <a:gd name="T21" fmla="*/ 1 h 408"/>
                  <a:gd name="T22" fmla="*/ 1 w 512"/>
                  <a:gd name="T23" fmla="*/ 1 h 408"/>
                  <a:gd name="T24" fmla="*/ 1 w 512"/>
                  <a:gd name="T25" fmla="*/ 1 h 408"/>
                  <a:gd name="T26" fmla="*/ 1 w 512"/>
                  <a:gd name="T27" fmla="*/ 1 h 408"/>
                  <a:gd name="T28" fmla="*/ 1 w 512"/>
                  <a:gd name="T29" fmla="*/ 1 h 408"/>
                  <a:gd name="T30" fmla="*/ 0 w 512"/>
                  <a:gd name="T31" fmla="*/ 1 h 408"/>
                  <a:gd name="T32" fmla="*/ 0 w 512"/>
                  <a:gd name="T33" fmla="*/ 1 h 408"/>
                  <a:gd name="T34" fmla="*/ 0 w 512"/>
                  <a:gd name="T35" fmla="*/ 1 h 408"/>
                  <a:gd name="T36" fmla="*/ 0 w 512"/>
                  <a:gd name="T37" fmla="*/ 1 h 408"/>
                  <a:gd name="T38" fmla="*/ 0 w 512"/>
                  <a:gd name="T39" fmla="*/ 1 h 408"/>
                  <a:gd name="T40" fmla="*/ 0 w 512"/>
                  <a:gd name="T41" fmla="*/ 1 h 408"/>
                  <a:gd name="T42" fmla="*/ 0 w 512"/>
                  <a:gd name="T43" fmla="*/ 1 h 408"/>
                  <a:gd name="T44" fmla="*/ 0 w 512"/>
                  <a:gd name="T45" fmla="*/ 1 h 408"/>
                  <a:gd name="T46" fmla="*/ 0 w 512"/>
                  <a:gd name="T47" fmla="*/ 1 h 408"/>
                  <a:gd name="T48" fmla="*/ 0 w 512"/>
                  <a:gd name="T49" fmla="*/ 1 h 408"/>
                  <a:gd name="T50" fmla="*/ 0 w 512"/>
                  <a:gd name="T51" fmla="*/ 1 h 408"/>
                  <a:gd name="T52" fmla="*/ 0 w 512"/>
                  <a:gd name="T53" fmla="*/ 1 h 408"/>
                  <a:gd name="T54" fmla="*/ 0 w 512"/>
                  <a:gd name="T55" fmla="*/ 1 h 408"/>
                  <a:gd name="T56" fmla="*/ 1 w 512"/>
                  <a:gd name="T57" fmla="*/ 1 h 408"/>
                  <a:gd name="T58" fmla="*/ 1 w 512"/>
                  <a:gd name="T59" fmla="*/ 1 h 408"/>
                  <a:gd name="T60" fmla="*/ 1 w 512"/>
                  <a:gd name="T61" fmla="*/ 1 h 408"/>
                  <a:gd name="T62" fmla="*/ 1 w 512"/>
                  <a:gd name="T63" fmla="*/ 1 h 408"/>
                  <a:gd name="T64" fmla="*/ 1 w 512"/>
                  <a:gd name="T65" fmla="*/ 1 h 408"/>
                  <a:gd name="T66" fmla="*/ 1 w 512"/>
                  <a:gd name="T67" fmla="*/ 1 h 408"/>
                  <a:gd name="T68" fmla="*/ 1 w 512"/>
                  <a:gd name="T69" fmla="*/ 0 h 408"/>
                  <a:gd name="T70" fmla="*/ 1 w 512"/>
                  <a:gd name="T71" fmla="*/ 0 h 408"/>
                  <a:gd name="T72" fmla="*/ 1 w 512"/>
                  <a:gd name="T73" fmla="*/ 0 h 408"/>
                  <a:gd name="T74" fmla="*/ 1 w 512"/>
                  <a:gd name="T75" fmla="*/ 0 h 408"/>
                  <a:gd name="T76" fmla="*/ 1 w 512"/>
                  <a:gd name="T77" fmla="*/ 1 h 408"/>
                  <a:gd name="T78" fmla="*/ 1 w 512"/>
                  <a:gd name="T79" fmla="*/ 1 h 408"/>
                  <a:gd name="T80" fmla="*/ 1 w 512"/>
                  <a:gd name="T81" fmla="*/ 1 h 408"/>
                  <a:gd name="T82" fmla="*/ 1 w 512"/>
                  <a:gd name="T83" fmla="*/ 1 h 408"/>
                  <a:gd name="T84" fmla="*/ 1 w 512"/>
                  <a:gd name="T85" fmla="*/ 1 h 408"/>
                  <a:gd name="T86" fmla="*/ 1 w 512"/>
                  <a:gd name="T87" fmla="*/ 1 h 408"/>
                  <a:gd name="T88" fmla="*/ 1 w 512"/>
                  <a:gd name="T89" fmla="*/ 1 h 408"/>
                  <a:gd name="T90" fmla="*/ 1 w 512"/>
                  <a:gd name="T91" fmla="*/ 0 h 408"/>
                  <a:gd name="T92" fmla="*/ 1 w 512"/>
                  <a:gd name="T93" fmla="*/ 0 h 408"/>
                  <a:gd name="T94" fmla="*/ 1 w 512"/>
                  <a:gd name="T95" fmla="*/ 0 h 408"/>
                  <a:gd name="T96" fmla="*/ 2 w 512"/>
                  <a:gd name="T97" fmla="*/ 0 h 408"/>
                  <a:gd name="T98" fmla="*/ 2 w 512"/>
                  <a:gd name="T99" fmla="*/ 0 h 408"/>
                  <a:gd name="T100" fmla="*/ 2 w 512"/>
                  <a:gd name="T101" fmla="*/ 0 h 408"/>
                  <a:gd name="T102" fmla="*/ 2 w 512"/>
                  <a:gd name="T103" fmla="*/ 0 h 408"/>
                  <a:gd name="T104" fmla="*/ 2 w 512"/>
                  <a:gd name="T105" fmla="*/ 0 h 408"/>
                  <a:gd name="T106" fmla="*/ 2 w 512"/>
                  <a:gd name="T107" fmla="*/ 0 h 408"/>
                  <a:gd name="T108" fmla="*/ 2 w 512"/>
                  <a:gd name="T109" fmla="*/ 0 h 408"/>
                  <a:gd name="T110" fmla="*/ 2 w 512"/>
                  <a:gd name="T111" fmla="*/ 0 h 408"/>
                  <a:gd name="T112" fmla="*/ 2 w 512"/>
                  <a:gd name="T113" fmla="*/ 0 h 408"/>
                  <a:gd name="T114" fmla="*/ 2 w 512"/>
                  <a:gd name="T115" fmla="*/ 1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2"/>
                  <a:gd name="T175" fmla="*/ 0 h 408"/>
                  <a:gd name="T176" fmla="*/ 512 w 512"/>
                  <a:gd name="T177" fmla="*/ 408 h 4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9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 w 232"/>
                  <a:gd name="T1" fmla="*/ 0 h 289"/>
                  <a:gd name="T2" fmla="*/ 1 w 232"/>
                  <a:gd name="T3" fmla="*/ 0 h 289"/>
                  <a:gd name="T4" fmla="*/ 1 w 232"/>
                  <a:gd name="T5" fmla="*/ 0 h 289"/>
                  <a:gd name="T6" fmla="*/ 1 w 232"/>
                  <a:gd name="T7" fmla="*/ 0 h 289"/>
                  <a:gd name="T8" fmla="*/ 1 w 232"/>
                  <a:gd name="T9" fmla="*/ 1 h 289"/>
                  <a:gd name="T10" fmla="*/ 1 w 232"/>
                  <a:gd name="T11" fmla="*/ 1 h 289"/>
                  <a:gd name="T12" fmla="*/ 1 w 232"/>
                  <a:gd name="T13" fmla="*/ 1 h 289"/>
                  <a:gd name="T14" fmla="*/ 1 w 232"/>
                  <a:gd name="T15" fmla="*/ 1 h 289"/>
                  <a:gd name="T16" fmla="*/ 1 w 232"/>
                  <a:gd name="T17" fmla="*/ 1 h 289"/>
                  <a:gd name="T18" fmla="*/ 1 w 232"/>
                  <a:gd name="T19" fmla="*/ 1 h 289"/>
                  <a:gd name="T20" fmla="*/ 1 w 232"/>
                  <a:gd name="T21" fmla="*/ 1 h 289"/>
                  <a:gd name="T22" fmla="*/ 1 w 232"/>
                  <a:gd name="T23" fmla="*/ 1 h 289"/>
                  <a:gd name="T24" fmla="*/ 0 w 232"/>
                  <a:gd name="T25" fmla="*/ 1 h 289"/>
                  <a:gd name="T26" fmla="*/ 0 w 232"/>
                  <a:gd name="T27" fmla="*/ 1 h 289"/>
                  <a:gd name="T28" fmla="*/ 0 w 232"/>
                  <a:gd name="T29" fmla="*/ 1 h 289"/>
                  <a:gd name="T30" fmla="*/ 0 w 232"/>
                  <a:gd name="T31" fmla="*/ 0 h 289"/>
                  <a:gd name="T32" fmla="*/ 0 w 232"/>
                  <a:gd name="T33" fmla="*/ 0 h 289"/>
                  <a:gd name="T34" fmla="*/ 0 w 232"/>
                  <a:gd name="T35" fmla="*/ 0 h 289"/>
                  <a:gd name="T36" fmla="*/ 0 w 232"/>
                  <a:gd name="T37" fmla="*/ 0 h 289"/>
                  <a:gd name="T38" fmla="*/ 0 w 232"/>
                  <a:gd name="T39" fmla="*/ 0 h 289"/>
                  <a:gd name="T40" fmla="*/ 0 w 232"/>
                  <a:gd name="T41" fmla="*/ 0 h 289"/>
                  <a:gd name="T42" fmla="*/ 0 w 232"/>
                  <a:gd name="T43" fmla="*/ 0 h 289"/>
                  <a:gd name="T44" fmla="*/ 0 w 232"/>
                  <a:gd name="T45" fmla="*/ 0 h 289"/>
                  <a:gd name="T46" fmla="*/ 0 w 232"/>
                  <a:gd name="T47" fmla="*/ 0 h 289"/>
                  <a:gd name="T48" fmla="*/ 0 w 232"/>
                  <a:gd name="T49" fmla="*/ 0 h 289"/>
                  <a:gd name="T50" fmla="*/ 0 w 232"/>
                  <a:gd name="T51" fmla="*/ 0 h 289"/>
                  <a:gd name="T52" fmla="*/ 0 w 232"/>
                  <a:gd name="T53" fmla="*/ 0 h 289"/>
                  <a:gd name="T54" fmla="*/ 0 w 232"/>
                  <a:gd name="T55" fmla="*/ 0 h 289"/>
                  <a:gd name="T56" fmla="*/ 0 w 232"/>
                  <a:gd name="T57" fmla="*/ 0 h 289"/>
                  <a:gd name="T58" fmla="*/ 0 w 232"/>
                  <a:gd name="T59" fmla="*/ 0 h 289"/>
                  <a:gd name="T60" fmla="*/ 0 w 232"/>
                  <a:gd name="T61" fmla="*/ 0 h 289"/>
                  <a:gd name="T62" fmla="*/ 0 w 232"/>
                  <a:gd name="T63" fmla="*/ 0 h 289"/>
                  <a:gd name="T64" fmla="*/ 0 w 232"/>
                  <a:gd name="T65" fmla="*/ 0 h 289"/>
                  <a:gd name="T66" fmla="*/ 1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2"/>
                  <a:gd name="T103" fmla="*/ 0 h 289"/>
                  <a:gd name="T104" fmla="*/ 232 w 232"/>
                  <a:gd name="T105" fmla="*/ 289 h 2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432" name="Freeform 2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659613" y="1548264"/>
              <a:ext cx="1839252" cy="647056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49"/>
                <a:gd name="T187" fmla="*/ 0 h 2048"/>
                <a:gd name="T188" fmla="*/ 7049 w 7049"/>
                <a:gd name="T189" fmla="*/ 2048 h 2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796482" y="2587636"/>
              <a:ext cx="124962" cy="273200"/>
            </a:xfrm>
            <a:custGeom>
              <a:avLst/>
              <a:gdLst>
                <a:gd name="T0" fmla="*/ 71439072 w 479"/>
                <a:gd name="T1" fmla="*/ 98360443 h 868"/>
                <a:gd name="T2" fmla="*/ 62768489 w 479"/>
                <a:gd name="T3" fmla="*/ 101942359 h 868"/>
                <a:gd name="T4" fmla="*/ 59187114 w 479"/>
                <a:gd name="T5" fmla="*/ 107452757 h 868"/>
                <a:gd name="T6" fmla="*/ 59563964 w 479"/>
                <a:gd name="T7" fmla="*/ 117922408 h 868"/>
                <a:gd name="T8" fmla="*/ 66349864 w 479"/>
                <a:gd name="T9" fmla="*/ 135555890 h 868"/>
                <a:gd name="T10" fmla="*/ 67669272 w 479"/>
                <a:gd name="T11" fmla="*/ 146025541 h 868"/>
                <a:gd name="T12" fmla="*/ 68988680 w 479"/>
                <a:gd name="T13" fmla="*/ 152913276 h 868"/>
                <a:gd name="T14" fmla="*/ 60883372 w 479"/>
                <a:gd name="T15" fmla="*/ 144923252 h 868"/>
                <a:gd name="T16" fmla="*/ 58244556 w 479"/>
                <a:gd name="T17" fmla="*/ 135555890 h 868"/>
                <a:gd name="T18" fmla="*/ 50704956 w 479"/>
                <a:gd name="T19" fmla="*/ 128667631 h 868"/>
                <a:gd name="T20" fmla="*/ 39583548 w 479"/>
                <a:gd name="T21" fmla="*/ 120953179 h 868"/>
                <a:gd name="T22" fmla="*/ 36379457 w 479"/>
                <a:gd name="T23" fmla="*/ 111860865 h 868"/>
                <a:gd name="T24" fmla="*/ 29405132 w 479"/>
                <a:gd name="T25" fmla="*/ 131422830 h 868"/>
                <a:gd name="T26" fmla="*/ 29405132 w 479"/>
                <a:gd name="T27" fmla="*/ 144372107 h 868"/>
                <a:gd name="T28" fmla="*/ 24881199 w 479"/>
                <a:gd name="T29" fmla="*/ 158423674 h 868"/>
                <a:gd name="T30" fmla="*/ 24127065 w 479"/>
                <a:gd name="T31" fmla="*/ 171097904 h 868"/>
                <a:gd name="T32" fmla="*/ 29027848 w 479"/>
                <a:gd name="T33" fmla="*/ 179087928 h 868"/>
                <a:gd name="T34" fmla="*/ 32986507 w 479"/>
                <a:gd name="T35" fmla="*/ 188730862 h 868"/>
                <a:gd name="T36" fmla="*/ 34871190 w 479"/>
                <a:gd name="T37" fmla="*/ 201129519 h 868"/>
                <a:gd name="T38" fmla="*/ 42599648 w 479"/>
                <a:gd name="T39" fmla="*/ 214905513 h 868"/>
                <a:gd name="T40" fmla="*/ 52966923 w 479"/>
                <a:gd name="T41" fmla="*/ 227303646 h 868"/>
                <a:gd name="T42" fmla="*/ 64087897 w 479"/>
                <a:gd name="T43" fmla="*/ 234191906 h 868"/>
                <a:gd name="T44" fmla="*/ 56171014 w 479"/>
                <a:gd name="T45" fmla="*/ 238875586 h 868"/>
                <a:gd name="T46" fmla="*/ 50704956 w 479"/>
                <a:gd name="T47" fmla="*/ 238048869 h 868"/>
                <a:gd name="T48" fmla="*/ 43164923 w 479"/>
                <a:gd name="T49" fmla="*/ 231712279 h 868"/>
                <a:gd name="T50" fmla="*/ 37698865 w 479"/>
                <a:gd name="T51" fmla="*/ 226753026 h 868"/>
                <a:gd name="T52" fmla="*/ 25823757 w 479"/>
                <a:gd name="T53" fmla="*/ 209119543 h 868"/>
                <a:gd name="T54" fmla="*/ 15644907 w 479"/>
                <a:gd name="T55" fmla="*/ 201129519 h 868"/>
                <a:gd name="T56" fmla="*/ 13948650 w 479"/>
                <a:gd name="T57" fmla="*/ 189557579 h 868"/>
                <a:gd name="T58" fmla="*/ 15079633 w 479"/>
                <a:gd name="T59" fmla="*/ 179914645 h 868"/>
                <a:gd name="T60" fmla="*/ 16587466 w 479"/>
                <a:gd name="T61" fmla="*/ 169995614 h 868"/>
                <a:gd name="T62" fmla="*/ 22619232 w 479"/>
                <a:gd name="T63" fmla="*/ 137208800 h 868"/>
                <a:gd name="T64" fmla="*/ 20357266 w 479"/>
                <a:gd name="T65" fmla="*/ 111310245 h 868"/>
                <a:gd name="T66" fmla="*/ 11686683 w 479"/>
                <a:gd name="T67" fmla="*/ 87890792 h 868"/>
                <a:gd name="T68" fmla="*/ 12063533 w 479"/>
                <a:gd name="T69" fmla="*/ 78522906 h 868"/>
                <a:gd name="T70" fmla="*/ 13948650 w 479"/>
                <a:gd name="T71" fmla="*/ 73012508 h 868"/>
                <a:gd name="T72" fmla="*/ 10555700 w 479"/>
                <a:gd name="T73" fmla="*/ 55655123 h 868"/>
                <a:gd name="T74" fmla="*/ 4335508 w 479"/>
                <a:gd name="T75" fmla="*/ 43532037 h 868"/>
                <a:gd name="T76" fmla="*/ 188425 w 479"/>
                <a:gd name="T77" fmla="*/ 28103134 h 868"/>
                <a:gd name="T78" fmla="*/ 2073542 w 479"/>
                <a:gd name="T79" fmla="*/ 12123085 h 868"/>
                <a:gd name="T80" fmla="*/ 9236291 w 479"/>
                <a:gd name="T81" fmla="*/ 4408108 h 868"/>
                <a:gd name="T82" fmla="*/ 22619232 w 479"/>
                <a:gd name="T83" fmla="*/ 0 h 868"/>
                <a:gd name="T84" fmla="*/ 29405132 w 479"/>
                <a:gd name="T85" fmla="*/ 7714452 h 868"/>
                <a:gd name="T86" fmla="*/ 33740206 w 479"/>
                <a:gd name="T87" fmla="*/ 9918506 h 868"/>
                <a:gd name="T88" fmla="*/ 37133156 w 479"/>
                <a:gd name="T89" fmla="*/ 37470495 h 868"/>
                <a:gd name="T90" fmla="*/ 40149257 w 479"/>
                <a:gd name="T91" fmla="*/ 45736092 h 868"/>
                <a:gd name="T92" fmla="*/ 43542207 w 479"/>
                <a:gd name="T93" fmla="*/ 42705320 h 868"/>
                <a:gd name="T94" fmla="*/ 48631414 w 479"/>
                <a:gd name="T95" fmla="*/ 34715296 h 868"/>
                <a:gd name="T96" fmla="*/ 52966923 w 479"/>
                <a:gd name="T97" fmla="*/ 38848357 h 868"/>
                <a:gd name="T98" fmla="*/ 56171014 w 479"/>
                <a:gd name="T99" fmla="*/ 37470495 h 868"/>
                <a:gd name="T100" fmla="*/ 59563964 w 479"/>
                <a:gd name="T101" fmla="*/ 29756043 h 868"/>
                <a:gd name="T102" fmla="*/ 65218880 w 479"/>
                <a:gd name="T103" fmla="*/ 29756043 h 868"/>
                <a:gd name="T104" fmla="*/ 72946905 w 479"/>
                <a:gd name="T105" fmla="*/ 43256465 h 868"/>
                <a:gd name="T106" fmla="*/ 85576146 w 479"/>
                <a:gd name="T107" fmla="*/ 67777683 h 868"/>
                <a:gd name="T108" fmla="*/ 90100079 w 479"/>
                <a:gd name="T109" fmla="*/ 84584448 h 868"/>
                <a:gd name="T110" fmla="*/ 88214962 w 479"/>
                <a:gd name="T111" fmla="*/ 93125618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34" name="Freeform 3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965361" y="1932483"/>
              <a:ext cx="524821" cy="272394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6"/>
                <a:gd name="T175" fmla="*/ 0 h 863"/>
                <a:gd name="T176" fmla="*/ 2006 w 2006"/>
                <a:gd name="T177" fmla="*/ 863 h 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35" name="Freeform 3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103472" y="2115035"/>
              <a:ext cx="245742" cy="150056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0"/>
                <a:gd name="T109" fmla="*/ 0 h 468"/>
                <a:gd name="T110" fmla="*/ 950 w 950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36" name="Freeform 3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089184" y="2472493"/>
              <a:ext cx="11430" cy="34408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93"/>
                <a:gd name="T149" fmla="*/ 43 w 43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37" name="Freeform 3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160621" y="2475360"/>
              <a:ext cx="8572" cy="34408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38" name="Freeform 3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053101" y="2872961"/>
              <a:ext cx="26670" cy="34408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71"/>
                <a:gd name="T140" fmla="*/ 106 w 10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39" name="Freeform 7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8757941" y="3328862"/>
              <a:ext cx="46672" cy="78373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0" name="Freeform 7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757941" y="3312614"/>
              <a:ext cx="8573" cy="34408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0"/>
                <a:gd name="T47" fmla="*/ 27 w 27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1" name="Freeform 7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357897" y="2817526"/>
              <a:ext cx="5715" cy="34408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2" name="Freeform 7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794136" y="3360403"/>
              <a:ext cx="8573" cy="34408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4"/>
                <a:gd name="T38" fmla="*/ 33 w 3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3" name="Freeform 7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807471" y="3366138"/>
              <a:ext cx="10478" cy="35363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4" name="Freeform 8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395996" y="2810835"/>
              <a:ext cx="953" cy="33452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5" name="Freeform 8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8431239" y="2777384"/>
              <a:ext cx="3810" cy="34408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5"/>
                <a:gd name="T47" fmla="*/ 16 w 16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6" name="Freeform 8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8498865" y="2710480"/>
              <a:ext cx="2858" cy="34408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7" name="Freeform 8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8590304" y="3131018"/>
              <a:ext cx="16193" cy="35363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4"/>
                <a:gd name="T71" fmla="*/ 67 w 67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8" name="Freeform 8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8628403" y="3139620"/>
              <a:ext cx="7620" cy="34408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8"/>
                <a:gd name="T71" fmla="*/ 34 w 34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9" name="Freeform 8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542679" y="3004857"/>
              <a:ext cx="15240" cy="33452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3"/>
                <a:gd name="T35" fmla="*/ 53 w 5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0" name="Freeform 8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508390" y="2989564"/>
              <a:ext cx="6668" cy="34408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1" name="Line 8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8621736" y="3174028"/>
              <a:ext cx="12382" cy="382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52" name="Freeform 9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8634118" y="3177851"/>
              <a:ext cx="953" cy="34408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1588"/>
                <a:gd name="T10" fmla="*/ 0 h 13"/>
                <a:gd name="T11" fmla="*/ 1588 w 158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3" name="Freeform 9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8606496" y="3174028"/>
              <a:ext cx="8572" cy="35364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  <a:gd name="T9" fmla="*/ 0 w 26"/>
                <a:gd name="T10" fmla="*/ 0 h 58738"/>
                <a:gd name="T11" fmla="*/ 26 w 26"/>
                <a:gd name="T12" fmla="*/ 58738 h 58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4" name="Freeform 92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8602686" y="3162558"/>
              <a:ext cx="3810" cy="36319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5" name="Freeform 9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8651263" y="2998166"/>
              <a:ext cx="953" cy="34408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456" name="Group 94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8576017" y="2800322"/>
              <a:ext cx="98106" cy="68815"/>
              <a:chOff x="5379" y="2466"/>
              <a:chExt cx="122" cy="71"/>
            </a:xfrm>
          </p:grpSpPr>
          <p:sp>
            <p:nvSpPr>
              <p:cNvPr id="15629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5"/>
                  <a:gd name="T44" fmla="*/ 19 w 19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0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8"/>
                  <a:gd name="T26" fmla="*/ 26 w 2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1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8"/>
                  <a:gd name="T11" fmla="*/ 13 w 1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2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4"/>
                  <a:gd name="T32" fmla="*/ 26 w 2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3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"/>
                  <a:gd name="T17" fmla="*/ 34 w 3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4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5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6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7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457" name="Freeform 10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726398" y="2717170"/>
              <a:ext cx="3810" cy="34408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11"/>
                <a:gd name="T74" fmla="*/ 26 w 26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8" name="Freeform 10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539822" y="1964024"/>
              <a:ext cx="12382" cy="34408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6"/>
                <a:gd name="T38" fmla="*/ 46 w 4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9" name="Freeform 108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8645548" y="1984095"/>
              <a:ext cx="9525" cy="34408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6"/>
                <a:gd name="T47" fmla="*/ 39 w 39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0" name="Freeform 109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8315035" y="2122681"/>
              <a:ext cx="2857" cy="35364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5"/>
                <a:gd name="T41" fmla="*/ 11 w 1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1" name="Freeform 11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8203594" y="2461024"/>
              <a:ext cx="8573" cy="35364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2" name="Freeform 11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8214072" y="2421837"/>
              <a:ext cx="9525" cy="34408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37"/>
                <a:gd name="T38" fmla="*/ 26 w 2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3" name="Freeform 112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8147397" y="2331039"/>
              <a:ext cx="952" cy="36319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8"/>
                <a:gd name="T14" fmla="*/ 7 w 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4" name="Freeform 11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7138714" y="2736285"/>
              <a:ext cx="15240" cy="33452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465" name="Group 117"/>
            <p:cNvGrpSpPr>
              <a:grpSpLocks/>
            </p:cNvGrpSpPr>
            <p:nvPr>
              <p:custDataLst>
                <p:tags r:id="rId39"/>
              </p:custDataLst>
            </p:nvPr>
          </p:nvGrpSpPr>
          <p:grpSpPr bwMode="auto">
            <a:xfrm>
              <a:off x="7423507" y="2765914"/>
              <a:ext cx="27622" cy="225562"/>
              <a:chOff x="3950" y="2430"/>
              <a:chExt cx="36" cy="234"/>
            </a:xfrm>
          </p:grpSpPr>
          <p:sp>
            <p:nvSpPr>
              <p:cNvPr id="15598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9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0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1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2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3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4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5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6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7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8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9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0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1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2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3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4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5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6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7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8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9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0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1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2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3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4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5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6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7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8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466" name="Group 149"/>
            <p:cNvGrpSpPr>
              <a:grpSpLocks/>
            </p:cNvGrpSpPr>
            <p:nvPr>
              <p:custDataLst>
                <p:tags r:id="rId40"/>
              </p:custDataLst>
            </p:nvPr>
          </p:nvGrpSpPr>
          <p:grpSpPr bwMode="auto">
            <a:xfrm>
              <a:off x="8662693" y="3066981"/>
              <a:ext cx="111441" cy="129029"/>
              <a:chOff x="5486" y="2743"/>
              <a:chExt cx="137" cy="132"/>
            </a:xfrm>
          </p:grpSpPr>
          <p:sp>
            <p:nvSpPr>
              <p:cNvPr id="15589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0 h 87"/>
                  <a:gd name="T4" fmla="*/ 0 w 40"/>
                  <a:gd name="T5" fmla="*/ 0 h 87"/>
                  <a:gd name="T6" fmla="*/ 0 w 40"/>
                  <a:gd name="T7" fmla="*/ 0 h 87"/>
                  <a:gd name="T8" fmla="*/ 0 w 40"/>
                  <a:gd name="T9" fmla="*/ 0 h 87"/>
                  <a:gd name="T10" fmla="*/ 0 w 40"/>
                  <a:gd name="T11" fmla="*/ 0 h 87"/>
                  <a:gd name="T12" fmla="*/ 0 w 40"/>
                  <a:gd name="T13" fmla="*/ 0 h 87"/>
                  <a:gd name="T14" fmla="*/ 0 w 40"/>
                  <a:gd name="T15" fmla="*/ 0 h 87"/>
                  <a:gd name="T16" fmla="*/ 0 w 40"/>
                  <a:gd name="T17" fmla="*/ 0 h 87"/>
                  <a:gd name="T18" fmla="*/ 0 w 40"/>
                  <a:gd name="T19" fmla="*/ 0 h 87"/>
                  <a:gd name="T20" fmla="*/ 0 w 40"/>
                  <a:gd name="T21" fmla="*/ 0 h 87"/>
                  <a:gd name="T22" fmla="*/ 0 w 40"/>
                  <a:gd name="T23" fmla="*/ 0 h 87"/>
                  <a:gd name="T24" fmla="*/ 0 w 40"/>
                  <a:gd name="T25" fmla="*/ 0 h 87"/>
                  <a:gd name="T26" fmla="*/ 0 w 40"/>
                  <a:gd name="T27" fmla="*/ 0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"/>
                  <a:gd name="T76" fmla="*/ 0 h 87"/>
                  <a:gd name="T77" fmla="*/ 40 w 40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0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0 w 61"/>
                  <a:gd name="T7" fmla="*/ 0 h 37"/>
                  <a:gd name="T8" fmla="*/ 0 w 61"/>
                  <a:gd name="T9" fmla="*/ 0 h 37"/>
                  <a:gd name="T10" fmla="*/ 0 w 61"/>
                  <a:gd name="T11" fmla="*/ 0 h 37"/>
                  <a:gd name="T12" fmla="*/ 0 w 61"/>
                  <a:gd name="T13" fmla="*/ 0 h 37"/>
                  <a:gd name="T14" fmla="*/ 0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37"/>
                  <a:gd name="T44" fmla="*/ 61 w 61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1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2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0 w 74"/>
                  <a:gd name="T1" fmla="*/ 0 h 80"/>
                  <a:gd name="T2" fmla="*/ 0 w 74"/>
                  <a:gd name="T3" fmla="*/ 0 h 80"/>
                  <a:gd name="T4" fmla="*/ 0 w 74"/>
                  <a:gd name="T5" fmla="*/ 0 h 80"/>
                  <a:gd name="T6" fmla="*/ 0 w 74"/>
                  <a:gd name="T7" fmla="*/ 0 h 80"/>
                  <a:gd name="T8" fmla="*/ 0 w 74"/>
                  <a:gd name="T9" fmla="*/ 0 h 80"/>
                  <a:gd name="T10" fmla="*/ 0 w 74"/>
                  <a:gd name="T11" fmla="*/ 0 h 80"/>
                  <a:gd name="T12" fmla="*/ 0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0 h 80"/>
                  <a:gd name="T40" fmla="*/ 0 w 74"/>
                  <a:gd name="T41" fmla="*/ 0 h 80"/>
                  <a:gd name="T42" fmla="*/ 0 w 74"/>
                  <a:gd name="T43" fmla="*/ 0 h 80"/>
                  <a:gd name="T44" fmla="*/ 0 w 74"/>
                  <a:gd name="T45" fmla="*/ 0 h 80"/>
                  <a:gd name="T46" fmla="*/ 0 w 74"/>
                  <a:gd name="T47" fmla="*/ 0 h 80"/>
                  <a:gd name="T48" fmla="*/ 0 w 74"/>
                  <a:gd name="T49" fmla="*/ 0 h 80"/>
                  <a:gd name="T50" fmla="*/ 0 w 74"/>
                  <a:gd name="T51" fmla="*/ 0 h 80"/>
                  <a:gd name="T52" fmla="*/ 0 w 74"/>
                  <a:gd name="T53" fmla="*/ 0 h 80"/>
                  <a:gd name="T54" fmla="*/ 0 w 74"/>
                  <a:gd name="T55" fmla="*/ 0 h 80"/>
                  <a:gd name="T56" fmla="*/ 0 w 74"/>
                  <a:gd name="T57" fmla="*/ 0 h 80"/>
                  <a:gd name="T58" fmla="*/ 0 w 74"/>
                  <a:gd name="T59" fmla="*/ 0 h 80"/>
                  <a:gd name="T60" fmla="*/ 0 w 74"/>
                  <a:gd name="T61" fmla="*/ 0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4"/>
                  <a:gd name="T94" fmla="*/ 0 h 80"/>
                  <a:gd name="T95" fmla="*/ 74 w 74"/>
                  <a:gd name="T96" fmla="*/ 80 h 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3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0 w 86"/>
                  <a:gd name="T1" fmla="*/ 0 h 80"/>
                  <a:gd name="T2" fmla="*/ 0 w 86"/>
                  <a:gd name="T3" fmla="*/ 0 h 80"/>
                  <a:gd name="T4" fmla="*/ 0 w 86"/>
                  <a:gd name="T5" fmla="*/ 0 h 80"/>
                  <a:gd name="T6" fmla="*/ 0 w 86"/>
                  <a:gd name="T7" fmla="*/ 0 h 80"/>
                  <a:gd name="T8" fmla="*/ 0 w 86"/>
                  <a:gd name="T9" fmla="*/ 0 h 80"/>
                  <a:gd name="T10" fmla="*/ 0 w 86"/>
                  <a:gd name="T11" fmla="*/ 0 h 80"/>
                  <a:gd name="T12" fmla="*/ 0 w 86"/>
                  <a:gd name="T13" fmla="*/ 0 h 80"/>
                  <a:gd name="T14" fmla="*/ 0 w 86"/>
                  <a:gd name="T15" fmla="*/ 0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0 h 80"/>
                  <a:gd name="T34" fmla="*/ 0 w 86"/>
                  <a:gd name="T35" fmla="*/ 0 h 80"/>
                  <a:gd name="T36" fmla="*/ 0 w 86"/>
                  <a:gd name="T37" fmla="*/ 0 h 80"/>
                  <a:gd name="T38" fmla="*/ 0 w 86"/>
                  <a:gd name="T39" fmla="*/ 0 h 80"/>
                  <a:gd name="T40" fmla="*/ 0 w 86"/>
                  <a:gd name="T41" fmla="*/ 0 h 80"/>
                  <a:gd name="T42" fmla="*/ 0 w 86"/>
                  <a:gd name="T43" fmla="*/ 0 h 80"/>
                  <a:gd name="T44" fmla="*/ 0 w 86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"/>
                  <a:gd name="T70" fmla="*/ 0 h 80"/>
                  <a:gd name="T71" fmla="*/ 86 w 86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4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0 w 74"/>
                  <a:gd name="T19" fmla="*/ 0 h 31"/>
                  <a:gd name="T20" fmla="*/ 0 w 74"/>
                  <a:gd name="T21" fmla="*/ 0 h 31"/>
                  <a:gd name="T22" fmla="*/ 0 w 74"/>
                  <a:gd name="T23" fmla="*/ 0 h 31"/>
                  <a:gd name="T24" fmla="*/ 0 w 74"/>
                  <a:gd name="T25" fmla="*/ 0 h 31"/>
                  <a:gd name="T26" fmla="*/ 0 w 74"/>
                  <a:gd name="T27" fmla="*/ 0 h 31"/>
                  <a:gd name="T28" fmla="*/ 0 w 74"/>
                  <a:gd name="T29" fmla="*/ 0 h 31"/>
                  <a:gd name="T30" fmla="*/ 0 w 74"/>
                  <a:gd name="T31" fmla="*/ 0 h 31"/>
                  <a:gd name="T32" fmla="*/ 0 w 74"/>
                  <a:gd name="T33" fmla="*/ 0 h 31"/>
                  <a:gd name="T34" fmla="*/ 0 w 74"/>
                  <a:gd name="T35" fmla="*/ 0 h 31"/>
                  <a:gd name="T36" fmla="*/ 0 w 74"/>
                  <a:gd name="T37" fmla="*/ 0 h 31"/>
                  <a:gd name="T38" fmla="*/ 0 w 74"/>
                  <a:gd name="T39" fmla="*/ 0 h 31"/>
                  <a:gd name="T40" fmla="*/ 0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31"/>
                  <a:gd name="T89" fmla="*/ 74 w 74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5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"/>
                  <a:gd name="T14" fmla="*/ 20 w 2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6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0 w 100"/>
                  <a:gd name="T5" fmla="*/ 0 h 65"/>
                  <a:gd name="T6" fmla="*/ 0 w 100"/>
                  <a:gd name="T7" fmla="*/ 0 h 65"/>
                  <a:gd name="T8" fmla="*/ 0 w 100"/>
                  <a:gd name="T9" fmla="*/ 0 h 65"/>
                  <a:gd name="T10" fmla="*/ 0 w 100"/>
                  <a:gd name="T11" fmla="*/ 0 h 65"/>
                  <a:gd name="T12" fmla="*/ 0 w 100"/>
                  <a:gd name="T13" fmla="*/ 0 h 65"/>
                  <a:gd name="T14" fmla="*/ 0 w 100"/>
                  <a:gd name="T15" fmla="*/ 0 h 65"/>
                  <a:gd name="T16" fmla="*/ 0 w 100"/>
                  <a:gd name="T17" fmla="*/ 0 h 65"/>
                  <a:gd name="T18" fmla="*/ 0 w 100"/>
                  <a:gd name="T19" fmla="*/ 0 h 65"/>
                  <a:gd name="T20" fmla="*/ 0 w 100"/>
                  <a:gd name="T21" fmla="*/ 0 h 65"/>
                  <a:gd name="T22" fmla="*/ 0 w 100"/>
                  <a:gd name="T23" fmla="*/ 0 h 65"/>
                  <a:gd name="T24" fmla="*/ 0 w 100"/>
                  <a:gd name="T25" fmla="*/ 0 h 65"/>
                  <a:gd name="T26" fmla="*/ 0 w 100"/>
                  <a:gd name="T27" fmla="*/ 0 h 65"/>
                  <a:gd name="T28" fmla="*/ 0 w 100"/>
                  <a:gd name="T29" fmla="*/ 0 h 65"/>
                  <a:gd name="T30" fmla="*/ 0 w 100"/>
                  <a:gd name="T31" fmla="*/ 0 h 65"/>
                  <a:gd name="T32" fmla="*/ 0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65"/>
                  <a:gd name="T74" fmla="*/ 100 w 100"/>
                  <a:gd name="T75" fmla="*/ 65 h 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7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0 w 79"/>
                  <a:gd name="T1" fmla="*/ 0 h 104"/>
                  <a:gd name="T2" fmla="*/ 0 w 79"/>
                  <a:gd name="T3" fmla="*/ 0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0 h 104"/>
                  <a:gd name="T18" fmla="*/ 0 w 79"/>
                  <a:gd name="T19" fmla="*/ 0 h 104"/>
                  <a:gd name="T20" fmla="*/ 0 w 79"/>
                  <a:gd name="T21" fmla="*/ 0 h 104"/>
                  <a:gd name="T22" fmla="*/ 0 w 79"/>
                  <a:gd name="T23" fmla="*/ 0 h 104"/>
                  <a:gd name="T24" fmla="*/ 0 w 79"/>
                  <a:gd name="T25" fmla="*/ 0 h 104"/>
                  <a:gd name="T26" fmla="*/ 0 w 79"/>
                  <a:gd name="T27" fmla="*/ 0 h 104"/>
                  <a:gd name="T28" fmla="*/ 0 w 79"/>
                  <a:gd name="T29" fmla="*/ 0 h 104"/>
                  <a:gd name="T30" fmla="*/ 0 w 79"/>
                  <a:gd name="T31" fmla="*/ 0 h 104"/>
                  <a:gd name="T32" fmla="*/ 0 w 79"/>
                  <a:gd name="T33" fmla="*/ 0 h 104"/>
                  <a:gd name="T34" fmla="*/ 0 w 79"/>
                  <a:gd name="T35" fmla="*/ 0 h 104"/>
                  <a:gd name="T36" fmla="*/ 0 w 79"/>
                  <a:gd name="T37" fmla="*/ 0 h 104"/>
                  <a:gd name="T38" fmla="*/ 0 w 79"/>
                  <a:gd name="T39" fmla="*/ 0 h 104"/>
                  <a:gd name="T40" fmla="*/ 0 w 79"/>
                  <a:gd name="T41" fmla="*/ 0 h 104"/>
                  <a:gd name="T42" fmla="*/ 0 w 79"/>
                  <a:gd name="T43" fmla="*/ 0 h 104"/>
                  <a:gd name="T44" fmla="*/ 0 w 79"/>
                  <a:gd name="T45" fmla="*/ 0 h 104"/>
                  <a:gd name="T46" fmla="*/ 0 w 79"/>
                  <a:gd name="T47" fmla="*/ 0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104"/>
                  <a:gd name="T74" fmla="*/ 79 w 79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467" name="Freeform 16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7503516" y="1986007"/>
              <a:ext cx="437191" cy="199755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8"/>
                <a:gd name="T178" fmla="*/ 0 h 630"/>
                <a:gd name="T179" fmla="*/ 1688 w 1688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8" name="Freeform 18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8494103" y="3171161"/>
              <a:ext cx="952" cy="30585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9"/>
                <a:gd name="T23" fmla="*/ 5 w 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9" name="Freeform 182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8497913" y="3167337"/>
              <a:ext cx="4762" cy="21982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8"/>
                <a:gd name="T17" fmla="*/ 14 w 1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0" name="Freeform 183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8507437" y="3155868"/>
              <a:ext cx="952" cy="13381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43"/>
                <a:gd name="T17" fmla="*/ 1587 w 158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1" name="Line 18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8507437" y="3167337"/>
              <a:ext cx="952" cy="19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72" name="Freeform 18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8497913" y="3157780"/>
              <a:ext cx="952" cy="9558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31"/>
                <a:gd name="T17" fmla="*/ 1587 w 158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3" name="Freeform 232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838681" y="2335818"/>
              <a:ext cx="20002" cy="79329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254"/>
                <a:gd name="T71" fmla="*/ 80 w 80"/>
                <a:gd name="T72" fmla="*/ 254 h 2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4" name="Freeform 256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965361" y="2215391"/>
              <a:ext cx="301939" cy="284819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6"/>
                <a:gd name="T166" fmla="*/ 0 h 900"/>
                <a:gd name="T167" fmla="*/ 1156 w 1156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5" name="Freeform 257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979649" y="2611080"/>
              <a:ext cx="148588" cy="137631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258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096886" y="2474714"/>
              <a:ext cx="72895" cy="72853"/>
            </a:xfrm>
            <a:custGeom>
              <a:avLst/>
              <a:gdLst>
                <a:gd name="T0" fmla="*/ 0 w 286"/>
                <a:gd name="T1" fmla="*/ 31081662 h 228"/>
                <a:gd name="T2" fmla="*/ 711666 w 286"/>
                <a:gd name="T3" fmla="*/ 30521804 h 228"/>
                <a:gd name="T4" fmla="*/ 1245732 w 286"/>
                <a:gd name="T5" fmla="*/ 30521804 h 228"/>
                <a:gd name="T6" fmla="*/ 1779798 w 286"/>
                <a:gd name="T7" fmla="*/ 30801733 h 228"/>
                <a:gd name="T8" fmla="*/ 1957399 w 286"/>
                <a:gd name="T9" fmla="*/ 31081662 h 228"/>
                <a:gd name="T10" fmla="*/ 2135421 w 286"/>
                <a:gd name="T11" fmla="*/ 32761767 h 228"/>
                <a:gd name="T12" fmla="*/ 2313443 w 286"/>
                <a:gd name="T13" fmla="*/ 34441871 h 228"/>
                <a:gd name="T14" fmla="*/ 2491465 w 286"/>
                <a:gd name="T15" fmla="*/ 35842046 h 228"/>
                <a:gd name="T16" fmla="*/ 2847509 w 286"/>
                <a:gd name="T17" fmla="*/ 36682363 h 228"/>
                <a:gd name="T18" fmla="*/ 3381153 w 286"/>
                <a:gd name="T19" fmla="*/ 37522150 h 228"/>
                <a:gd name="T20" fmla="*/ 4270841 w 286"/>
                <a:gd name="T21" fmla="*/ 38082538 h 228"/>
                <a:gd name="T22" fmla="*/ 5160951 w 286"/>
                <a:gd name="T23" fmla="*/ 38362467 h 228"/>
                <a:gd name="T24" fmla="*/ 6584706 w 286"/>
                <a:gd name="T25" fmla="*/ 38642396 h 228"/>
                <a:gd name="T26" fmla="*/ 8542104 w 286"/>
                <a:gd name="T27" fmla="*/ 38642396 h 228"/>
                <a:gd name="T28" fmla="*/ 10677525 w 286"/>
                <a:gd name="T29" fmla="*/ 38082538 h 228"/>
                <a:gd name="T30" fmla="*/ 17440253 w 286"/>
                <a:gd name="T31" fmla="*/ 36402433 h 228"/>
                <a:gd name="T32" fmla="*/ 22956826 w 286"/>
                <a:gd name="T33" fmla="*/ 34161942 h 228"/>
                <a:gd name="T34" fmla="*/ 25448291 w 286"/>
                <a:gd name="T35" fmla="*/ 33042225 h 228"/>
                <a:gd name="T36" fmla="*/ 27761734 w 286"/>
                <a:gd name="T37" fmla="*/ 31921979 h 228"/>
                <a:gd name="T38" fmla="*/ 29719132 w 286"/>
                <a:gd name="T39" fmla="*/ 30521804 h 228"/>
                <a:gd name="T40" fmla="*/ 31676953 w 286"/>
                <a:gd name="T41" fmla="*/ 28841700 h 228"/>
                <a:gd name="T42" fmla="*/ 33456329 w 286"/>
                <a:gd name="T43" fmla="*/ 26881667 h 228"/>
                <a:gd name="T44" fmla="*/ 35236128 w 286"/>
                <a:gd name="T45" fmla="*/ 24361775 h 228"/>
                <a:gd name="T46" fmla="*/ 37015504 w 286"/>
                <a:gd name="T47" fmla="*/ 21841354 h 228"/>
                <a:gd name="T48" fmla="*/ 38973325 w 286"/>
                <a:gd name="T49" fmla="*/ 18201217 h 228"/>
                <a:gd name="T50" fmla="*/ 40752701 w 286"/>
                <a:gd name="T51" fmla="*/ 14561079 h 228"/>
                <a:gd name="T52" fmla="*/ 42888544 w 286"/>
                <a:gd name="T53" fmla="*/ 10360554 h 228"/>
                <a:gd name="T54" fmla="*/ 45023965 w 286"/>
                <a:gd name="T55" fmla="*/ 5600171 h 228"/>
                <a:gd name="T56" fmla="*/ 47337407 w 286"/>
                <a:gd name="T57" fmla="*/ 0 h 228"/>
                <a:gd name="T58" fmla="*/ 48049073 w 286"/>
                <a:gd name="T59" fmla="*/ 1960033 h 228"/>
                <a:gd name="T60" fmla="*/ 48761162 w 286"/>
                <a:gd name="T61" fmla="*/ 3640137 h 228"/>
                <a:gd name="T62" fmla="*/ 49116784 w 286"/>
                <a:gd name="T63" fmla="*/ 5600171 h 228"/>
                <a:gd name="T64" fmla="*/ 49650850 w 286"/>
                <a:gd name="T65" fmla="*/ 7560204 h 228"/>
                <a:gd name="T66" fmla="*/ 50184916 w 286"/>
                <a:gd name="T67" fmla="*/ 11760729 h 228"/>
                <a:gd name="T68" fmla="*/ 50896582 w 286"/>
                <a:gd name="T69" fmla="*/ 17360900 h 228"/>
                <a:gd name="T70" fmla="*/ 43778232 w 286"/>
                <a:gd name="T71" fmla="*/ 55443437 h 228"/>
                <a:gd name="T72" fmla="*/ 40219057 w 286"/>
                <a:gd name="T73" fmla="*/ 63843958 h 228"/>
                <a:gd name="T74" fmla="*/ 9431793 w 286"/>
                <a:gd name="T75" fmla="*/ 58803646 h 228"/>
                <a:gd name="T76" fmla="*/ 0 w 286"/>
                <a:gd name="T77" fmla="*/ 31081662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77" name="Freeform 259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6909165" y="2266047"/>
              <a:ext cx="133348" cy="158658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8" name="Freeform 260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209198" y="2242153"/>
              <a:ext cx="199070" cy="174905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9" name="Freeform 261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228247" y="2271781"/>
              <a:ext cx="219072" cy="255191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0" name="Freeform 262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7702586" y="2433307"/>
              <a:ext cx="132396" cy="352679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1" name="Freeform 2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68341" y="2152310"/>
              <a:ext cx="72389" cy="103223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"/>
                <a:gd name="T154" fmla="*/ 0 h 326"/>
                <a:gd name="T155" fmla="*/ 266 w 266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2" name="Freeform 273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7511136" y="2401766"/>
              <a:ext cx="123823" cy="74550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3" name="Freeform 274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640674" y="2435218"/>
              <a:ext cx="43814" cy="39186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23"/>
                <a:gd name="T143" fmla="*/ 167 w 167"/>
                <a:gd name="T144" fmla="*/ 123 h 1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4" name="Freeform 275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7634960" y="2478227"/>
              <a:ext cx="80009" cy="100356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Freeform 276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7824883" y="2547567"/>
              <a:ext cx="121175" cy="162705"/>
            </a:xfrm>
            <a:custGeom>
              <a:avLst/>
              <a:gdLst>
                <a:gd name="T0" fmla="*/ 17223486 w 471"/>
                <a:gd name="T1" fmla="*/ 3257256 h 518"/>
                <a:gd name="T2" fmla="*/ 12276073 w 471"/>
                <a:gd name="T3" fmla="*/ 8686015 h 518"/>
                <a:gd name="T4" fmla="*/ 7329088 w 471"/>
                <a:gd name="T5" fmla="*/ 13300461 h 518"/>
                <a:gd name="T6" fmla="*/ 4946985 w 471"/>
                <a:gd name="T7" fmla="*/ 22257915 h 518"/>
                <a:gd name="T8" fmla="*/ 1465646 w 471"/>
                <a:gd name="T9" fmla="*/ 32029161 h 518"/>
                <a:gd name="T10" fmla="*/ 1282441 w 471"/>
                <a:gd name="T11" fmla="*/ 36915045 h 518"/>
                <a:gd name="T12" fmla="*/ 5497030 w 471"/>
                <a:gd name="T13" fmla="*/ 41529490 h 518"/>
                <a:gd name="T14" fmla="*/ 9161575 w 471"/>
                <a:gd name="T15" fmla="*/ 45601060 h 518"/>
                <a:gd name="T16" fmla="*/ 11360044 w 471"/>
                <a:gd name="T17" fmla="*/ 46686812 h 518"/>
                <a:gd name="T18" fmla="*/ 13742148 w 471"/>
                <a:gd name="T19" fmla="*/ 57272893 h 518"/>
                <a:gd name="T20" fmla="*/ 15391000 w 471"/>
                <a:gd name="T21" fmla="*/ 73830089 h 518"/>
                <a:gd name="T22" fmla="*/ 17223486 w 471"/>
                <a:gd name="T23" fmla="*/ 81158915 h 518"/>
                <a:gd name="T24" fmla="*/ 19055544 w 471"/>
                <a:gd name="T25" fmla="*/ 81973229 h 518"/>
                <a:gd name="T26" fmla="*/ 20521619 w 471"/>
                <a:gd name="T27" fmla="*/ 80616039 h 518"/>
                <a:gd name="T28" fmla="*/ 23453340 w 471"/>
                <a:gd name="T29" fmla="*/ 72744337 h 518"/>
                <a:gd name="T30" fmla="*/ 26567839 w 471"/>
                <a:gd name="T31" fmla="*/ 71115709 h 518"/>
                <a:gd name="T32" fmla="*/ 29316354 w 471"/>
                <a:gd name="T33" fmla="*/ 73830089 h 518"/>
                <a:gd name="T34" fmla="*/ 31698457 w 471"/>
                <a:gd name="T35" fmla="*/ 75187279 h 518"/>
                <a:gd name="T36" fmla="*/ 33530515 w 471"/>
                <a:gd name="T37" fmla="*/ 74372965 h 518"/>
                <a:gd name="T38" fmla="*/ 35179796 w 471"/>
                <a:gd name="T39" fmla="*/ 70301917 h 518"/>
                <a:gd name="T40" fmla="*/ 37195060 w 471"/>
                <a:gd name="T41" fmla="*/ 66230347 h 518"/>
                <a:gd name="T42" fmla="*/ 38844340 w 471"/>
                <a:gd name="T43" fmla="*/ 65416033 h 518"/>
                <a:gd name="T44" fmla="*/ 44157737 w 471"/>
                <a:gd name="T45" fmla="*/ 67044661 h 518"/>
                <a:gd name="T46" fmla="*/ 47455869 w 471"/>
                <a:gd name="T47" fmla="*/ 73558651 h 518"/>
                <a:gd name="T48" fmla="*/ 56434238 w 471"/>
                <a:gd name="T49" fmla="*/ 91202120 h 518"/>
                <a:gd name="T50" fmla="*/ 62480458 w 471"/>
                <a:gd name="T51" fmla="*/ 103688267 h 518"/>
                <a:gd name="T52" fmla="*/ 65595385 w 471"/>
                <a:gd name="T53" fmla="*/ 113731473 h 518"/>
                <a:gd name="T54" fmla="*/ 67061459 w 471"/>
                <a:gd name="T55" fmla="*/ 124045595 h 518"/>
                <a:gd name="T56" fmla="*/ 65778590 w 471"/>
                <a:gd name="T57" fmla="*/ 127574289 h 518"/>
                <a:gd name="T58" fmla="*/ 62114046 w 471"/>
                <a:gd name="T59" fmla="*/ 132188735 h 518"/>
                <a:gd name="T60" fmla="*/ 66511414 w 471"/>
                <a:gd name="T61" fmla="*/ 134631676 h 518"/>
                <a:gd name="T62" fmla="*/ 71825238 w 471"/>
                <a:gd name="T63" fmla="*/ 140603312 h 518"/>
                <a:gd name="T64" fmla="*/ 73474090 w 471"/>
                <a:gd name="T65" fmla="*/ 135445990 h 518"/>
                <a:gd name="T66" fmla="*/ 75672988 w 471"/>
                <a:gd name="T67" fmla="*/ 132731611 h 518"/>
                <a:gd name="T68" fmla="*/ 81353224 w 471"/>
                <a:gd name="T69" fmla="*/ 131102983 h 518"/>
                <a:gd name="T70" fmla="*/ 85750592 w 471"/>
                <a:gd name="T71" fmla="*/ 118888273 h 518"/>
                <a:gd name="T72" fmla="*/ 82269253 w 471"/>
                <a:gd name="T73" fmla="*/ 105045457 h 518"/>
                <a:gd name="T74" fmla="*/ 77138635 w 471"/>
                <a:gd name="T75" fmla="*/ 94187938 h 518"/>
                <a:gd name="T76" fmla="*/ 63213709 w 471"/>
                <a:gd name="T77" fmla="*/ 75187279 h 518"/>
                <a:gd name="T78" fmla="*/ 51120413 w 471"/>
                <a:gd name="T79" fmla="*/ 59172959 h 518"/>
                <a:gd name="T80" fmla="*/ 41042810 w 471"/>
                <a:gd name="T81" fmla="*/ 43972432 h 518"/>
                <a:gd name="T82" fmla="*/ 32797692 w 471"/>
                <a:gd name="T83" fmla="*/ 28500467 h 518"/>
                <a:gd name="T84" fmla="*/ 23269706 w 471"/>
                <a:gd name="T85" fmla="*/ 10857519 h 518"/>
                <a:gd name="T86" fmla="*/ 21071236 w 471"/>
                <a:gd name="T87" fmla="*/ 3800132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7" name="Freeform 277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875056" y="2699344"/>
              <a:ext cx="79521" cy="77710"/>
            </a:xfrm>
            <a:custGeom>
              <a:avLst/>
              <a:gdLst>
                <a:gd name="T0" fmla="*/ 31484254 w 293"/>
                <a:gd name="T1" fmla="*/ 5320242 h 246"/>
                <a:gd name="T2" fmla="*/ 37076761 w 293"/>
                <a:gd name="T3" fmla="*/ 8400521 h 246"/>
                <a:gd name="T4" fmla="*/ 40598021 w 293"/>
                <a:gd name="T5" fmla="*/ 8400521 h 246"/>
                <a:gd name="T6" fmla="*/ 41840952 w 293"/>
                <a:gd name="T7" fmla="*/ 5040313 h 246"/>
                <a:gd name="T8" fmla="*/ 43498042 w 293"/>
                <a:gd name="T9" fmla="*/ 2800350 h 246"/>
                <a:gd name="T10" fmla="*/ 45362211 w 293"/>
                <a:gd name="T11" fmla="*/ 1680104 h 246"/>
                <a:gd name="T12" fmla="*/ 50747640 w 293"/>
                <a:gd name="T13" fmla="*/ 559858 h 246"/>
                <a:gd name="T14" fmla="*/ 60690179 w 293"/>
                <a:gd name="T15" fmla="*/ 22401213 h 246"/>
                <a:gd name="T16" fmla="*/ 55097671 w 293"/>
                <a:gd name="T17" fmla="*/ 29961946 h 246"/>
                <a:gd name="T18" fmla="*/ 49090550 w 293"/>
                <a:gd name="T19" fmla="*/ 39482713 h 246"/>
                <a:gd name="T20" fmla="*/ 46605142 w 293"/>
                <a:gd name="T21" fmla="*/ 44523025 h 246"/>
                <a:gd name="T22" fmla="*/ 44533894 w 293"/>
                <a:gd name="T23" fmla="*/ 49843267 h 246"/>
                <a:gd name="T24" fmla="*/ 43290962 w 293"/>
                <a:gd name="T25" fmla="*/ 55163508 h 246"/>
                <a:gd name="T26" fmla="*/ 42669724 w 293"/>
                <a:gd name="T27" fmla="*/ 60483750 h 246"/>
                <a:gd name="T28" fmla="*/ 40598021 w 293"/>
                <a:gd name="T29" fmla="*/ 60763679 h 246"/>
                <a:gd name="T30" fmla="*/ 38526772 w 293"/>
                <a:gd name="T31" fmla="*/ 61603996 h 246"/>
                <a:gd name="T32" fmla="*/ 35212592 w 293"/>
                <a:gd name="T33" fmla="*/ 64123887 h 246"/>
                <a:gd name="T34" fmla="*/ 31898412 w 293"/>
                <a:gd name="T35" fmla="*/ 66924237 h 246"/>
                <a:gd name="T36" fmla="*/ 27548836 w 293"/>
                <a:gd name="T37" fmla="*/ 68884271 h 246"/>
                <a:gd name="T38" fmla="*/ 21127555 w 293"/>
                <a:gd name="T39" fmla="*/ 67204167 h 246"/>
                <a:gd name="T40" fmla="*/ 14706275 w 293"/>
                <a:gd name="T41" fmla="*/ 64964204 h 246"/>
                <a:gd name="T42" fmla="*/ 12220868 w 293"/>
                <a:gd name="T43" fmla="*/ 63284100 h 246"/>
                <a:gd name="T44" fmla="*/ 10149619 w 293"/>
                <a:gd name="T45" fmla="*/ 61603996 h 246"/>
                <a:gd name="T46" fmla="*/ 8906688 w 293"/>
                <a:gd name="T47" fmla="*/ 59363504 h 246"/>
                <a:gd name="T48" fmla="*/ 8492529 w 293"/>
                <a:gd name="T49" fmla="*/ 57123542 h 246"/>
                <a:gd name="T50" fmla="*/ 9735460 w 293"/>
                <a:gd name="T51" fmla="*/ 49843267 h 246"/>
                <a:gd name="T52" fmla="*/ 9320846 w 293"/>
                <a:gd name="T53" fmla="*/ 45362813 h 246"/>
                <a:gd name="T54" fmla="*/ 8285450 w 293"/>
                <a:gd name="T55" fmla="*/ 41162817 h 246"/>
                <a:gd name="T56" fmla="*/ 4971270 w 293"/>
                <a:gd name="T57" fmla="*/ 33322154 h 246"/>
                <a:gd name="T58" fmla="*/ 1657090 w 293"/>
                <a:gd name="T59" fmla="*/ 25481492 h 246"/>
                <a:gd name="T60" fmla="*/ 414159 w 293"/>
                <a:gd name="T61" fmla="*/ 20721108 h 246"/>
                <a:gd name="T62" fmla="*/ 0 w 293"/>
                <a:gd name="T63" fmla="*/ 15400867 h 246"/>
                <a:gd name="T64" fmla="*/ 414159 w 293"/>
                <a:gd name="T65" fmla="*/ 12601046 h 246"/>
                <a:gd name="T66" fmla="*/ 1657090 w 293"/>
                <a:gd name="T67" fmla="*/ 10080625 h 246"/>
                <a:gd name="T68" fmla="*/ 3521259 w 293"/>
                <a:gd name="T69" fmla="*/ 8120592 h 246"/>
                <a:gd name="T70" fmla="*/ 5385428 w 293"/>
                <a:gd name="T71" fmla="*/ 6160558 h 246"/>
                <a:gd name="T72" fmla="*/ 9942540 w 293"/>
                <a:gd name="T73" fmla="*/ 3920067 h 246"/>
                <a:gd name="T74" fmla="*/ 13877958 w 293"/>
                <a:gd name="T75" fmla="*/ 3360208 h 246"/>
                <a:gd name="T76" fmla="*/ 19884624 w 293"/>
                <a:gd name="T77" fmla="*/ 3360208 h 246"/>
                <a:gd name="T78" fmla="*/ 27548836 w 293"/>
                <a:gd name="T79" fmla="*/ 3360208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8" name="Freeform 278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8116460" y="2239155"/>
              <a:ext cx="51121" cy="77710"/>
            </a:xfrm>
            <a:custGeom>
              <a:avLst/>
              <a:gdLst>
                <a:gd name="T0" fmla="*/ 3306842 w 200"/>
                <a:gd name="T1" fmla="*/ 11480800 h 246"/>
                <a:gd name="T2" fmla="*/ 5144357 w 200"/>
                <a:gd name="T3" fmla="*/ 7280275 h 246"/>
                <a:gd name="T4" fmla="*/ 6981444 w 200"/>
                <a:gd name="T5" fmla="*/ 4480454 h 246"/>
                <a:gd name="T6" fmla="*/ 9185862 w 200"/>
                <a:gd name="T7" fmla="*/ 2520421 h 246"/>
                <a:gd name="T8" fmla="*/ 13411676 w 200"/>
                <a:gd name="T9" fmla="*/ 279929 h 246"/>
                <a:gd name="T10" fmla="*/ 16167306 w 200"/>
                <a:gd name="T11" fmla="*/ 3360208 h 246"/>
                <a:gd name="T12" fmla="*/ 19841909 w 200"/>
                <a:gd name="T13" fmla="*/ 9520767 h 246"/>
                <a:gd name="T14" fmla="*/ 22964870 w 200"/>
                <a:gd name="T15" fmla="*/ 14000692 h 246"/>
                <a:gd name="T16" fmla="*/ 25537049 w 200"/>
                <a:gd name="T17" fmla="*/ 16241183 h 246"/>
                <a:gd name="T18" fmla="*/ 27925347 w 200"/>
                <a:gd name="T19" fmla="*/ 17921288 h 246"/>
                <a:gd name="T20" fmla="*/ 30497526 w 200"/>
                <a:gd name="T21" fmla="*/ 18761075 h 246"/>
                <a:gd name="T22" fmla="*/ 33804368 w 200"/>
                <a:gd name="T23" fmla="*/ 26881667 h 246"/>
                <a:gd name="T24" fmla="*/ 35825335 w 200"/>
                <a:gd name="T25" fmla="*/ 38362467 h 246"/>
                <a:gd name="T26" fmla="*/ 36559998 w 200"/>
                <a:gd name="T27" fmla="*/ 46203129 h 246"/>
                <a:gd name="T28" fmla="*/ 36743878 w 200"/>
                <a:gd name="T29" fmla="*/ 51803300 h 246"/>
                <a:gd name="T30" fmla="*/ 36376547 w 200"/>
                <a:gd name="T31" fmla="*/ 55163508 h 246"/>
                <a:gd name="T32" fmla="*/ 35825335 w 200"/>
                <a:gd name="T33" fmla="*/ 57963329 h 246"/>
                <a:gd name="T34" fmla="*/ 34722911 w 200"/>
                <a:gd name="T35" fmla="*/ 59923892 h 246"/>
                <a:gd name="T36" fmla="*/ 32885825 w 200"/>
                <a:gd name="T37" fmla="*/ 61603996 h 246"/>
                <a:gd name="T38" fmla="*/ 30130194 w 200"/>
                <a:gd name="T39" fmla="*/ 62723712 h 246"/>
                <a:gd name="T40" fmla="*/ 25720929 w 200"/>
                <a:gd name="T41" fmla="*/ 62723712 h 246"/>
                <a:gd name="T42" fmla="*/ 21678995 w 200"/>
                <a:gd name="T43" fmla="*/ 64123887 h 246"/>
                <a:gd name="T44" fmla="*/ 20392692 w 200"/>
                <a:gd name="T45" fmla="*/ 65803992 h 246"/>
                <a:gd name="T46" fmla="*/ 19841909 w 200"/>
                <a:gd name="T47" fmla="*/ 67764025 h 246"/>
                <a:gd name="T48" fmla="*/ 18004393 w 200"/>
                <a:gd name="T49" fmla="*/ 68604342 h 246"/>
                <a:gd name="T50" fmla="*/ 15616095 w 200"/>
                <a:gd name="T51" fmla="*/ 67204167 h 246"/>
                <a:gd name="T52" fmla="*/ 14146340 w 200"/>
                <a:gd name="T53" fmla="*/ 64403817 h 246"/>
                <a:gd name="T54" fmla="*/ 13411676 w 200"/>
                <a:gd name="T55" fmla="*/ 60483750 h 246"/>
                <a:gd name="T56" fmla="*/ 13227796 w 200"/>
                <a:gd name="T57" fmla="*/ 53763333 h 246"/>
                <a:gd name="T58" fmla="*/ 13043916 w 200"/>
                <a:gd name="T59" fmla="*/ 47042917 h 246"/>
                <a:gd name="T60" fmla="*/ 12676584 w 200"/>
                <a:gd name="T61" fmla="*/ 43122850 h 246"/>
                <a:gd name="T62" fmla="*/ 11758041 w 200"/>
                <a:gd name="T63" fmla="*/ 39762642 h 246"/>
                <a:gd name="T64" fmla="*/ 10288286 w 200"/>
                <a:gd name="T65" fmla="*/ 37522150 h 246"/>
                <a:gd name="T66" fmla="*/ 7348776 w 200"/>
                <a:gd name="T67" fmla="*/ 35002258 h 246"/>
                <a:gd name="T68" fmla="*/ 3306842 w 200"/>
                <a:gd name="T69" fmla="*/ 32201908 h 246"/>
                <a:gd name="T70" fmla="*/ 1102424 w 200"/>
                <a:gd name="T71" fmla="*/ 29682017 h 246"/>
                <a:gd name="T72" fmla="*/ 183880 w 200"/>
                <a:gd name="T73" fmla="*/ 27441525 h 246"/>
                <a:gd name="T74" fmla="*/ 183880 w 200"/>
                <a:gd name="T75" fmla="*/ 24361775 h 246"/>
                <a:gd name="T76" fmla="*/ 918543 w 200"/>
                <a:gd name="T77" fmla="*/ 21841354 h 246"/>
                <a:gd name="T78" fmla="*/ 1837087 w 200"/>
                <a:gd name="T79" fmla="*/ 19041004 h 246"/>
                <a:gd name="T80" fmla="*/ 2388299 w 200"/>
                <a:gd name="T81" fmla="*/ 15680796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88" name="Freeform 279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8456955" y="3020149"/>
              <a:ext cx="139063" cy="152923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8"/>
                <a:gd name="T133" fmla="*/ 0 h 487"/>
                <a:gd name="T134" fmla="*/ 538 w 538"/>
                <a:gd name="T135" fmla="*/ 487 h 4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9" name="Freeform 280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8572207" y="3010591"/>
              <a:ext cx="63816" cy="77417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3"/>
                <a:gd name="T169" fmla="*/ 0 h 246"/>
                <a:gd name="T170" fmla="*/ 253 w 253"/>
                <a:gd name="T171" fmla="*/ 246 h 2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0" name="Freeform 281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537806" y="2789808"/>
              <a:ext cx="38099" cy="71683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28"/>
                <a:gd name="T125" fmla="*/ 141 w 141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491" name="Group 282"/>
            <p:cNvGrpSpPr>
              <a:grpSpLocks/>
            </p:cNvGrpSpPr>
            <p:nvPr>
              <p:custDataLst>
                <p:tags r:id="rId65"/>
              </p:custDataLst>
            </p:nvPr>
          </p:nvGrpSpPr>
          <p:grpSpPr bwMode="auto">
            <a:xfrm>
              <a:off x="8101678" y="2615858"/>
              <a:ext cx="140015" cy="264748"/>
              <a:chOff x="5062" y="2295"/>
              <a:chExt cx="177" cy="279"/>
            </a:xfrm>
          </p:grpSpPr>
          <p:sp>
            <p:nvSpPr>
              <p:cNvPr id="1556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0 h 110"/>
                  <a:gd name="T2" fmla="*/ 0 w 60"/>
                  <a:gd name="T3" fmla="*/ 0 h 110"/>
                  <a:gd name="T4" fmla="*/ 0 w 60"/>
                  <a:gd name="T5" fmla="*/ 0 h 110"/>
                  <a:gd name="T6" fmla="*/ 0 w 60"/>
                  <a:gd name="T7" fmla="*/ 0 h 110"/>
                  <a:gd name="T8" fmla="*/ 0 w 60"/>
                  <a:gd name="T9" fmla="*/ 0 h 110"/>
                  <a:gd name="T10" fmla="*/ 0 w 60"/>
                  <a:gd name="T11" fmla="*/ 0 h 110"/>
                  <a:gd name="T12" fmla="*/ 0 w 60"/>
                  <a:gd name="T13" fmla="*/ 0 h 110"/>
                  <a:gd name="T14" fmla="*/ 0 w 60"/>
                  <a:gd name="T15" fmla="*/ 0 h 110"/>
                  <a:gd name="T16" fmla="*/ 0 w 60"/>
                  <a:gd name="T17" fmla="*/ 0 h 110"/>
                  <a:gd name="T18" fmla="*/ 0 w 60"/>
                  <a:gd name="T19" fmla="*/ 0 h 110"/>
                  <a:gd name="T20" fmla="*/ 0 w 60"/>
                  <a:gd name="T21" fmla="*/ 0 h 110"/>
                  <a:gd name="T22" fmla="*/ 0 w 60"/>
                  <a:gd name="T23" fmla="*/ 0 h 110"/>
                  <a:gd name="T24" fmla="*/ 0 w 60"/>
                  <a:gd name="T25" fmla="*/ 0 h 110"/>
                  <a:gd name="T26" fmla="*/ 0 w 60"/>
                  <a:gd name="T27" fmla="*/ 0 h 110"/>
                  <a:gd name="T28" fmla="*/ 0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0 h 110"/>
                  <a:gd name="T48" fmla="*/ 0 w 60"/>
                  <a:gd name="T49" fmla="*/ 0 h 110"/>
                  <a:gd name="T50" fmla="*/ 0 w 60"/>
                  <a:gd name="T51" fmla="*/ 0 h 110"/>
                  <a:gd name="T52" fmla="*/ 0 w 60"/>
                  <a:gd name="T53" fmla="*/ 0 h 110"/>
                  <a:gd name="T54" fmla="*/ 0 w 60"/>
                  <a:gd name="T55" fmla="*/ 0 h 110"/>
                  <a:gd name="T56" fmla="*/ 0 w 60"/>
                  <a:gd name="T57" fmla="*/ 0 h 110"/>
                  <a:gd name="T58" fmla="*/ 0 w 60"/>
                  <a:gd name="T59" fmla="*/ 0 h 110"/>
                  <a:gd name="T60" fmla="*/ 0 w 60"/>
                  <a:gd name="T61" fmla="*/ 0 h 110"/>
                  <a:gd name="T62" fmla="*/ 0 w 60"/>
                  <a:gd name="T63" fmla="*/ 0 h 110"/>
                  <a:gd name="T64" fmla="*/ 0 w 60"/>
                  <a:gd name="T65" fmla="*/ 0 h 110"/>
                  <a:gd name="T66" fmla="*/ 0 w 60"/>
                  <a:gd name="T67" fmla="*/ 0 h 110"/>
                  <a:gd name="T68" fmla="*/ 0 w 60"/>
                  <a:gd name="T69" fmla="*/ 0 h 110"/>
                  <a:gd name="T70" fmla="*/ 0 w 60"/>
                  <a:gd name="T71" fmla="*/ 0 h 110"/>
                  <a:gd name="T72" fmla="*/ 0 w 60"/>
                  <a:gd name="T73" fmla="*/ 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"/>
                  <a:gd name="T112" fmla="*/ 0 h 110"/>
                  <a:gd name="T113" fmla="*/ 60 w 60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"/>
                  <a:gd name="T73" fmla="*/ 0 h 75"/>
                  <a:gd name="T74" fmla="*/ 72 w 72"/>
                  <a:gd name="T75" fmla="*/ 75 h 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0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0 h 49"/>
                  <a:gd name="T26" fmla="*/ 0 w 15"/>
                  <a:gd name="T27" fmla="*/ 0 h 49"/>
                  <a:gd name="T28" fmla="*/ 0 w 15"/>
                  <a:gd name="T29" fmla="*/ 0 h 49"/>
                  <a:gd name="T30" fmla="*/ 0 w 15"/>
                  <a:gd name="T31" fmla="*/ 0 h 49"/>
                  <a:gd name="T32" fmla="*/ 0 w 15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9"/>
                  <a:gd name="T53" fmla="*/ 15 w 15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0 w 47"/>
                  <a:gd name="T19" fmla="*/ 0 h 40"/>
                  <a:gd name="T20" fmla="*/ 0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40"/>
                  <a:gd name="T47" fmla="*/ 47 w 47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31"/>
                  <a:gd name="T41" fmla="*/ 39 w 3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9"/>
                  <a:gd name="T23" fmla="*/ 34 w 3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0 w 126"/>
                  <a:gd name="T1" fmla="*/ 0 h 166"/>
                  <a:gd name="T2" fmla="*/ 0 w 126"/>
                  <a:gd name="T3" fmla="*/ 0 h 166"/>
                  <a:gd name="T4" fmla="*/ 0 w 126"/>
                  <a:gd name="T5" fmla="*/ 0 h 166"/>
                  <a:gd name="T6" fmla="*/ 1 w 126"/>
                  <a:gd name="T7" fmla="*/ 0 h 166"/>
                  <a:gd name="T8" fmla="*/ 1 w 126"/>
                  <a:gd name="T9" fmla="*/ 0 h 166"/>
                  <a:gd name="T10" fmla="*/ 1 w 126"/>
                  <a:gd name="T11" fmla="*/ 0 h 166"/>
                  <a:gd name="T12" fmla="*/ 1 w 126"/>
                  <a:gd name="T13" fmla="*/ 0 h 166"/>
                  <a:gd name="T14" fmla="*/ 1 w 126"/>
                  <a:gd name="T15" fmla="*/ 0 h 166"/>
                  <a:gd name="T16" fmla="*/ 0 w 126"/>
                  <a:gd name="T17" fmla="*/ 0 h 166"/>
                  <a:gd name="T18" fmla="*/ 0 w 126"/>
                  <a:gd name="T19" fmla="*/ 0 h 166"/>
                  <a:gd name="T20" fmla="*/ 0 w 126"/>
                  <a:gd name="T21" fmla="*/ 0 h 166"/>
                  <a:gd name="T22" fmla="*/ 0 w 126"/>
                  <a:gd name="T23" fmla="*/ 0 h 166"/>
                  <a:gd name="T24" fmla="*/ 0 w 126"/>
                  <a:gd name="T25" fmla="*/ 0 h 166"/>
                  <a:gd name="T26" fmla="*/ 0 w 126"/>
                  <a:gd name="T27" fmla="*/ 1 h 166"/>
                  <a:gd name="T28" fmla="*/ 0 w 126"/>
                  <a:gd name="T29" fmla="*/ 1 h 166"/>
                  <a:gd name="T30" fmla="*/ 0 w 126"/>
                  <a:gd name="T31" fmla="*/ 1 h 166"/>
                  <a:gd name="T32" fmla="*/ 0 w 126"/>
                  <a:gd name="T33" fmla="*/ 1 h 166"/>
                  <a:gd name="T34" fmla="*/ 0 w 126"/>
                  <a:gd name="T35" fmla="*/ 1 h 166"/>
                  <a:gd name="T36" fmla="*/ 0 w 126"/>
                  <a:gd name="T37" fmla="*/ 1 h 166"/>
                  <a:gd name="T38" fmla="*/ 0 w 126"/>
                  <a:gd name="T39" fmla="*/ 1 h 166"/>
                  <a:gd name="T40" fmla="*/ 0 w 126"/>
                  <a:gd name="T41" fmla="*/ 1 h 166"/>
                  <a:gd name="T42" fmla="*/ 0 w 126"/>
                  <a:gd name="T43" fmla="*/ 1 h 166"/>
                  <a:gd name="T44" fmla="*/ 0 w 126"/>
                  <a:gd name="T45" fmla="*/ 1 h 166"/>
                  <a:gd name="T46" fmla="*/ 0 w 126"/>
                  <a:gd name="T47" fmla="*/ 1 h 166"/>
                  <a:gd name="T48" fmla="*/ 0 w 126"/>
                  <a:gd name="T49" fmla="*/ 1 h 166"/>
                  <a:gd name="T50" fmla="*/ 0 w 126"/>
                  <a:gd name="T51" fmla="*/ 1 h 166"/>
                  <a:gd name="T52" fmla="*/ 0 w 126"/>
                  <a:gd name="T53" fmla="*/ 0 h 166"/>
                  <a:gd name="T54" fmla="*/ 0 w 126"/>
                  <a:gd name="T55" fmla="*/ 0 h 166"/>
                  <a:gd name="T56" fmla="*/ 0 w 126"/>
                  <a:gd name="T57" fmla="*/ 0 h 166"/>
                  <a:gd name="T58" fmla="*/ 0 w 126"/>
                  <a:gd name="T59" fmla="*/ 0 h 166"/>
                  <a:gd name="T60" fmla="*/ 0 w 126"/>
                  <a:gd name="T61" fmla="*/ 0 h 166"/>
                  <a:gd name="T62" fmla="*/ 0 w 126"/>
                  <a:gd name="T63" fmla="*/ 0 h 166"/>
                  <a:gd name="T64" fmla="*/ 0 w 126"/>
                  <a:gd name="T65" fmla="*/ 0 h 166"/>
                  <a:gd name="T66" fmla="*/ 0 w 126"/>
                  <a:gd name="T67" fmla="*/ 0 h 166"/>
                  <a:gd name="T68" fmla="*/ 0 w 126"/>
                  <a:gd name="T69" fmla="*/ 0 h 166"/>
                  <a:gd name="T70" fmla="*/ 0 w 126"/>
                  <a:gd name="T71" fmla="*/ 0 h 166"/>
                  <a:gd name="T72" fmla="*/ 0 w 126"/>
                  <a:gd name="T73" fmla="*/ 0 h 166"/>
                  <a:gd name="T74" fmla="*/ 0 w 126"/>
                  <a:gd name="T75" fmla="*/ 0 h 166"/>
                  <a:gd name="T76" fmla="*/ 0 w 126"/>
                  <a:gd name="T77" fmla="*/ 0 h 166"/>
                  <a:gd name="T78" fmla="*/ 0 w 126"/>
                  <a:gd name="T79" fmla="*/ 0 h 166"/>
                  <a:gd name="T80" fmla="*/ 0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6"/>
                  <a:gd name="T124" fmla="*/ 0 h 166"/>
                  <a:gd name="T125" fmla="*/ 126 w 126"/>
                  <a:gd name="T126" fmla="*/ 166 h 1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1 h 259"/>
                  <a:gd name="T2" fmla="*/ 0 w 259"/>
                  <a:gd name="T3" fmla="*/ 1 h 259"/>
                  <a:gd name="T4" fmla="*/ 0 w 259"/>
                  <a:gd name="T5" fmla="*/ 1 h 259"/>
                  <a:gd name="T6" fmla="*/ 0 w 259"/>
                  <a:gd name="T7" fmla="*/ 1 h 259"/>
                  <a:gd name="T8" fmla="*/ 0 w 259"/>
                  <a:gd name="T9" fmla="*/ 1 h 259"/>
                  <a:gd name="T10" fmla="*/ 0 w 259"/>
                  <a:gd name="T11" fmla="*/ 0 h 259"/>
                  <a:gd name="T12" fmla="*/ 0 w 259"/>
                  <a:gd name="T13" fmla="*/ 0 h 259"/>
                  <a:gd name="T14" fmla="*/ 0 w 259"/>
                  <a:gd name="T15" fmla="*/ 0 h 259"/>
                  <a:gd name="T16" fmla="*/ 0 w 259"/>
                  <a:gd name="T17" fmla="*/ 0 h 259"/>
                  <a:gd name="T18" fmla="*/ 0 w 259"/>
                  <a:gd name="T19" fmla="*/ 0 h 259"/>
                  <a:gd name="T20" fmla="*/ 0 w 259"/>
                  <a:gd name="T21" fmla="*/ 0 h 259"/>
                  <a:gd name="T22" fmla="*/ 0 w 259"/>
                  <a:gd name="T23" fmla="*/ 0 h 259"/>
                  <a:gd name="T24" fmla="*/ 0 w 259"/>
                  <a:gd name="T25" fmla="*/ 0 h 259"/>
                  <a:gd name="T26" fmla="*/ 0 w 259"/>
                  <a:gd name="T27" fmla="*/ 0 h 259"/>
                  <a:gd name="T28" fmla="*/ 1 w 259"/>
                  <a:gd name="T29" fmla="*/ 0 h 259"/>
                  <a:gd name="T30" fmla="*/ 1 w 259"/>
                  <a:gd name="T31" fmla="*/ 0 h 259"/>
                  <a:gd name="T32" fmla="*/ 1 w 259"/>
                  <a:gd name="T33" fmla="*/ 0 h 259"/>
                  <a:gd name="T34" fmla="*/ 1 w 259"/>
                  <a:gd name="T35" fmla="*/ 0 h 259"/>
                  <a:gd name="T36" fmla="*/ 1 w 259"/>
                  <a:gd name="T37" fmla="*/ 0 h 259"/>
                  <a:gd name="T38" fmla="*/ 1 w 259"/>
                  <a:gd name="T39" fmla="*/ 0 h 259"/>
                  <a:gd name="T40" fmla="*/ 1 w 259"/>
                  <a:gd name="T41" fmla="*/ 0 h 259"/>
                  <a:gd name="T42" fmla="*/ 1 w 259"/>
                  <a:gd name="T43" fmla="*/ 0 h 259"/>
                  <a:gd name="T44" fmla="*/ 1 w 259"/>
                  <a:gd name="T45" fmla="*/ 0 h 259"/>
                  <a:gd name="T46" fmla="*/ 1 w 259"/>
                  <a:gd name="T47" fmla="*/ 0 h 259"/>
                  <a:gd name="T48" fmla="*/ 1 w 259"/>
                  <a:gd name="T49" fmla="*/ 0 h 259"/>
                  <a:gd name="T50" fmla="*/ 1 w 259"/>
                  <a:gd name="T51" fmla="*/ 0 h 259"/>
                  <a:gd name="T52" fmla="*/ 1 w 259"/>
                  <a:gd name="T53" fmla="*/ 0 h 259"/>
                  <a:gd name="T54" fmla="*/ 1 w 259"/>
                  <a:gd name="T55" fmla="*/ 0 h 259"/>
                  <a:gd name="T56" fmla="*/ 1 w 259"/>
                  <a:gd name="T57" fmla="*/ 0 h 259"/>
                  <a:gd name="T58" fmla="*/ 1 w 259"/>
                  <a:gd name="T59" fmla="*/ 0 h 259"/>
                  <a:gd name="T60" fmla="*/ 1 w 259"/>
                  <a:gd name="T61" fmla="*/ 1 h 259"/>
                  <a:gd name="T62" fmla="*/ 1 w 259"/>
                  <a:gd name="T63" fmla="*/ 1 h 259"/>
                  <a:gd name="T64" fmla="*/ 1 w 259"/>
                  <a:gd name="T65" fmla="*/ 1 h 259"/>
                  <a:gd name="T66" fmla="*/ 1 w 259"/>
                  <a:gd name="T67" fmla="*/ 1 h 259"/>
                  <a:gd name="T68" fmla="*/ 1 w 259"/>
                  <a:gd name="T69" fmla="*/ 1 h 259"/>
                  <a:gd name="T70" fmla="*/ 1 w 259"/>
                  <a:gd name="T71" fmla="*/ 1 h 259"/>
                  <a:gd name="T72" fmla="*/ 1 w 259"/>
                  <a:gd name="T73" fmla="*/ 1 h 259"/>
                  <a:gd name="T74" fmla="*/ 1 w 259"/>
                  <a:gd name="T75" fmla="*/ 1 h 259"/>
                  <a:gd name="T76" fmla="*/ 1 w 259"/>
                  <a:gd name="T77" fmla="*/ 1 h 259"/>
                  <a:gd name="T78" fmla="*/ 1 w 259"/>
                  <a:gd name="T79" fmla="*/ 1 h 259"/>
                  <a:gd name="T80" fmla="*/ 1 w 259"/>
                  <a:gd name="T81" fmla="*/ 1 h 259"/>
                  <a:gd name="T82" fmla="*/ 0 w 259"/>
                  <a:gd name="T83" fmla="*/ 1 h 259"/>
                  <a:gd name="T84" fmla="*/ 0 w 259"/>
                  <a:gd name="T85" fmla="*/ 1 h 259"/>
                  <a:gd name="T86" fmla="*/ 0 w 259"/>
                  <a:gd name="T87" fmla="*/ 1 h 259"/>
                  <a:gd name="T88" fmla="*/ 0 w 259"/>
                  <a:gd name="T89" fmla="*/ 1 h 259"/>
                  <a:gd name="T90" fmla="*/ 0 w 259"/>
                  <a:gd name="T91" fmla="*/ 1 h 259"/>
                  <a:gd name="T92" fmla="*/ 0 w 259"/>
                  <a:gd name="T93" fmla="*/ 1 h 259"/>
                  <a:gd name="T94" fmla="*/ 0 w 259"/>
                  <a:gd name="T95" fmla="*/ 1 h 259"/>
                  <a:gd name="T96" fmla="*/ 0 w 259"/>
                  <a:gd name="T97" fmla="*/ 1 h 259"/>
                  <a:gd name="T98" fmla="*/ 0 w 259"/>
                  <a:gd name="T99" fmla="*/ 1 h 259"/>
                  <a:gd name="T100" fmla="*/ 0 w 259"/>
                  <a:gd name="T101" fmla="*/ 1 h 259"/>
                  <a:gd name="T102" fmla="*/ 0 w 259"/>
                  <a:gd name="T103" fmla="*/ 1 h 259"/>
                  <a:gd name="T104" fmla="*/ 0 w 259"/>
                  <a:gd name="T105" fmla="*/ 1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9"/>
                  <a:gd name="T160" fmla="*/ 0 h 259"/>
                  <a:gd name="T161" fmla="*/ 259 w 259"/>
                  <a:gd name="T162" fmla="*/ 259 h 2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0 w 72"/>
                  <a:gd name="T1" fmla="*/ 0 h 92"/>
                  <a:gd name="T2" fmla="*/ 0 w 72"/>
                  <a:gd name="T3" fmla="*/ 0 h 92"/>
                  <a:gd name="T4" fmla="*/ 0 w 72"/>
                  <a:gd name="T5" fmla="*/ 0 h 92"/>
                  <a:gd name="T6" fmla="*/ 0 w 72"/>
                  <a:gd name="T7" fmla="*/ 0 h 92"/>
                  <a:gd name="T8" fmla="*/ 0 w 72"/>
                  <a:gd name="T9" fmla="*/ 0 h 92"/>
                  <a:gd name="T10" fmla="*/ 0 w 72"/>
                  <a:gd name="T11" fmla="*/ 0 h 92"/>
                  <a:gd name="T12" fmla="*/ 0 w 72"/>
                  <a:gd name="T13" fmla="*/ 0 h 92"/>
                  <a:gd name="T14" fmla="*/ 0 w 72"/>
                  <a:gd name="T15" fmla="*/ 0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0 w 72"/>
                  <a:gd name="T29" fmla="*/ 0 h 92"/>
                  <a:gd name="T30" fmla="*/ 0 w 72"/>
                  <a:gd name="T31" fmla="*/ 0 h 92"/>
                  <a:gd name="T32" fmla="*/ 0 w 72"/>
                  <a:gd name="T33" fmla="*/ 0 h 92"/>
                  <a:gd name="T34" fmla="*/ 0 w 72"/>
                  <a:gd name="T35" fmla="*/ 0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92"/>
                  <a:gd name="T56" fmla="*/ 72 w 72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0 w 46"/>
                  <a:gd name="T7" fmla="*/ 0 h 62"/>
                  <a:gd name="T8" fmla="*/ 0 w 46"/>
                  <a:gd name="T9" fmla="*/ 0 h 62"/>
                  <a:gd name="T10" fmla="*/ 0 w 46"/>
                  <a:gd name="T11" fmla="*/ 0 h 62"/>
                  <a:gd name="T12" fmla="*/ 0 w 46"/>
                  <a:gd name="T13" fmla="*/ 0 h 62"/>
                  <a:gd name="T14" fmla="*/ 0 w 46"/>
                  <a:gd name="T15" fmla="*/ 0 h 62"/>
                  <a:gd name="T16" fmla="*/ 0 w 46"/>
                  <a:gd name="T17" fmla="*/ 0 h 62"/>
                  <a:gd name="T18" fmla="*/ 0 w 46"/>
                  <a:gd name="T19" fmla="*/ 0 h 62"/>
                  <a:gd name="T20" fmla="*/ 0 w 46"/>
                  <a:gd name="T21" fmla="*/ 0 h 62"/>
                  <a:gd name="T22" fmla="*/ 0 w 46"/>
                  <a:gd name="T23" fmla="*/ 0 h 62"/>
                  <a:gd name="T24" fmla="*/ 0 w 46"/>
                  <a:gd name="T25" fmla="*/ 0 h 62"/>
                  <a:gd name="T26" fmla="*/ 0 w 46"/>
                  <a:gd name="T27" fmla="*/ 0 h 62"/>
                  <a:gd name="T28" fmla="*/ 0 w 46"/>
                  <a:gd name="T29" fmla="*/ 0 h 62"/>
                  <a:gd name="T30" fmla="*/ 0 w 46"/>
                  <a:gd name="T31" fmla="*/ 0 h 62"/>
                  <a:gd name="T32" fmla="*/ 0 w 46"/>
                  <a:gd name="T33" fmla="*/ 0 h 62"/>
                  <a:gd name="T34" fmla="*/ 0 w 46"/>
                  <a:gd name="T35" fmla="*/ 0 h 62"/>
                  <a:gd name="T36" fmla="*/ 0 w 46"/>
                  <a:gd name="T37" fmla="*/ 0 h 62"/>
                  <a:gd name="T38" fmla="*/ 0 w 46"/>
                  <a:gd name="T39" fmla="*/ 0 h 62"/>
                  <a:gd name="T40" fmla="*/ 0 w 46"/>
                  <a:gd name="T41" fmla="*/ 0 h 62"/>
                  <a:gd name="T42" fmla="*/ 0 w 46"/>
                  <a:gd name="T43" fmla="*/ 0 h 62"/>
                  <a:gd name="T44" fmla="*/ 0 w 46"/>
                  <a:gd name="T45" fmla="*/ 0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62"/>
                  <a:gd name="T86" fmla="*/ 46 w 46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0 w 152"/>
                  <a:gd name="T1" fmla="*/ 0 h 296"/>
                  <a:gd name="T2" fmla="*/ 0 w 152"/>
                  <a:gd name="T3" fmla="*/ 0 h 296"/>
                  <a:gd name="T4" fmla="*/ 0 w 152"/>
                  <a:gd name="T5" fmla="*/ 0 h 296"/>
                  <a:gd name="T6" fmla="*/ 0 w 152"/>
                  <a:gd name="T7" fmla="*/ 0 h 296"/>
                  <a:gd name="T8" fmla="*/ 0 w 152"/>
                  <a:gd name="T9" fmla="*/ 0 h 296"/>
                  <a:gd name="T10" fmla="*/ 0 w 152"/>
                  <a:gd name="T11" fmla="*/ 0 h 296"/>
                  <a:gd name="T12" fmla="*/ 0 w 152"/>
                  <a:gd name="T13" fmla="*/ 0 h 296"/>
                  <a:gd name="T14" fmla="*/ 0 w 152"/>
                  <a:gd name="T15" fmla="*/ 0 h 296"/>
                  <a:gd name="T16" fmla="*/ 1 w 152"/>
                  <a:gd name="T17" fmla="*/ 0 h 296"/>
                  <a:gd name="T18" fmla="*/ 1 w 152"/>
                  <a:gd name="T19" fmla="*/ 0 h 296"/>
                  <a:gd name="T20" fmla="*/ 1 w 152"/>
                  <a:gd name="T21" fmla="*/ 0 h 296"/>
                  <a:gd name="T22" fmla="*/ 1 w 152"/>
                  <a:gd name="T23" fmla="*/ 0 h 296"/>
                  <a:gd name="T24" fmla="*/ 1 w 152"/>
                  <a:gd name="T25" fmla="*/ 0 h 296"/>
                  <a:gd name="T26" fmla="*/ 1 w 152"/>
                  <a:gd name="T27" fmla="*/ 1 h 296"/>
                  <a:gd name="T28" fmla="*/ 0 w 152"/>
                  <a:gd name="T29" fmla="*/ 1 h 296"/>
                  <a:gd name="T30" fmla="*/ 0 w 152"/>
                  <a:gd name="T31" fmla="*/ 1 h 296"/>
                  <a:gd name="T32" fmla="*/ 0 w 152"/>
                  <a:gd name="T33" fmla="*/ 1 h 296"/>
                  <a:gd name="T34" fmla="*/ 0 w 152"/>
                  <a:gd name="T35" fmla="*/ 1 h 296"/>
                  <a:gd name="T36" fmla="*/ 0 w 152"/>
                  <a:gd name="T37" fmla="*/ 1 h 296"/>
                  <a:gd name="T38" fmla="*/ 0 w 152"/>
                  <a:gd name="T39" fmla="*/ 1 h 296"/>
                  <a:gd name="T40" fmla="*/ 1 w 152"/>
                  <a:gd name="T41" fmla="*/ 1 h 296"/>
                  <a:gd name="T42" fmla="*/ 1 w 152"/>
                  <a:gd name="T43" fmla="*/ 1 h 296"/>
                  <a:gd name="T44" fmla="*/ 1 w 152"/>
                  <a:gd name="T45" fmla="*/ 1 h 296"/>
                  <a:gd name="T46" fmla="*/ 1 w 152"/>
                  <a:gd name="T47" fmla="*/ 1 h 296"/>
                  <a:gd name="T48" fmla="*/ 0 w 152"/>
                  <a:gd name="T49" fmla="*/ 1 h 296"/>
                  <a:gd name="T50" fmla="*/ 0 w 152"/>
                  <a:gd name="T51" fmla="*/ 1 h 296"/>
                  <a:gd name="T52" fmla="*/ 0 w 152"/>
                  <a:gd name="T53" fmla="*/ 1 h 296"/>
                  <a:gd name="T54" fmla="*/ 0 w 152"/>
                  <a:gd name="T55" fmla="*/ 1 h 296"/>
                  <a:gd name="T56" fmla="*/ 0 w 152"/>
                  <a:gd name="T57" fmla="*/ 1 h 296"/>
                  <a:gd name="T58" fmla="*/ 0 w 152"/>
                  <a:gd name="T59" fmla="*/ 1 h 296"/>
                  <a:gd name="T60" fmla="*/ 0 w 152"/>
                  <a:gd name="T61" fmla="*/ 1 h 296"/>
                  <a:gd name="T62" fmla="*/ 0 w 152"/>
                  <a:gd name="T63" fmla="*/ 1 h 296"/>
                  <a:gd name="T64" fmla="*/ 0 w 152"/>
                  <a:gd name="T65" fmla="*/ 1 h 296"/>
                  <a:gd name="T66" fmla="*/ 0 w 152"/>
                  <a:gd name="T67" fmla="*/ 1 h 296"/>
                  <a:gd name="T68" fmla="*/ 0 w 152"/>
                  <a:gd name="T69" fmla="*/ 1 h 296"/>
                  <a:gd name="T70" fmla="*/ 0 w 152"/>
                  <a:gd name="T71" fmla="*/ 1 h 296"/>
                  <a:gd name="T72" fmla="*/ 0 w 152"/>
                  <a:gd name="T73" fmla="*/ 1 h 296"/>
                  <a:gd name="T74" fmla="*/ 0 w 152"/>
                  <a:gd name="T75" fmla="*/ 1 h 296"/>
                  <a:gd name="T76" fmla="*/ 0 w 152"/>
                  <a:gd name="T77" fmla="*/ 1 h 296"/>
                  <a:gd name="T78" fmla="*/ 0 w 152"/>
                  <a:gd name="T79" fmla="*/ 1 h 296"/>
                  <a:gd name="T80" fmla="*/ 0 w 152"/>
                  <a:gd name="T81" fmla="*/ 0 h 296"/>
                  <a:gd name="T82" fmla="*/ 0 w 152"/>
                  <a:gd name="T83" fmla="*/ 0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2"/>
                  <a:gd name="T133" fmla="*/ 0 h 296"/>
                  <a:gd name="T134" fmla="*/ 152 w 152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8"/>
                  <a:gd name="T26" fmla="*/ 26 w 26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1"/>
                  <a:gd name="T47" fmla="*/ 34 w 34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7"/>
                  <a:gd name="T20" fmla="*/ 20 w 2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1"/>
                  <a:gd name="T11" fmla="*/ 27 w 2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3"/>
                  <a:gd name="T29" fmla="*/ 34 w 3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8"/>
                  <a:gd name="T23" fmla="*/ 34 w 3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0 w 59"/>
                  <a:gd name="T1" fmla="*/ 0 h 25"/>
                  <a:gd name="T2" fmla="*/ 0 w 59"/>
                  <a:gd name="T3" fmla="*/ 0 h 25"/>
                  <a:gd name="T4" fmla="*/ 0 w 59"/>
                  <a:gd name="T5" fmla="*/ 0 h 25"/>
                  <a:gd name="T6" fmla="*/ 0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0 w 59"/>
                  <a:gd name="T27" fmla="*/ 0 h 25"/>
                  <a:gd name="T28" fmla="*/ 0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25"/>
                  <a:gd name="T47" fmla="*/ 59 w 59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492" name="Freeform 307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8308367" y="3109035"/>
              <a:ext cx="8573" cy="33452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3"/>
                <a:gd name="T56" fmla="*/ 33 w 3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3" name="Freeform 308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354087" y="3072716"/>
              <a:ext cx="13335" cy="35364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4" name="Freeform 309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8382661" y="3000078"/>
              <a:ext cx="14288" cy="34408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18"/>
                <a:gd name="T38" fmla="*/ 60 w 6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5" name="Freeform 310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8373137" y="2981918"/>
              <a:ext cx="15240" cy="34408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6" name="Freeform 31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8268363" y="2919793"/>
              <a:ext cx="4763" cy="34408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2"/>
                <a:gd name="T29" fmla="*/ 17 w 1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7" name="Freeform 312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8224549" y="3001034"/>
              <a:ext cx="18098" cy="35363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29"/>
                <a:gd name="T56" fmla="*/ 72 w 7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8" name="Freeform 313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229311" y="3112858"/>
              <a:ext cx="11430" cy="33452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7"/>
                <a:gd name="T47" fmla="*/ 46 w 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9" name="Freeform 314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296938" y="3003901"/>
              <a:ext cx="6668" cy="34408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0" name="Freeform 315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8213119" y="3001034"/>
              <a:ext cx="11430" cy="35363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31"/>
                <a:gd name="T38" fmla="*/ 43 w 4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1" name="Freeform 316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8239788" y="3029707"/>
              <a:ext cx="18098" cy="34408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49"/>
                <a:gd name="T89" fmla="*/ 71 w 71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2" name="Freeform 317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8120728" y="3152045"/>
              <a:ext cx="27622" cy="35363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6"/>
                <a:gd name="T77" fmla="*/ 112 w 11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3" name="Freeform 318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8179782" y="3174984"/>
              <a:ext cx="8572" cy="35363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4" name="Freeform 319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8079771" y="3133885"/>
              <a:ext cx="21907" cy="33452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31"/>
                <a:gd name="T74" fmla="*/ 81 w 8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5" name="Freeform 320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8106440" y="3125284"/>
              <a:ext cx="23812" cy="33452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49"/>
                <a:gd name="T50" fmla="*/ 89 w 8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6" name="Freeform 321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8137873" y="3131018"/>
              <a:ext cx="21907" cy="35363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46"/>
                <a:gd name="T89" fmla="*/ 86 w 86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7" name="Freeform 322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8169304" y="3133885"/>
              <a:ext cx="15240" cy="33452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8"/>
                <a:gd name="T38" fmla="*/ 59 w 5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8" name="Freeform 323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8213119" y="3129107"/>
              <a:ext cx="953" cy="3345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9" name="Freeform 324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957852" y="3017281"/>
              <a:ext cx="12383" cy="35364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0"/>
                <a:gd name="T38" fmla="*/ 46 w 4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0" name="Freeform 325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7925468" y="3001034"/>
              <a:ext cx="18098" cy="35363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0"/>
                <a:gd name="T59" fmla="*/ 66 w 6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1" name="Freeform 326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7826409" y="2991476"/>
              <a:ext cx="4763" cy="34408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8"/>
                <a:gd name="T47" fmla="*/ 20 w 20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2" name="Line 327" descr="Horizontal dunkel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7841649" y="3013458"/>
              <a:ext cx="2858" cy="382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13" name="Freeform 328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7839744" y="3013458"/>
              <a:ext cx="4763" cy="34408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4" name="Freeform 329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7780690" y="2919793"/>
              <a:ext cx="13335" cy="34408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0"/>
                <a:gd name="T44" fmla="*/ 53 w 5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5" name="Freeform 330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8097868" y="3138664"/>
              <a:ext cx="6667" cy="34408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6" name="Freeform 331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8407426" y="3112858"/>
              <a:ext cx="17145" cy="33452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68"/>
                <a:gd name="T80" fmla="*/ 65 w 65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7" name="Freeform 332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7770213" y="2861491"/>
              <a:ext cx="164780" cy="221738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94"/>
                <a:gd name="T155" fmla="*/ 625 w 625"/>
                <a:gd name="T156" fmla="*/ 694 h 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8" name="Freeform 333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7974997" y="2891120"/>
              <a:ext cx="152398" cy="154835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5"/>
                <a:gd name="T148" fmla="*/ 0 h 493"/>
                <a:gd name="T149" fmla="*/ 585 w 585"/>
                <a:gd name="T150" fmla="*/ 493 h 4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9" name="Freeform 334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8188354" y="3135797"/>
              <a:ext cx="55244" cy="34408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2"/>
                <a:gd name="T73" fmla="*/ 0 h 105"/>
                <a:gd name="T74" fmla="*/ 212 w 21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0" name="Freeform 335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8257886" y="2935085"/>
              <a:ext cx="25717" cy="53523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166"/>
                <a:gd name="T158" fmla="*/ 92 w 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1" name="Freeform 336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8265506" y="3022061"/>
              <a:ext cx="42862" cy="33452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2" name="Freeform 337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8311225" y="2976184"/>
              <a:ext cx="51434" cy="38231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3" name="Freeform 338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8124538" y="2938908"/>
              <a:ext cx="100011" cy="138587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437"/>
                <a:gd name="T185" fmla="*/ 379 w 379"/>
                <a:gd name="T186" fmla="*/ 437 h 4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4" name="Freeform 339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7923563" y="3084185"/>
              <a:ext cx="150493" cy="57346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184"/>
                <a:gd name="T164" fmla="*/ 578 w 578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5" name="Freeform 340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8332180" y="2998166"/>
              <a:ext cx="128585" cy="151968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481"/>
                <a:gd name="T164" fmla="*/ 491 w 491"/>
                <a:gd name="T165" fmla="*/ 481 h 4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6" name="Freeform 341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451129" y="2294720"/>
              <a:ext cx="32385" cy="36319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117"/>
                <a:gd name="T80" fmla="*/ 133 w 133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7" name="Freeform 34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6644373" y="1986007"/>
              <a:ext cx="228597" cy="149100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8" name="Freeform 349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6951074" y="2192453"/>
              <a:ext cx="28575" cy="38231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23"/>
                <a:gd name="T74" fmla="*/ 107 w 107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9" name="Freeform 350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276825" y="2201054"/>
              <a:ext cx="124775" cy="73595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234"/>
                <a:gd name="T134" fmla="*/ 471 w 471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0" name="Freeform 351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7306351" y="2158045"/>
              <a:ext cx="135253" cy="75505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241"/>
                <a:gd name="T98" fmla="*/ 525 w 525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1" name="Freeform 352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070135" y="2167603"/>
              <a:ext cx="205737" cy="136675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430"/>
                <a:gd name="T167" fmla="*/ 784 w 784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2" name="Freeform 442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6964409" y="2172381"/>
              <a:ext cx="74294" cy="65948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204"/>
                <a:gd name="T101" fmla="*/ 279 w 279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3" name="Freeform 449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946422" y="2590053"/>
              <a:ext cx="33337" cy="34408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"/>
                <a:gd name="T118" fmla="*/ 0 h 105"/>
                <a:gd name="T119" fmla="*/ 126 w 126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4" name="Freeform 460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6892020" y="2147531"/>
              <a:ext cx="90486" cy="49700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5" name="Freeform 464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346356" y="2296631"/>
              <a:ext cx="415284" cy="526629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4"/>
                <a:gd name="T172" fmla="*/ 0 h 1670"/>
                <a:gd name="T173" fmla="*/ 1594 w 1594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6" name="Freeform 467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6850110" y="2342508"/>
              <a:ext cx="60959" cy="78373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46"/>
                <a:gd name="T104" fmla="*/ 226 w 226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7" name="Freeform 468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7029178" y="2404634"/>
              <a:ext cx="13335" cy="33452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81"/>
                <a:gd name="T74" fmla="*/ 60 w 6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1" name="Freeform 470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6847909" y="2318079"/>
              <a:ext cx="17987" cy="33998"/>
            </a:xfrm>
            <a:custGeom>
              <a:avLst/>
              <a:gdLst>
                <a:gd name="T0" fmla="*/ 1447065308 w 80"/>
                <a:gd name="T1" fmla="*/ 224739943 h 94"/>
                <a:gd name="T2" fmla="*/ 1822193118 w 80"/>
                <a:gd name="T3" fmla="*/ 0 h 94"/>
                <a:gd name="T4" fmla="*/ 2147483647 w 80"/>
                <a:gd name="T5" fmla="*/ 0 h 94"/>
                <a:gd name="T6" fmla="*/ 2147483647 w 80"/>
                <a:gd name="T7" fmla="*/ 449479886 h 94"/>
                <a:gd name="T8" fmla="*/ 2147483647 w 80"/>
                <a:gd name="T9" fmla="*/ 898959772 h 94"/>
                <a:gd name="T10" fmla="*/ 2147483647 w 80"/>
                <a:gd name="T11" fmla="*/ 1348439659 h 94"/>
                <a:gd name="T12" fmla="*/ 2147483647 w 80"/>
                <a:gd name="T13" fmla="*/ 1797920153 h 94"/>
                <a:gd name="T14" fmla="*/ 2147483647 w 80"/>
                <a:gd name="T15" fmla="*/ 1797920153 h 94"/>
                <a:gd name="T16" fmla="*/ 2147483647 w 80"/>
                <a:gd name="T17" fmla="*/ 1573179602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3731726 w 80"/>
                <a:gd name="T35" fmla="*/ 2147483647 h 94"/>
                <a:gd name="T36" fmla="*/ 1982962610 w 80"/>
                <a:gd name="T37" fmla="*/ 2147483647 h 94"/>
                <a:gd name="T38" fmla="*/ 1822193118 w 80"/>
                <a:gd name="T39" fmla="*/ 2147483647 h 94"/>
                <a:gd name="T40" fmla="*/ 1554244467 w 80"/>
                <a:gd name="T41" fmla="*/ 2147483647 h 94"/>
                <a:gd name="T42" fmla="*/ 1232706236 w 80"/>
                <a:gd name="T43" fmla="*/ 2147483647 h 94"/>
                <a:gd name="T44" fmla="*/ 1018205026 w 80"/>
                <a:gd name="T45" fmla="*/ 2147483647 h 94"/>
                <a:gd name="T46" fmla="*/ 696666795 w 80"/>
                <a:gd name="T47" fmla="*/ 2147483647 h 94"/>
                <a:gd name="T48" fmla="*/ 375128187 w 80"/>
                <a:gd name="T49" fmla="*/ 2147483647 h 94"/>
                <a:gd name="T50" fmla="*/ 0 w 80"/>
                <a:gd name="T51" fmla="*/ 2147483647 h 94"/>
                <a:gd name="T52" fmla="*/ 428717767 w 80"/>
                <a:gd name="T53" fmla="*/ 2147483647 h 94"/>
                <a:gd name="T54" fmla="*/ 696666795 w 80"/>
                <a:gd name="T55" fmla="*/ 2147483647 h 94"/>
                <a:gd name="T56" fmla="*/ 1018205026 w 80"/>
                <a:gd name="T57" fmla="*/ 2147483647 h 94"/>
                <a:gd name="T58" fmla="*/ 1447065308 w 80"/>
                <a:gd name="T59" fmla="*/ 224739943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39" name="Freeform 481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8328370" y="2103566"/>
              <a:ext cx="11430" cy="34408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0"/>
                <a:gd name="T50" fmla="*/ 52 w 5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0" name="Freeform 482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8243598" y="2104522"/>
              <a:ext cx="84772" cy="75505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"/>
                <a:gd name="T178" fmla="*/ 0 h 234"/>
                <a:gd name="T179" fmla="*/ 320 w 320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1" name="Freeform 483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225501" y="2317658"/>
              <a:ext cx="31432" cy="34408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93"/>
                <a:gd name="T128" fmla="*/ 125 w 125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2" name="Freeform 484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193117" y="2326260"/>
              <a:ext cx="36194" cy="50655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54"/>
                <a:gd name="T167" fmla="*/ 133 w 133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3" name="Freeform 485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202642" y="2182895"/>
              <a:ext cx="125728" cy="147188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468"/>
                <a:gd name="T191" fmla="*/ 485 w 485"/>
                <a:gd name="T192" fmla="*/ 468 h 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4" name="Freeform 513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8364564" y="2006077"/>
              <a:ext cx="8572" cy="34408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6"/>
                <a:gd name="T47" fmla="*/ 26 w 26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5" name="Freeform 514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8371232" y="2023281"/>
              <a:ext cx="1905" cy="36319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7"/>
                <a:gd name="T17" fmla="*/ 6 w 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6" name="Freeform 515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8363612" y="2072981"/>
              <a:ext cx="5715" cy="33452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3"/>
                <a:gd name="T62" fmla="*/ 20 w 20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7" name="Freeform 516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8350277" y="2094008"/>
              <a:ext cx="0" cy="35364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30"/>
                <a:gd name="T11" fmla="*/ 30 h 30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8" name="Freeform 517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8350277" y="2094008"/>
              <a:ext cx="4763" cy="35364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9" name="Freeform 523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8140730" y="1937262"/>
              <a:ext cx="118108" cy="161525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511"/>
                <a:gd name="T143" fmla="*/ 459 w 459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550" name="Group 524"/>
            <p:cNvGrpSpPr>
              <a:grpSpLocks/>
            </p:cNvGrpSpPr>
            <p:nvPr>
              <p:custDataLst>
                <p:tags r:id="rId124"/>
              </p:custDataLst>
            </p:nvPr>
          </p:nvGrpSpPr>
          <p:grpSpPr bwMode="auto">
            <a:xfrm>
              <a:off x="7414935" y="1910500"/>
              <a:ext cx="402902" cy="231296"/>
              <a:chOff x="4115" y="1551"/>
              <a:chExt cx="504" cy="244"/>
            </a:xfrm>
          </p:grpSpPr>
          <p:sp>
            <p:nvSpPr>
              <p:cNvPr id="15563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1 h 259"/>
                  <a:gd name="T2" fmla="*/ 0 w 240"/>
                  <a:gd name="T3" fmla="*/ 1 h 259"/>
                  <a:gd name="T4" fmla="*/ 0 w 240"/>
                  <a:gd name="T5" fmla="*/ 1 h 259"/>
                  <a:gd name="T6" fmla="*/ 1 w 240"/>
                  <a:gd name="T7" fmla="*/ 1 h 259"/>
                  <a:gd name="T8" fmla="*/ 1 w 240"/>
                  <a:gd name="T9" fmla="*/ 1 h 259"/>
                  <a:gd name="T10" fmla="*/ 1 w 240"/>
                  <a:gd name="T11" fmla="*/ 0 h 259"/>
                  <a:gd name="T12" fmla="*/ 1 w 240"/>
                  <a:gd name="T13" fmla="*/ 0 h 259"/>
                  <a:gd name="T14" fmla="*/ 1 w 240"/>
                  <a:gd name="T15" fmla="*/ 0 h 259"/>
                  <a:gd name="T16" fmla="*/ 1 w 240"/>
                  <a:gd name="T17" fmla="*/ 0 h 259"/>
                  <a:gd name="T18" fmla="*/ 1 w 240"/>
                  <a:gd name="T19" fmla="*/ 0 h 259"/>
                  <a:gd name="T20" fmla="*/ 1 w 240"/>
                  <a:gd name="T21" fmla="*/ 0 h 259"/>
                  <a:gd name="T22" fmla="*/ 1 w 240"/>
                  <a:gd name="T23" fmla="*/ 1 h 259"/>
                  <a:gd name="T24" fmla="*/ 0 w 240"/>
                  <a:gd name="T25" fmla="*/ 1 h 259"/>
                  <a:gd name="T26" fmla="*/ 0 w 240"/>
                  <a:gd name="T27" fmla="*/ 1 h 259"/>
                  <a:gd name="T28" fmla="*/ 0 w 240"/>
                  <a:gd name="T29" fmla="*/ 1 h 259"/>
                  <a:gd name="T30" fmla="*/ 0 w 240"/>
                  <a:gd name="T31" fmla="*/ 1 h 259"/>
                  <a:gd name="T32" fmla="*/ 0 w 240"/>
                  <a:gd name="T33" fmla="*/ 1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0"/>
                  <a:gd name="T52" fmla="*/ 0 h 259"/>
                  <a:gd name="T53" fmla="*/ 240 w 240"/>
                  <a:gd name="T54" fmla="*/ 259 h 2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4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0 h 104"/>
                  <a:gd name="T2" fmla="*/ 0 w 259"/>
                  <a:gd name="T3" fmla="*/ 0 h 104"/>
                  <a:gd name="T4" fmla="*/ 0 w 259"/>
                  <a:gd name="T5" fmla="*/ 0 h 104"/>
                  <a:gd name="T6" fmla="*/ 0 w 259"/>
                  <a:gd name="T7" fmla="*/ 0 h 104"/>
                  <a:gd name="T8" fmla="*/ 0 w 259"/>
                  <a:gd name="T9" fmla="*/ 0 h 104"/>
                  <a:gd name="T10" fmla="*/ 1 w 259"/>
                  <a:gd name="T11" fmla="*/ 0 h 104"/>
                  <a:gd name="T12" fmla="*/ 1 w 259"/>
                  <a:gd name="T13" fmla="*/ 0 h 104"/>
                  <a:gd name="T14" fmla="*/ 1 w 259"/>
                  <a:gd name="T15" fmla="*/ 0 h 104"/>
                  <a:gd name="T16" fmla="*/ 1 w 259"/>
                  <a:gd name="T17" fmla="*/ 0 h 104"/>
                  <a:gd name="T18" fmla="*/ 1 w 259"/>
                  <a:gd name="T19" fmla="*/ 0 h 104"/>
                  <a:gd name="T20" fmla="*/ 1 w 259"/>
                  <a:gd name="T21" fmla="*/ 0 h 104"/>
                  <a:gd name="T22" fmla="*/ 0 w 259"/>
                  <a:gd name="T23" fmla="*/ 0 h 104"/>
                  <a:gd name="T24" fmla="*/ 0 w 259"/>
                  <a:gd name="T25" fmla="*/ 0 h 104"/>
                  <a:gd name="T26" fmla="*/ 0 w 259"/>
                  <a:gd name="T27" fmla="*/ 0 h 104"/>
                  <a:gd name="T28" fmla="*/ 0 w 259"/>
                  <a:gd name="T29" fmla="*/ 0 h 104"/>
                  <a:gd name="T30" fmla="*/ 0 w 259"/>
                  <a:gd name="T31" fmla="*/ 0 h 104"/>
                  <a:gd name="T32" fmla="*/ 0 w 25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"/>
                  <a:gd name="T52" fmla="*/ 0 h 104"/>
                  <a:gd name="T53" fmla="*/ 259 w 25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551" name="Freeform 527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6849158" y="2361624"/>
              <a:ext cx="318131" cy="307758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79"/>
                <a:gd name="T173" fmla="*/ 1227 w 1227"/>
                <a:gd name="T174" fmla="*/ 979 h 9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52" name="Freeform 53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6845348" y="2266047"/>
              <a:ext cx="104774" cy="95577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53" name="Freeform 534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8101678" y="2495431"/>
              <a:ext cx="25717" cy="47788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55"/>
                <a:gd name="T131" fmla="*/ 100 w 100"/>
                <a:gd name="T132" fmla="*/ 155 h 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554" name="Group 535"/>
            <p:cNvGrpSpPr>
              <a:grpSpLocks/>
            </p:cNvGrpSpPr>
            <p:nvPr>
              <p:custDataLst>
                <p:tags r:id="rId128"/>
              </p:custDataLst>
            </p:nvPr>
          </p:nvGrpSpPr>
          <p:grpSpPr bwMode="auto">
            <a:xfrm>
              <a:off x="6690093" y="2175249"/>
              <a:ext cx="289556" cy="121382"/>
              <a:chOff x="3289" y="1830"/>
              <a:chExt cx="363" cy="128"/>
            </a:xfrm>
          </p:grpSpPr>
          <p:sp>
            <p:nvSpPr>
              <p:cNvPr id="15558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7"/>
                  <a:gd name="T23" fmla="*/ 13 w 1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59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8"/>
                  <a:gd name="T41" fmla="*/ 34 w 3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0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4"/>
                  <a:gd name="T14" fmla="*/ 13 w 1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1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0 h 69"/>
                  <a:gd name="T6" fmla="*/ 0 w 107"/>
                  <a:gd name="T7" fmla="*/ 0 h 69"/>
                  <a:gd name="T8" fmla="*/ 0 w 107"/>
                  <a:gd name="T9" fmla="*/ 0 h 69"/>
                  <a:gd name="T10" fmla="*/ 0 w 107"/>
                  <a:gd name="T11" fmla="*/ 0 h 69"/>
                  <a:gd name="T12" fmla="*/ 0 w 107"/>
                  <a:gd name="T13" fmla="*/ 0 h 69"/>
                  <a:gd name="T14" fmla="*/ 0 w 107"/>
                  <a:gd name="T15" fmla="*/ 0 h 69"/>
                  <a:gd name="T16" fmla="*/ 0 w 107"/>
                  <a:gd name="T17" fmla="*/ 0 h 69"/>
                  <a:gd name="T18" fmla="*/ 0 w 107"/>
                  <a:gd name="T19" fmla="*/ 0 h 69"/>
                  <a:gd name="T20" fmla="*/ 0 w 107"/>
                  <a:gd name="T21" fmla="*/ 0 h 69"/>
                  <a:gd name="T22" fmla="*/ 0 w 107"/>
                  <a:gd name="T23" fmla="*/ 0 h 69"/>
                  <a:gd name="T24" fmla="*/ 0 w 107"/>
                  <a:gd name="T25" fmla="*/ 0 h 69"/>
                  <a:gd name="T26" fmla="*/ 0 w 107"/>
                  <a:gd name="T27" fmla="*/ 0 h 69"/>
                  <a:gd name="T28" fmla="*/ 0 w 107"/>
                  <a:gd name="T29" fmla="*/ 0 h 69"/>
                  <a:gd name="T30" fmla="*/ 0 w 107"/>
                  <a:gd name="T31" fmla="*/ 0 h 69"/>
                  <a:gd name="T32" fmla="*/ 0 w 107"/>
                  <a:gd name="T33" fmla="*/ 0 h 69"/>
                  <a:gd name="T34" fmla="*/ 0 w 107"/>
                  <a:gd name="T35" fmla="*/ 0 h 69"/>
                  <a:gd name="T36" fmla="*/ 0 w 107"/>
                  <a:gd name="T37" fmla="*/ 0 h 69"/>
                  <a:gd name="T38" fmla="*/ 0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7"/>
                  <a:gd name="T70" fmla="*/ 0 h 69"/>
                  <a:gd name="T71" fmla="*/ 107 w 107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2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4 w 1070"/>
                  <a:gd name="T1" fmla="*/ 1 h 382"/>
                  <a:gd name="T2" fmla="*/ 4 w 1070"/>
                  <a:gd name="T3" fmla="*/ 0 h 382"/>
                  <a:gd name="T4" fmla="*/ 4 w 1070"/>
                  <a:gd name="T5" fmla="*/ 0 h 382"/>
                  <a:gd name="T6" fmla="*/ 4 w 1070"/>
                  <a:gd name="T7" fmla="*/ 0 h 382"/>
                  <a:gd name="T8" fmla="*/ 3 w 1070"/>
                  <a:gd name="T9" fmla="*/ 0 h 382"/>
                  <a:gd name="T10" fmla="*/ 3 w 1070"/>
                  <a:gd name="T11" fmla="*/ 0 h 382"/>
                  <a:gd name="T12" fmla="*/ 3 w 1070"/>
                  <a:gd name="T13" fmla="*/ 0 h 382"/>
                  <a:gd name="T14" fmla="*/ 2 w 1070"/>
                  <a:gd name="T15" fmla="*/ 0 h 382"/>
                  <a:gd name="T16" fmla="*/ 2 w 1070"/>
                  <a:gd name="T17" fmla="*/ 0 h 382"/>
                  <a:gd name="T18" fmla="*/ 2 w 1070"/>
                  <a:gd name="T19" fmla="*/ 0 h 382"/>
                  <a:gd name="T20" fmla="*/ 2 w 1070"/>
                  <a:gd name="T21" fmla="*/ 0 h 382"/>
                  <a:gd name="T22" fmla="*/ 2 w 1070"/>
                  <a:gd name="T23" fmla="*/ 0 h 382"/>
                  <a:gd name="T24" fmla="*/ 2 w 1070"/>
                  <a:gd name="T25" fmla="*/ 0 h 382"/>
                  <a:gd name="T26" fmla="*/ 2 w 1070"/>
                  <a:gd name="T27" fmla="*/ 0 h 382"/>
                  <a:gd name="T28" fmla="*/ 1 w 1070"/>
                  <a:gd name="T29" fmla="*/ 0 h 382"/>
                  <a:gd name="T30" fmla="*/ 1 w 1070"/>
                  <a:gd name="T31" fmla="*/ 0 h 382"/>
                  <a:gd name="T32" fmla="*/ 1 w 1070"/>
                  <a:gd name="T33" fmla="*/ 0 h 382"/>
                  <a:gd name="T34" fmla="*/ 1 w 1070"/>
                  <a:gd name="T35" fmla="*/ 0 h 382"/>
                  <a:gd name="T36" fmla="*/ 1 w 1070"/>
                  <a:gd name="T37" fmla="*/ 0 h 382"/>
                  <a:gd name="T38" fmla="*/ 0 w 1070"/>
                  <a:gd name="T39" fmla="*/ 0 h 382"/>
                  <a:gd name="T40" fmla="*/ 0 w 1070"/>
                  <a:gd name="T41" fmla="*/ 0 h 382"/>
                  <a:gd name="T42" fmla="*/ 0 w 1070"/>
                  <a:gd name="T43" fmla="*/ 0 h 382"/>
                  <a:gd name="T44" fmla="*/ 0 w 1070"/>
                  <a:gd name="T45" fmla="*/ 1 h 382"/>
                  <a:gd name="T46" fmla="*/ 0 w 1070"/>
                  <a:gd name="T47" fmla="*/ 1 h 382"/>
                  <a:gd name="T48" fmla="*/ 0 w 1070"/>
                  <a:gd name="T49" fmla="*/ 1 h 382"/>
                  <a:gd name="T50" fmla="*/ 0 w 1070"/>
                  <a:gd name="T51" fmla="*/ 1 h 382"/>
                  <a:gd name="T52" fmla="*/ 0 w 1070"/>
                  <a:gd name="T53" fmla="*/ 1 h 382"/>
                  <a:gd name="T54" fmla="*/ 0 w 1070"/>
                  <a:gd name="T55" fmla="*/ 1 h 382"/>
                  <a:gd name="T56" fmla="*/ 0 w 1070"/>
                  <a:gd name="T57" fmla="*/ 1 h 382"/>
                  <a:gd name="T58" fmla="*/ 0 w 1070"/>
                  <a:gd name="T59" fmla="*/ 1 h 382"/>
                  <a:gd name="T60" fmla="*/ 1 w 1070"/>
                  <a:gd name="T61" fmla="*/ 1 h 382"/>
                  <a:gd name="T62" fmla="*/ 1 w 1070"/>
                  <a:gd name="T63" fmla="*/ 2 h 382"/>
                  <a:gd name="T64" fmla="*/ 1 w 1070"/>
                  <a:gd name="T65" fmla="*/ 1 h 382"/>
                  <a:gd name="T66" fmla="*/ 1 w 1070"/>
                  <a:gd name="T67" fmla="*/ 1 h 382"/>
                  <a:gd name="T68" fmla="*/ 1 w 1070"/>
                  <a:gd name="T69" fmla="*/ 1 h 382"/>
                  <a:gd name="T70" fmla="*/ 1 w 1070"/>
                  <a:gd name="T71" fmla="*/ 1 h 382"/>
                  <a:gd name="T72" fmla="*/ 1 w 1070"/>
                  <a:gd name="T73" fmla="*/ 1 h 382"/>
                  <a:gd name="T74" fmla="*/ 2 w 1070"/>
                  <a:gd name="T75" fmla="*/ 2 h 382"/>
                  <a:gd name="T76" fmla="*/ 2 w 1070"/>
                  <a:gd name="T77" fmla="*/ 1 h 382"/>
                  <a:gd name="T78" fmla="*/ 2 w 1070"/>
                  <a:gd name="T79" fmla="*/ 1 h 382"/>
                  <a:gd name="T80" fmla="*/ 2 w 1070"/>
                  <a:gd name="T81" fmla="*/ 1 h 382"/>
                  <a:gd name="T82" fmla="*/ 2 w 1070"/>
                  <a:gd name="T83" fmla="*/ 1 h 382"/>
                  <a:gd name="T84" fmla="*/ 2 w 1070"/>
                  <a:gd name="T85" fmla="*/ 2 h 382"/>
                  <a:gd name="T86" fmla="*/ 2 w 1070"/>
                  <a:gd name="T87" fmla="*/ 2 h 382"/>
                  <a:gd name="T88" fmla="*/ 2 w 1070"/>
                  <a:gd name="T89" fmla="*/ 2 h 382"/>
                  <a:gd name="T90" fmla="*/ 3 w 1070"/>
                  <a:gd name="T91" fmla="*/ 1 h 382"/>
                  <a:gd name="T92" fmla="*/ 3 w 1070"/>
                  <a:gd name="T93" fmla="*/ 1 h 382"/>
                  <a:gd name="T94" fmla="*/ 3 w 1070"/>
                  <a:gd name="T95" fmla="*/ 1 h 382"/>
                  <a:gd name="T96" fmla="*/ 3 w 1070"/>
                  <a:gd name="T97" fmla="*/ 1 h 382"/>
                  <a:gd name="T98" fmla="*/ 4 w 1070"/>
                  <a:gd name="T99" fmla="*/ 1 h 382"/>
                  <a:gd name="T100" fmla="*/ 4 w 1070"/>
                  <a:gd name="T101" fmla="*/ 1 h 382"/>
                  <a:gd name="T102" fmla="*/ 4 w 1070"/>
                  <a:gd name="T103" fmla="*/ 1 h 382"/>
                  <a:gd name="T104" fmla="*/ 4 w 1070"/>
                  <a:gd name="T105" fmla="*/ 1 h 382"/>
                  <a:gd name="T106" fmla="*/ 4 w 1070"/>
                  <a:gd name="T107" fmla="*/ 1 h 382"/>
                  <a:gd name="T108" fmla="*/ 4 w 1070"/>
                  <a:gd name="T109" fmla="*/ 1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70"/>
                  <a:gd name="T166" fmla="*/ 0 h 382"/>
                  <a:gd name="T167" fmla="*/ 1070 w 1070"/>
                  <a:gd name="T168" fmla="*/ 382 h 3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66" name="Freeform 54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7850443" y="2530568"/>
              <a:ext cx="124015" cy="275628"/>
            </a:xfrm>
            <a:custGeom>
              <a:avLst/>
              <a:gdLst>
                <a:gd name="T0" fmla="*/ 54324199 w 478"/>
                <a:gd name="T1" fmla="*/ 29966459 h 875"/>
                <a:gd name="T2" fmla="*/ 47320926 w 478"/>
                <a:gd name="T3" fmla="*/ 37938884 h 875"/>
                <a:gd name="T4" fmla="*/ 37667226 w 478"/>
                <a:gd name="T5" fmla="*/ 54159530 h 875"/>
                <a:gd name="T6" fmla="*/ 37477972 w 478"/>
                <a:gd name="T7" fmla="*/ 58558127 h 875"/>
                <a:gd name="T8" fmla="*/ 38992440 w 478"/>
                <a:gd name="T9" fmla="*/ 65706307 h 875"/>
                <a:gd name="T10" fmla="*/ 41831687 w 478"/>
                <a:gd name="T11" fmla="*/ 72853961 h 875"/>
                <a:gd name="T12" fmla="*/ 45427950 w 478"/>
                <a:gd name="T13" fmla="*/ 79177371 h 875"/>
                <a:gd name="T14" fmla="*/ 49024214 w 478"/>
                <a:gd name="T15" fmla="*/ 82751198 h 875"/>
                <a:gd name="T16" fmla="*/ 52810166 w 478"/>
                <a:gd name="T17" fmla="*/ 90448874 h 875"/>
                <a:gd name="T18" fmla="*/ 55838667 w 478"/>
                <a:gd name="T19" fmla="*/ 99246593 h 875"/>
                <a:gd name="T20" fmla="*/ 57731208 w 478"/>
                <a:gd name="T21" fmla="*/ 101445630 h 875"/>
                <a:gd name="T22" fmla="*/ 82905922 w 478"/>
                <a:gd name="T23" fmla="*/ 137185477 h 875"/>
                <a:gd name="T24" fmla="*/ 89152613 w 478"/>
                <a:gd name="T25" fmla="*/ 161928569 h 875"/>
                <a:gd name="T26" fmla="*/ 90477392 w 478"/>
                <a:gd name="T27" fmla="*/ 177873943 h 875"/>
                <a:gd name="T28" fmla="*/ 90098884 w 478"/>
                <a:gd name="T29" fmla="*/ 188870698 h 875"/>
                <a:gd name="T30" fmla="*/ 90477392 w 478"/>
                <a:gd name="T31" fmla="*/ 194644086 h 875"/>
                <a:gd name="T32" fmla="*/ 84609644 w 478"/>
                <a:gd name="T33" fmla="*/ 197393144 h 875"/>
                <a:gd name="T34" fmla="*/ 79498913 w 478"/>
                <a:gd name="T35" fmla="*/ 201516992 h 875"/>
                <a:gd name="T36" fmla="*/ 74009673 w 478"/>
                <a:gd name="T37" fmla="*/ 207840402 h 875"/>
                <a:gd name="T38" fmla="*/ 69088196 w 478"/>
                <a:gd name="T39" fmla="*/ 216912869 h 875"/>
                <a:gd name="T40" fmla="*/ 65870441 w 478"/>
                <a:gd name="T41" fmla="*/ 215812827 h 875"/>
                <a:gd name="T42" fmla="*/ 60381201 w 478"/>
                <a:gd name="T43" fmla="*/ 216912869 h 875"/>
                <a:gd name="T44" fmla="*/ 59245676 w 478"/>
                <a:gd name="T45" fmla="*/ 221036718 h 875"/>
                <a:gd name="T46" fmla="*/ 54702707 w 478"/>
                <a:gd name="T47" fmla="*/ 230383933 h 875"/>
                <a:gd name="T48" fmla="*/ 48456451 w 478"/>
                <a:gd name="T49" fmla="*/ 238631631 h 875"/>
                <a:gd name="T50" fmla="*/ 45238696 w 478"/>
                <a:gd name="T51" fmla="*/ 240555919 h 875"/>
                <a:gd name="T52" fmla="*/ 43913917 w 478"/>
                <a:gd name="T53" fmla="*/ 238631631 h 875"/>
                <a:gd name="T54" fmla="*/ 42588703 w 478"/>
                <a:gd name="T55" fmla="*/ 232033473 h 875"/>
                <a:gd name="T56" fmla="*/ 43724228 w 478"/>
                <a:gd name="T57" fmla="*/ 219936675 h 875"/>
                <a:gd name="T58" fmla="*/ 47888689 w 478"/>
                <a:gd name="T59" fmla="*/ 213063769 h 875"/>
                <a:gd name="T60" fmla="*/ 52431658 w 478"/>
                <a:gd name="T61" fmla="*/ 208939920 h 875"/>
                <a:gd name="T62" fmla="*/ 55838667 w 478"/>
                <a:gd name="T63" fmla="*/ 207015632 h 875"/>
                <a:gd name="T64" fmla="*/ 57731208 w 478"/>
                <a:gd name="T65" fmla="*/ 204266574 h 875"/>
                <a:gd name="T66" fmla="*/ 59434931 w 478"/>
                <a:gd name="T67" fmla="*/ 196293626 h 875"/>
                <a:gd name="T68" fmla="*/ 62463432 w 478"/>
                <a:gd name="T69" fmla="*/ 188595949 h 875"/>
                <a:gd name="T70" fmla="*/ 69088196 w 478"/>
                <a:gd name="T71" fmla="*/ 176774425 h 875"/>
                <a:gd name="T72" fmla="*/ 70224156 w 478"/>
                <a:gd name="T73" fmla="*/ 147357462 h 875"/>
                <a:gd name="T74" fmla="*/ 68898942 w 478"/>
                <a:gd name="T75" fmla="*/ 130587319 h 875"/>
                <a:gd name="T76" fmla="*/ 64545662 w 478"/>
                <a:gd name="T77" fmla="*/ 117391527 h 875"/>
                <a:gd name="T78" fmla="*/ 56217175 w 478"/>
                <a:gd name="T79" fmla="*/ 103645190 h 875"/>
                <a:gd name="T80" fmla="*/ 41453179 w 478"/>
                <a:gd name="T81" fmla="*/ 84675486 h 875"/>
                <a:gd name="T82" fmla="*/ 30474699 w 478"/>
                <a:gd name="T83" fmla="*/ 70104904 h 875"/>
                <a:gd name="T84" fmla="*/ 20442491 w 478"/>
                <a:gd name="T85" fmla="*/ 54434279 h 875"/>
                <a:gd name="T86" fmla="*/ 13628472 w 478"/>
                <a:gd name="T87" fmla="*/ 40138445 h 875"/>
                <a:gd name="T88" fmla="*/ 7949978 w 478"/>
                <a:gd name="T89" fmla="*/ 28591668 h 875"/>
                <a:gd name="T90" fmla="*/ 8706995 w 478"/>
                <a:gd name="T91" fmla="*/ 11271504 h 875"/>
                <a:gd name="T92" fmla="*/ 24417697 w 478"/>
                <a:gd name="T93" fmla="*/ 5223367 h 875"/>
                <a:gd name="T94" fmla="*/ 28013961 w 478"/>
                <a:gd name="T95" fmla="*/ 1374791 h 875"/>
                <a:gd name="T96" fmla="*/ 33124692 w 478"/>
                <a:gd name="T97" fmla="*/ 4398597 h 875"/>
                <a:gd name="T98" fmla="*/ 41831687 w 478"/>
                <a:gd name="T99" fmla="*/ 9622488 h 875"/>
                <a:gd name="T100" fmla="*/ 50917190 w 478"/>
                <a:gd name="T101" fmla="*/ 18419683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56" name="Freeform 54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7902608" y="2942731"/>
              <a:ext cx="15240" cy="34408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57" name="Freeform 54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7117759" y="2496387"/>
              <a:ext cx="104774" cy="163436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"/>
                <a:gd name="T139" fmla="*/ 0 h 518"/>
                <a:gd name="T140" fmla="*/ 399 w 399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2" name="ZoneTexte 641"/>
          <p:cNvSpPr txBox="1"/>
          <p:nvPr/>
        </p:nvSpPr>
        <p:spPr>
          <a:xfrm>
            <a:off x="4841875" y="3473450"/>
            <a:ext cx="1868488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¢"/>
              <a:defRPr/>
            </a:pPr>
            <a:r>
              <a:rPr lang="fr-FR" sz="900" i="1" dirty="0">
                <a:solidFill>
                  <a:schemeClr val="accent2"/>
                </a:solidFill>
              </a:rPr>
              <a:t>Les transformateurs de coton</a:t>
            </a:r>
          </a:p>
        </p:txBody>
      </p:sp>
      <p:sp>
        <p:nvSpPr>
          <p:cNvPr id="650" name="ZoneTexte 4"/>
          <p:cNvSpPr txBox="1">
            <a:spLocks noChangeArrowheads="1"/>
          </p:cNvSpPr>
          <p:nvPr/>
        </p:nvSpPr>
        <p:spPr bwMode="auto">
          <a:xfrm>
            <a:off x="341313" y="593725"/>
            <a:ext cx="8415337" cy="425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lvl="0" algn="ctr" defTabSz="1066800" eaLnBrk="1" latinLnBrk="0" hangingPunct="1">
              <a:lnSpc>
                <a:spcPct val="90000"/>
              </a:lnSpc>
              <a:spcAft>
                <a:spcPct val="35000"/>
              </a:spcAft>
              <a:defRPr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L’ASIE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4" name="ZoneTexte 653"/>
          <p:cNvSpPr txBox="1"/>
          <p:nvPr/>
        </p:nvSpPr>
        <p:spPr>
          <a:xfrm>
            <a:off x="7542213" y="2438400"/>
            <a:ext cx="126206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fr-FR" sz="1800" i="1" dirty="0">
                <a:solidFill>
                  <a:schemeClr val="bg1">
                    <a:lumMod val="65000"/>
                  </a:schemeClr>
                </a:solidFill>
              </a:rPr>
              <a:t> Pays OIF</a:t>
            </a:r>
          </a:p>
        </p:txBody>
      </p:sp>
      <p:graphicFrame>
        <p:nvGraphicFramePr>
          <p:cNvPr id="655" name="Tableau 654"/>
          <p:cNvGraphicFramePr>
            <a:graphicFrameLocks noGrp="1"/>
          </p:cNvGraphicFramePr>
          <p:nvPr/>
        </p:nvGraphicFramePr>
        <p:xfrm>
          <a:off x="4167188" y="4670425"/>
          <a:ext cx="4545012" cy="82867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153213"/>
                <a:gridCol w="601791"/>
                <a:gridCol w="754928"/>
                <a:gridCol w="678360"/>
                <a:gridCol w="678360"/>
                <a:gridCol w="67836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Coton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Surface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Production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Imports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Consom</a:t>
                      </a:r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Exports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</a:t>
                      </a:r>
                      <a:endParaRPr lang="fr-FR" sz="1200" b="1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 rtl="0" fontAlgn="b"/>
                      <a:r>
                        <a:rPr lang="fr-FR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ASIE</a:t>
                      </a:r>
                      <a:r>
                        <a:rPr lang="fr-FR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1537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1564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  <p:graphicFrame>
        <p:nvGraphicFramePr>
          <p:cNvPr id="656" name="Tableau 655"/>
          <p:cNvGraphicFramePr>
            <a:graphicFrameLocks noGrp="1"/>
          </p:cNvGraphicFramePr>
          <p:nvPr/>
        </p:nvGraphicFramePr>
        <p:xfrm>
          <a:off x="4346575" y="5734050"/>
          <a:ext cx="4095751" cy="85151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221539"/>
                <a:gridCol w="718553"/>
                <a:gridCol w="718553"/>
                <a:gridCol w="718553"/>
                <a:gridCol w="718553"/>
              </a:tblGrid>
              <a:tr h="25317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Textile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cap="small" baseline="0" dirty="0">
                          <a:latin typeface="Calibri" pitchFamily="34" charset="0"/>
                          <a:cs typeface="Calibri" pitchFamily="34" charset="0"/>
                        </a:rPr>
                        <a:t>Vêtement </a:t>
                      </a:r>
                      <a:endParaRPr lang="fr-FR" sz="1600" b="1" i="0" u="none" strike="noStrike" cap="small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271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import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export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</a:tr>
              <a:tr h="375005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Francophonie </a:t>
                      </a:r>
                      <a:endParaRPr lang="fr-FR" sz="1200" b="1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 rtl="0" fontAlgn="b"/>
                      <a:r>
                        <a:rPr lang="fr-FR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ASIE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latin typeface="Calibri" pitchFamily="34" charset="0"/>
                          <a:cs typeface="Calibri" pitchFamily="34" charset="0"/>
                        </a:rPr>
                        <a:t>11,44%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7,52%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4,28%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latin typeface="Calibri" pitchFamily="34" charset="0"/>
                          <a:cs typeface="Calibri" pitchFamily="34" charset="0"/>
                        </a:rPr>
                        <a:t>7,96%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18" marB="0" anchor="b"/>
                </a:tc>
              </a:tr>
            </a:tbl>
          </a:graphicData>
        </a:graphic>
      </p:graphicFrame>
      <p:sp>
        <p:nvSpPr>
          <p:cNvPr id="657" name="ZoneTexte 656"/>
          <p:cNvSpPr txBox="1"/>
          <p:nvPr/>
        </p:nvSpPr>
        <p:spPr>
          <a:xfrm>
            <a:off x="8216900" y="6543675"/>
            <a:ext cx="3968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OMC</a:t>
            </a:r>
          </a:p>
        </p:txBody>
      </p:sp>
      <p:sp>
        <p:nvSpPr>
          <p:cNvPr id="658" name="ZoneTexte 657"/>
          <p:cNvSpPr txBox="1"/>
          <p:nvPr/>
        </p:nvSpPr>
        <p:spPr>
          <a:xfrm>
            <a:off x="8307388" y="5464175"/>
            <a:ext cx="381000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ICAC</a:t>
            </a:r>
          </a:p>
        </p:txBody>
      </p:sp>
      <p:pic>
        <p:nvPicPr>
          <p:cNvPr id="15412" name="Picture 1"/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8" t="35275" r="28065" b="41624"/>
          <a:stretch>
            <a:fillRect/>
          </a:stretch>
        </p:blipFill>
        <p:spPr bwMode="auto">
          <a:xfrm>
            <a:off x="611188" y="1808163"/>
            <a:ext cx="32893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3" name="Ellipse 5"/>
          <p:cNvSpPr>
            <a:spLocks noChangeArrowheads="1"/>
          </p:cNvSpPr>
          <p:nvPr/>
        </p:nvSpPr>
        <p:spPr bwMode="auto">
          <a:xfrm rot="5400000">
            <a:off x="1196975" y="2574926"/>
            <a:ext cx="269875" cy="161925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fr-FR"/>
          </a:p>
        </p:txBody>
      </p:sp>
      <p:grpSp>
        <p:nvGrpSpPr>
          <p:cNvPr id="15414" name="Groupe 667"/>
          <p:cNvGrpSpPr>
            <a:grpSpLocks/>
          </p:cNvGrpSpPr>
          <p:nvPr/>
        </p:nvGrpSpPr>
        <p:grpSpPr bwMode="auto">
          <a:xfrm>
            <a:off x="657225" y="4508500"/>
            <a:ext cx="3194050" cy="2116138"/>
            <a:chOff x="656565" y="4329100"/>
            <a:chExt cx="3195355" cy="2115235"/>
          </a:xfrm>
        </p:grpSpPr>
        <p:pic>
          <p:nvPicPr>
            <p:cNvPr id="15428" name="Picture 1"/>
            <p:cNvPicPr>
              <a:picLocks noChangeAspect="1" noChangeArrowheads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4" t="35275" r="52458" b="41624"/>
            <a:stretch>
              <a:fillRect/>
            </a:stretch>
          </p:blipFill>
          <p:spPr bwMode="auto">
            <a:xfrm>
              <a:off x="656565" y="4329100"/>
              <a:ext cx="3195355" cy="211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9" name="Ellipse 5"/>
            <p:cNvSpPr>
              <a:spLocks noChangeArrowheads="1"/>
            </p:cNvSpPr>
            <p:nvPr/>
          </p:nvSpPr>
          <p:spPr bwMode="auto">
            <a:xfrm rot="5400000">
              <a:off x="2839307" y="5071683"/>
              <a:ext cx="225025" cy="16201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fr-FR"/>
            </a:p>
          </p:txBody>
        </p:sp>
      </p:grpSp>
      <p:sp>
        <p:nvSpPr>
          <p:cNvPr id="667" name="ZoneTexte 666"/>
          <p:cNvSpPr txBox="1"/>
          <p:nvPr/>
        </p:nvSpPr>
        <p:spPr>
          <a:xfrm>
            <a:off x="566555" y="1403775"/>
            <a:ext cx="337537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Habillement mondial</a:t>
            </a:r>
          </a:p>
        </p:txBody>
      </p:sp>
      <p:sp>
        <p:nvSpPr>
          <p:cNvPr id="669" name="ZoneTexte 668"/>
          <p:cNvSpPr txBox="1"/>
          <p:nvPr/>
        </p:nvSpPr>
        <p:spPr>
          <a:xfrm>
            <a:off x="566555" y="4104075"/>
            <a:ext cx="337537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Textile mondial</a:t>
            </a:r>
          </a:p>
        </p:txBody>
      </p:sp>
      <p:sp>
        <p:nvSpPr>
          <p:cNvPr id="670" name="ZoneTexte 669"/>
          <p:cNvSpPr txBox="1"/>
          <p:nvPr/>
        </p:nvSpPr>
        <p:spPr>
          <a:xfrm>
            <a:off x="4121950" y="4104075"/>
            <a:ext cx="468052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ASIE - Francophonie</a:t>
            </a:r>
          </a:p>
        </p:txBody>
      </p:sp>
      <p:sp>
        <p:nvSpPr>
          <p:cNvPr id="15424" name="Ellipse 5"/>
          <p:cNvSpPr>
            <a:spLocks noChangeArrowheads="1"/>
          </p:cNvSpPr>
          <p:nvPr/>
        </p:nvSpPr>
        <p:spPr bwMode="auto">
          <a:xfrm rot="5400000">
            <a:off x="2096294" y="1404144"/>
            <a:ext cx="225425" cy="31956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fr-FR"/>
              <a:t>C</a:t>
            </a:r>
          </a:p>
        </p:txBody>
      </p:sp>
      <p:sp>
        <p:nvSpPr>
          <p:cNvPr id="15425" name="Ellipse 5"/>
          <p:cNvSpPr>
            <a:spLocks noChangeArrowheads="1"/>
          </p:cNvSpPr>
          <p:nvPr/>
        </p:nvSpPr>
        <p:spPr bwMode="auto">
          <a:xfrm rot="5400000">
            <a:off x="1331118" y="4869657"/>
            <a:ext cx="271463" cy="161925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fr-FR"/>
          </a:p>
        </p:txBody>
      </p:sp>
      <p:sp>
        <p:nvSpPr>
          <p:cNvPr id="15426" name="Ellipse 5"/>
          <p:cNvSpPr>
            <a:spLocks noChangeArrowheads="1"/>
          </p:cNvSpPr>
          <p:nvPr/>
        </p:nvSpPr>
        <p:spPr bwMode="auto">
          <a:xfrm rot="5400000">
            <a:off x="2771775" y="4645026"/>
            <a:ext cx="269875" cy="161925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fr-FR"/>
          </a:p>
        </p:txBody>
      </p:sp>
      <p:sp>
        <p:nvSpPr>
          <p:cNvPr id="675" name="Rectangle 674"/>
          <p:cNvSpPr/>
          <p:nvPr/>
        </p:nvSpPr>
        <p:spPr>
          <a:xfrm>
            <a:off x="4527550" y="5454650"/>
            <a:ext cx="18446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chemeClr val="bg1">
                    <a:lumMod val="65000"/>
                  </a:schemeClr>
                </a:solidFill>
              </a:rPr>
              <a:t>* 1000 Hectares &amp; 1000 MT </a:t>
            </a:r>
          </a:p>
        </p:txBody>
      </p:sp>
    </p:spTree>
    <p:extLst>
      <p:ext uri="{BB962C8B-B14F-4D97-AF65-F5344CB8AC3E}">
        <p14:creationId xmlns:p14="http://schemas.microsoft.com/office/powerpoint/2010/main" val="29595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971</Words>
  <Application>Microsoft Office PowerPoint</Application>
  <PresentationFormat>Affichage à l'écran (4:3)</PresentationFormat>
  <Paragraphs>357</Paragraphs>
  <Slides>22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Plan de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Chékou OUSSOUMAN Direction de la Francophonie économique et numérique Organisation internationale de la Francophonie 19-21 Avenue Bosquet 75007 PARIS (France) Tel: +33 1 44 37 32 77 Chekou.oussouman@francophonie.org www.francophonie.org </vt:lpstr>
    </vt:vector>
  </TitlesOfParts>
  <Company>Francophonie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Chekou Oussouman</dc:creator>
  <cp:lastModifiedBy>Chekou Oussouman</cp:lastModifiedBy>
  <cp:revision>42</cp:revision>
  <dcterms:created xsi:type="dcterms:W3CDTF">2017-12-09T14:19:15Z</dcterms:created>
  <dcterms:modified xsi:type="dcterms:W3CDTF">2018-02-21T10:10:39Z</dcterms:modified>
</cp:coreProperties>
</file>